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5317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1863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6195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92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11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48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2792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42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09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8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3042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562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78624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6616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7972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935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283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6142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8401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873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1385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1393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6"/>
            <a:ext cx="11360700" cy="2736899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6900"/>
            </a:lvl1pPr>
            <a:lvl2pPr lvl="1" algn="ctr">
              <a:spcBef>
                <a:spcPts val="0"/>
              </a:spcBef>
              <a:buSzPct val="100000"/>
              <a:defRPr sz="6900"/>
            </a:lvl2pPr>
            <a:lvl3pPr lvl="2" algn="ctr">
              <a:spcBef>
                <a:spcPts val="0"/>
              </a:spcBef>
              <a:buSzPct val="100000"/>
              <a:defRPr sz="6900"/>
            </a:lvl3pPr>
            <a:lvl4pPr lvl="3" algn="ctr">
              <a:spcBef>
                <a:spcPts val="0"/>
              </a:spcBef>
              <a:buSzPct val="100000"/>
              <a:defRPr sz="6900"/>
            </a:lvl4pPr>
            <a:lvl5pPr lvl="4" algn="ctr">
              <a:spcBef>
                <a:spcPts val="0"/>
              </a:spcBef>
              <a:buSzPct val="100000"/>
              <a:defRPr sz="6900"/>
            </a:lvl5pPr>
            <a:lvl6pPr lvl="5" algn="ctr">
              <a:spcBef>
                <a:spcPts val="0"/>
              </a:spcBef>
              <a:buSzPct val="100000"/>
              <a:defRPr sz="6900"/>
            </a:lvl6pPr>
            <a:lvl7pPr lvl="6" algn="ctr">
              <a:spcBef>
                <a:spcPts val="0"/>
              </a:spcBef>
              <a:buSzPct val="100000"/>
              <a:defRPr sz="6900"/>
            </a:lvl7pPr>
            <a:lvl8pPr lvl="7" algn="ctr">
              <a:spcBef>
                <a:spcPts val="0"/>
              </a:spcBef>
              <a:buSzPct val="100000"/>
              <a:defRPr sz="6900"/>
            </a:lvl8pPr>
            <a:lvl9pPr lvl="8" algn="ctr">
              <a:spcBef>
                <a:spcPts val="0"/>
              </a:spcBef>
              <a:buSzPct val="100000"/>
              <a:defRPr sz="69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8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700" cy="2618099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6"/>
            <a:ext cx="11360700" cy="17343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415611" y="992766"/>
            <a:ext cx="11360700" cy="2736899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 rtl="0">
              <a:spcBef>
                <a:spcPts val="0"/>
              </a:spcBef>
              <a:buSzPct val="100000"/>
              <a:defRPr sz="6900"/>
            </a:lvl1pPr>
            <a:lvl2pPr lvl="1" algn="ctr" rtl="0">
              <a:spcBef>
                <a:spcPts val="0"/>
              </a:spcBef>
              <a:buSzPct val="100000"/>
              <a:defRPr sz="6900"/>
            </a:lvl2pPr>
            <a:lvl3pPr lvl="2" algn="ctr" rtl="0">
              <a:spcBef>
                <a:spcPts val="0"/>
              </a:spcBef>
              <a:buSzPct val="100000"/>
              <a:defRPr sz="6900"/>
            </a:lvl3pPr>
            <a:lvl4pPr lvl="3" algn="ctr" rtl="0">
              <a:spcBef>
                <a:spcPts val="0"/>
              </a:spcBef>
              <a:buSzPct val="100000"/>
              <a:defRPr sz="6900"/>
            </a:lvl4pPr>
            <a:lvl5pPr lvl="4" algn="ctr" rtl="0">
              <a:spcBef>
                <a:spcPts val="0"/>
              </a:spcBef>
              <a:buSzPct val="100000"/>
              <a:defRPr sz="6900"/>
            </a:lvl5pPr>
            <a:lvl6pPr lvl="5" algn="ctr" rtl="0">
              <a:spcBef>
                <a:spcPts val="0"/>
              </a:spcBef>
              <a:buSzPct val="100000"/>
              <a:defRPr sz="6900"/>
            </a:lvl6pPr>
            <a:lvl7pPr lvl="6" algn="ctr" rtl="0">
              <a:spcBef>
                <a:spcPts val="0"/>
              </a:spcBef>
              <a:buSzPct val="100000"/>
              <a:defRPr sz="6900"/>
            </a:lvl7pPr>
            <a:lvl8pPr lvl="7" algn="ctr" rtl="0">
              <a:spcBef>
                <a:spcPts val="0"/>
              </a:spcBef>
              <a:buSzPct val="100000"/>
              <a:defRPr sz="6900"/>
            </a:lvl8pPr>
            <a:lvl9pPr lvl="8" algn="ctr" rtl="0">
              <a:spcBef>
                <a:spcPts val="0"/>
              </a:spcBef>
              <a:buSzPct val="100000"/>
              <a:defRPr sz="69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8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BODY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Noto Sans Symbols"/>
              <a:buChar char="⚫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Char char="⚫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Char char="⚫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lvl="5" indent="-114300" algn="l" rtl="0">
              <a:spcBef>
                <a:spcPts val="360"/>
              </a:spcBef>
              <a:buClr>
                <a:schemeClr val="dk1"/>
              </a:buClr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lvl="6" indent="-114300" algn="l" rtl="0">
              <a:spcBef>
                <a:spcPts val="360"/>
              </a:spcBef>
              <a:buClr>
                <a:schemeClr val="dk1"/>
              </a:buClr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lvl="7" indent="-114300" algn="l" rtl="0">
              <a:spcBef>
                <a:spcPts val="360"/>
              </a:spcBef>
              <a:buClr>
                <a:schemeClr val="dk1"/>
              </a:buClr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lvl="8" indent="-114300" algn="l" rtl="0">
              <a:spcBef>
                <a:spcPts val="360"/>
              </a:spcBef>
              <a:buClr>
                <a:schemeClr val="dk1"/>
              </a:buClr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299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1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099" cy="45551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099" cy="45551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6" y="600200"/>
            <a:ext cx="8490300" cy="5454299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6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99" cy="19764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99" cy="16467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899" cy="49269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6"/>
            <a:ext cx="7998300" cy="8067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1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300">
                <a:solidFill>
                  <a:schemeClr val="dk2"/>
                </a:solidFill>
              </a:rPr>
              <a:t>‹nº›</a:t>
            </a:fld>
            <a:endParaRPr lang="pt-BR" sz="13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ecnologia.hsw.uol.com.br/tela-de-plasma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415661" y="1015141"/>
            <a:ext cx="11360700" cy="273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6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</a:t>
            </a:r>
            <a:r>
              <a:rPr lang="pt-BR"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pt-BR" sz="6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PLASMA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503700" y="1208175"/>
            <a:ext cx="10272600" cy="94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Noto Sans Symbols"/>
              <a:buNone/>
            </a:pPr>
            <a:r>
              <a:rPr lang="pt-B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INSTITUTO FEDERAL DE EDUCAÇÃO, CIÊNCIA E TECNOLOGIA DO RIO GRANDE DO NORTE</a:t>
            </a:r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193" y="916158"/>
            <a:ext cx="878400" cy="11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Comparativo de tecnologias</a:t>
            </a:r>
          </a:p>
        </p:txBody>
      </p:sp>
      <p:pic>
        <p:nvPicPr>
          <p:cNvPr id="149" name="Shape 1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96000" y="2036125"/>
            <a:ext cx="7200000" cy="454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l="3886" t="7433" r="4244" b="13062"/>
          <a:stretch/>
        </p:blipFill>
        <p:spPr>
          <a:xfrm>
            <a:off x="1438800" y="1977925"/>
            <a:ext cx="9328250" cy="468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/>
              <a:t>Partes integrantes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Placa X</a:t>
            </a:r>
            <a:r>
              <a:rPr lang="pt-BR"/>
              <a:t> -</a:t>
            </a:r>
            <a:r>
              <a:rPr lang="pt-BR" sz="1800"/>
              <a:t> </a:t>
            </a:r>
            <a:r>
              <a:rPr lang="pt-BR" sz="2400"/>
              <a:t>X Board tem uma função de receber o sinal LOGIC da placa de controle, gerar ADDRESS PULSE através de ON/OFF de FET e fornecer o feixe de saída para COF.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025" y="3605650"/>
            <a:ext cx="8401050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/>
              <a:t>Partes integrantes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Placa Z sus - </a:t>
            </a:r>
            <a:r>
              <a:rPr lang="pt-BR" sz="2400"/>
              <a:t>Recebe da placa de controle o sinal de abrir/fechar o switch , gera o feixe de saída SUS_OUT de alta voltagem.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801612" y="1799150"/>
            <a:ext cx="2588774" cy="56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/>
              <a:t>Partes integrantes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Placa Y drive -  </a:t>
            </a:r>
            <a:r>
              <a:rPr lang="pt-BR" sz="2400"/>
              <a:t>Tem função de fornecer a feixe SUSTAIN, RESET gerados da Placa Y-SUS para o Painel através de SCAN DRIVER IC.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77337" y="1129487"/>
            <a:ext cx="1824875" cy="6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845126" y="354585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/>
              <a:t>Partes integrantes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Placa de Controle - </a:t>
            </a:r>
            <a:r>
              <a:rPr lang="pt-BR" sz="2400"/>
              <a:t>Receber cada 8 bit de R,G,B, processar vários sinais.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174350" y="1727650"/>
            <a:ext cx="3467100" cy="56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/>
              <a:t>Partes integrantes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DC/DC Converter part - </a:t>
            </a:r>
            <a:r>
              <a:rPr lang="pt-BR" sz="2400"/>
              <a:t>Recebe tensão de 5V , Va ,Vs, para gerar tensão de 5V,Va,Vs,Vset_up,Vsc para várias placas. 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87487" y="2124137"/>
            <a:ext cx="3217025" cy="55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/>
              <a:t>Partes integrantes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FPC (Flexible Printed Circuit) - </a:t>
            </a:r>
            <a:r>
              <a:rPr lang="pt-BR" sz="2400"/>
              <a:t>Tem função de conectar PAD do Painel com PCB (Y, Z) e fornecer o feixe de movimentação da placa para o Painel.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275" y="3274300"/>
            <a:ext cx="4810675" cy="27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/>
              <a:t>Partes integrantes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FFC (Flat Flexible Cable) - </a:t>
            </a:r>
            <a:r>
              <a:rPr lang="pt-BR" sz="2400"/>
              <a:t>É o componente que conecta sinal entre as placas.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400" y="3385875"/>
            <a:ext cx="490027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Fabricantes e Modelos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150" y="1765625"/>
            <a:ext cx="3721575" cy="25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749" y="1691324"/>
            <a:ext cx="4073424" cy="271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1521" y="3967950"/>
            <a:ext cx="3147399" cy="27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3975" y="1518650"/>
            <a:ext cx="8244050" cy="53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Defeitos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000000"/>
                </a:solidFill>
                <a:highlight>
                  <a:srgbClr val="FFFFFF"/>
                </a:highlight>
              </a:rPr>
              <a:t>Imagens fixas “marcando” a tela;</a:t>
            </a:r>
          </a:p>
          <a:p>
            <a:pPr marL="0" lvl="0" indent="-69850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None/>
            </a:pP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374" y="2323750"/>
            <a:ext cx="7635624" cy="42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4294967295"/>
          </p:nvPr>
        </p:nvSpPr>
        <p:spPr>
          <a:xfrm>
            <a:off x="6489850" y="1931108"/>
            <a:ext cx="5115899" cy="492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Noto Sans Symbols"/>
              <a:buNone/>
            </a:pP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MONITORES DE PLASMA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Noto Sans Symbols"/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Disciplina: 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Manutenção de Periféricos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Professor: 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Galdino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1550750" y="357816"/>
            <a:ext cx="9875400" cy="963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Noto Sans Symbols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INSTITUTO FEDERAL DE EDUCAÇÃO, CIÊNCIA E TECNOLOGIA DO RIO GRANDE DO NORTE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541475" y="1845275"/>
            <a:ext cx="5136899" cy="30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Curso: 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Manutenção e Suporte em Informática - 4.01112.1V 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Grupo: 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Lucas Soares Pereira Barros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Maria Clara Silva de Melo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João Pedro Matias Nascimento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Erick Willy Martins Machado</a:t>
            </a: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193" y="357833"/>
            <a:ext cx="878400" cy="11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838201" y="2766159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7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Conclusão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838201" y="22031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/>
              <a:t>Referências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838200" y="1546000"/>
            <a:ext cx="10515599" cy="4816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937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lang="pt-BR" sz="2600">
                <a:solidFill>
                  <a:srgbClr val="000000"/>
                </a:solidFill>
              </a:rPr>
              <a:t>Tela de Plasma. Disponível em: &lt;</a:t>
            </a:r>
            <a:r>
              <a:rPr lang="pt-BR" sz="2600">
                <a:solidFill>
                  <a:srgbClr val="000000"/>
                </a:solidFill>
                <a:hlinkClick r:id="rId3"/>
              </a:rPr>
              <a:t>http://www.tecnologia.hsw.uol.com.br/tela-de-plasma.htm</a:t>
            </a:r>
            <a:r>
              <a:rPr lang="pt-BR" sz="2600">
                <a:solidFill>
                  <a:srgbClr val="000000"/>
                </a:solidFill>
              </a:rPr>
              <a:t>&gt; Acesso em: 10 Dez. 2015</a:t>
            </a: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lang="pt-BR" sz="2600">
                <a:solidFill>
                  <a:srgbClr val="000000"/>
                </a:solidFill>
              </a:rPr>
              <a:t>Como funcionam as telas. Disponível em: &lt;http://www.tecmundo.com.br/led/5534-como-funcionam-as-telas-de-lcd-lcd-de-led-e-plasma.htm&gt; Acesso em: 12 Dez. 2015</a:t>
            </a: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lang="pt-BR" sz="2600">
                <a:solidFill>
                  <a:srgbClr val="000000"/>
                </a:solidFill>
              </a:rPr>
              <a:t>Qual a diferença entre LCD, LED,  e plasma. Disponível em: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000000"/>
                </a:solidFill>
              </a:rPr>
              <a:t>&lt;http://www.baboo.com.br/tutorial/saiba-qual-a-diferenca-entre-lcd-led-e-plasma/&gt; Acesso em: 13 Dez. 2015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7692"/>
              <a:buFont typeface="Noto Sans Symbols"/>
              <a:buNone/>
            </a:pPr>
            <a:endParaRPr sz="2600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676400" y="444452"/>
            <a:ext cx="10515599" cy="96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de Exposição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1007725" y="1413450"/>
            <a:ext cx="9399599" cy="403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Introdução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Histórico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Características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Vantagens e Desvantagens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Princípio de Funcionamento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Comparativo de Tecnologias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Partes Integrantes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Fabricantes e modelos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Defeitos mais comuns</a:t>
            </a:r>
          </a:p>
          <a:p>
            <a:pPr marL="457200" lvl="0" indent="-39370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Conclusão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250" y="1581274"/>
            <a:ext cx="3318525" cy="248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0500" y="3841550"/>
            <a:ext cx="2687301" cy="20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8000" y="4660875"/>
            <a:ext cx="2415074" cy="212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Introdução</a:t>
            </a:r>
          </a:p>
        </p:txBody>
      </p:sp>
      <p:pic>
        <p:nvPicPr>
          <p:cNvPr id="90" name="Shape 9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81" t="3351" r="2592" b="3042"/>
          <a:stretch/>
        </p:blipFill>
        <p:spPr>
          <a:xfrm>
            <a:off x="7362400" y="2826700"/>
            <a:ext cx="4605299" cy="34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90575" y="1778500"/>
            <a:ext cx="6843900" cy="452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Dispositvo baseado na tecnologia PDP (Plasma Digital Painel);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Tela totalmente plana;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Apresentam até 150 polegadas junto a uma resolução máxima de 2000p;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❏"/>
            </a:pPr>
            <a:r>
              <a:rPr lang="pt-BR" sz="2600">
                <a:latin typeface="Calibri"/>
                <a:ea typeface="Calibri"/>
                <a:cs typeface="Calibri"/>
                <a:sym typeface="Calibri"/>
              </a:rPr>
              <a:t>Painéis finos com boa reprodução de cor e em Widescreen.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838201" y="1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Histórico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05725" y="1089750"/>
            <a:ext cx="11335500" cy="19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937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pt-BR" sz="2600"/>
              <a:t>1964 - primeiro desenvolvimento para o </a:t>
            </a:r>
            <a:r>
              <a:rPr lang="pt-BR" sz="2600">
                <a:highlight>
                  <a:srgbClr val="FFFFFF"/>
                </a:highlight>
              </a:rPr>
              <a:t>PLATO Computer System, pela Universidade de Illinois;</a:t>
            </a:r>
          </a:p>
          <a:p>
            <a:pPr marL="457200" marR="0" lvl="0" indent="-3937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pt-BR" sz="2600">
                <a:highlight>
                  <a:srgbClr val="FFFFFF"/>
                </a:highlight>
              </a:rPr>
              <a:t>Desenvolvido por Donald Bitzer, Gene Slottow e Robert Wilson;</a:t>
            </a:r>
          </a:p>
          <a:p>
            <a:pPr marL="457200" marR="0" lvl="0" indent="-393700" algn="just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</a:pPr>
            <a:r>
              <a:rPr lang="pt-BR" sz="2600">
                <a:highlight>
                  <a:srgbClr val="FFFFFF"/>
                </a:highlight>
              </a:rPr>
              <a:t>1983 - IBM lançou um display monocromático capaz de exibir 4 IBM’S 3270;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l="25897" r="20307"/>
          <a:stretch/>
        </p:blipFill>
        <p:spPr>
          <a:xfrm>
            <a:off x="8400650" y="2982225"/>
            <a:ext cx="3540576" cy="370232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605725" y="3129300"/>
            <a:ext cx="7303800" cy="319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1994 - Panasonic assume parceria com a Plasmaco para focar no desenvolvimento de telas de plasma;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1997 - Fujitsu juntamente com a Philips e a Pionner lançam telas de 42” que atingiam até 852x480 pixels custando até 15 mil dólares.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900" y="3085650"/>
            <a:ext cx="3411199" cy="341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838201" y="1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Histórico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05725" y="1089750"/>
            <a:ext cx="11157299" cy="97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93700" algn="just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pt-BR" sz="2600">
                <a:highlight>
                  <a:srgbClr val="FFFFFF"/>
                </a:highlight>
              </a:rPr>
              <a:t>Entre 2006 e 2008 - Panasonic lançou a terceira maior tela de plasma do mundo, com 103”;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buNone/>
            </a:pPr>
            <a:endParaRPr sz="2600">
              <a:highlight>
                <a:srgbClr val="FFFFFF"/>
              </a:highlight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15160"/>
          <a:stretch/>
        </p:blipFill>
        <p:spPr>
          <a:xfrm>
            <a:off x="2550525" y="3569249"/>
            <a:ext cx="2417174" cy="30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5525" y="3866801"/>
            <a:ext cx="3731000" cy="273257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605725" y="2068950"/>
            <a:ext cx="11210700" cy="5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algn="just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Mesmo com o surgimento do LCD, continuou dominando o mercado das telas acima de 40”;</a:t>
            </a:r>
          </a:p>
          <a:p>
            <a:pPr marL="457200" lvl="0" indent="-393700" algn="just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a evolução de LED e LCD, a tecnologia de plasma foi perdendo espaço devido ao seu alto preço e consumo de energia.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4375" y="2068950"/>
            <a:ext cx="7150325" cy="47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6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6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296150" y="963750"/>
            <a:ext cx="5190300" cy="125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6923"/>
              <a:buFont typeface="Calibri"/>
            </a:pPr>
            <a:r>
              <a:rPr lang="pt-BR" sz="2600"/>
              <a:t>Possibilidade de construção de telas com grandes áreas visuais;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75" y="1860497"/>
            <a:ext cx="4838624" cy="40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6296150" y="2122650"/>
            <a:ext cx="5190300" cy="5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6923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Espessuras muito reduzidas;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6296150" y="2771100"/>
            <a:ext cx="5359799" cy="5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6923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Elevado ângulo de visão;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6296150" y="3321450"/>
            <a:ext cx="5190300" cy="5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6923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Uniformidade de Tela;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6296150" y="3896337"/>
            <a:ext cx="5136899" cy="11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6923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sofre influência de campo magnético;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 txBox="1"/>
          <p:nvPr/>
        </p:nvSpPr>
        <p:spPr>
          <a:xfrm>
            <a:off x="6322850" y="5021550"/>
            <a:ext cx="5136899" cy="5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6923"/>
              <a:buFont typeface="Calibri"/>
              <a:buChar char="❏"/>
            </a:pPr>
            <a:r>
              <a:rPr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Consumo elevado.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600" y="1860500"/>
            <a:ext cx="523875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750" y="1860487"/>
            <a:ext cx="5644750" cy="42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Princípio de funcionamento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l="19541" t="23000" r="43293" b="38173"/>
          <a:stretch/>
        </p:blipFill>
        <p:spPr>
          <a:xfrm>
            <a:off x="2228737" y="1691450"/>
            <a:ext cx="7748375" cy="455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 l="19910" t="23000" r="43108" b="38173"/>
          <a:stretch/>
        </p:blipFill>
        <p:spPr>
          <a:xfrm>
            <a:off x="2228750" y="1680175"/>
            <a:ext cx="7817723" cy="461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5">
            <a:alphaModFix/>
          </a:blip>
          <a:srcRect l="19452" t="22999" r="43017" b="38500"/>
          <a:stretch/>
        </p:blipFill>
        <p:spPr>
          <a:xfrm>
            <a:off x="2228750" y="1608312"/>
            <a:ext cx="8179340" cy="471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6">
            <a:alphaModFix/>
          </a:blip>
          <a:srcRect l="19452" t="22672" r="43017" b="38989"/>
          <a:stretch/>
        </p:blipFill>
        <p:spPr>
          <a:xfrm>
            <a:off x="2228750" y="1664750"/>
            <a:ext cx="8179351" cy="46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7">
            <a:alphaModFix/>
          </a:blip>
          <a:srcRect l="19451" t="22672" r="42924" b="38663"/>
          <a:stretch/>
        </p:blipFill>
        <p:spPr>
          <a:xfrm>
            <a:off x="2237625" y="1598950"/>
            <a:ext cx="8179348" cy="47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8">
            <a:alphaModFix/>
          </a:blip>
          <a:srcRect l="19269" t="22510" r="42924" b="38988"/>
          <a:stretch/>
        </p:blipFill>
        <p:spPr>
          <a:xfrm>
            <a:off x="2191350" y="1568975"/>
            <a:ext cx="8254152" cy="47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9">
            <a:alphaModFix/>
          </a:blip>
          <a:srcRect l="19452" t="24277" r="43017" b="38326"/>
          <a:stretch/>
        </p:blipFill>
        <p:spPr>
          <a:xfrm>
            <a:off x="2117075" y="1608325"/>
            <a:ext cx="8420455" cy="47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10">
            <a:alphaModFix/>
          </a:blip>
          <a:srcRect l="19542" t="22876" r="42925" b="38661"/>
          <a:stretch/>
        </p:blipFill>
        <p:spPr>
          <a:xfrm>
            <a:off x="2117075" y="1536124"/>
            <a:ext cx="8420447" cy="485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Princípio de funcionamento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599" y="2096725"/>
            <a:ext cx="9191099" cy="43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Widescreen</PresentationFormat>
  <Paragraphs>73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Noto Sans Symbols</vt:lpstr>
      <vt:lpstr>simple-light-2</vt:lpstr>
      <vt:lpstr>MONITORES DE PLASMA</vt:lpstr>
      <vt:lpstr>Apresentação do PowerPoint</vt:lpstr>
      <vt:lpstr>Plano de Exposição</vt:lpstr>
      <vt:lpstr>Introdução</vt:lpstr>
      <vt:lpstr>Histórico</vt:lpstr>
      <vt:lpstr>Histórico</vt:lpstr>
      <vt:lpstr>Características</vt:lpstr>
      <vt:lpstr>Princípio de funcionamento</vt:lpstr>
      <vt:lpstr>Princípio de funcionamento</vt:lpstr>
      <vt:lpstr>Comparativo de tecnologias</vt:lpstr>
      <vt:lpstr>Partes integrantes</vt:lpstr>
      <vt:lpstr> Partes integrantes </vt:lpstr>
      <vt:lpstr>Partes integrantes</vt:lpstr>
      <vt:lpstr>Partes integrantes</vt:lpstr>
      <vt:lpstr>Partes integrantes</vt:lpstr>
      <vt:lpstr>Partes integrantes</vt:lpstr>
      <vt:lpstr>Partes integrantes</vt:lpstr>
      <vt:lpstr>Fabricantes e Modelos</vt:lpstr>
      <vt:lpstr>Defeitos</vt:lpstr>
      <vt:lpstr>Conclusão</vt:lpstr>
      <vt:lpstr>Referências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MONITORES DE PLASMA</dc:title>
  <dc:creator>Jean Galdino</dc:creator>
  <cp:lastModifiedBy>Jean Galdino</cp:lastModifiedBy>
  <cp:revision>1</cp:revision>
  <dcterms:modified xsi:type="dcterms:W3CDTF">2016-02-15T13:03:14Z</dcterms:modified>
</cp:coreProperties>
</file>