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ilson gomes" initials="dg" lastIdx="1" clrIdx="0">
    <p:extLst>
      <p:ext uri="{19B8F6BF-5375-455C-9EA6-DF929625EA0E}">
        <p15:presenceInfo xmlns:p15="http://schemas.microsoft.com/office/powerpoint/2012/main" userId="26538a32a60ed2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E76-3E69-4911-BBC7-C107D34A060C}" type="datetimeFigureOut">
              <a:rPr lang="pt-BR" smtClean="0"/>
              <a:t>19/10/2015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0EFD-20FA-4DDD-8E9A-CE7591FD3C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49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E76-3E69-4911-BBC7-C107D34A060C}" type="datetimeFigureOut">
              <a:rPr lang="pt-BR" smtClean="0"/>
              <a:t>19/10/2015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0EFD-20FA-4DDD-8E9A-CE7591FD3C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39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E76-3E69-4911-BBC7-C107D34A060C}" type="datetimeFigureOut">
              <a:rPr lang="pt-BR" smtClean="0"/>
              <a:t>19/10/2015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0EFD-20FA-4DDD-8E9A-CE7591FD3C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18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E76-3E69-4911-BBC7-C107D34A060C}" type="datetimeFigureOut">
              <a:rPr lang="pt-BR" smtClean="0"/>
              <a:t>19/10/2015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0EFD-20FA-4DDD-8E9A-CE7591FD3C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50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E76-3E69-4911-BBC7-C107D34A060C}" type="datetimeFigureOut">
              <a:rPr lang="pt-BR" smtClean="0"/>
              <a:t>19/10/2015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0EFD-20FA-4DDD-8E9A-CE7591FD3C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67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E76-3E69-4911-BBC7-C107D34A060C}" type="datetimeFigureOut">
              <a:rPr lang="pt-BR" smtClean="0"/>
              <a:t>19/10/2015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0EFD-20FA-4DDD-8E9A-CE7591FD3C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93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E76-3E69-4911-BBC7-C107D34A060C}" type="datetimeFigureOut">
              <a:rPr lang="pt-BR" smtClean="0"/>
              <a:t>19/10/2015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0EFD-20FA-4DDD-8E9A-CE7591FD3C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16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E76-3E69-4911-BBC7-C107D34A060C}" type="datetimeFigureOut">
              <a:rPr lang="pt-BR" smtClean="0"/>
              <a:t>19/10/2015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0EFD-20FA-4DDD-8E9A-CE7591FD3C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79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E76-3E69-4911-BBC7-C107D34A060C}" type="datetimeFigureOut">
              <a:rPr lang="pt-BR" smtClean="0"/>
              <a:t>19/10/2015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0EFD-20FA-4DDD-8E9A-CE7591FD3C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38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E76-3E69-4911-BBC7-C107D34A060C}" type="datetimeFigureOut">
              <a:rPr lang="pt-BR" smtClean="0"/>
              <a:t>19/10/2015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0EFD-20FA-4DDD-8E9A-CE7591FD3C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18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8E76-3E69-4911-BBC7-C107D34A060C}" type="datetimeFigureOut">
              <a:rPr lang="pt-BR" smtClean="0"/>
              <a:t>19/10/2015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0EFD-20FA-4DDD-8E9A-CE7591FD3C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73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08E76-3E69-4911-BBC7-C107D34A060C}" type="datetimeFigureOut">
              <a:rPr lang="pt-BR" smtClean="0"/>
              <a:t>19/10/2015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E0EFD-20FA-4DDD-8E9A-CE7591FD3C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11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22" y="1120462"/>
            <a:ext cx="6478075" cy="38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0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4" y="115072"/>
            <a:ext cx="6071663" cy="2306156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811369" y="2897746"/>
            <a:ext cx="6192244" cy="4899383"/>
          </a:xfrm>
        </p:spPr>
        <p:txBody>
          <a:bodyPr/>
          <a:lstStyle/>
          <a:p>
            <a:pPr marL="0" indent="0">
              <a:buNone/>
            </a:pPr>
            <a:r>
              <a:rPr lang="pt-BR" sz="2800" b="1" cap="all" dirty="0" smtClean="0"/>
              <a:t>PROFESSOR:</a:t>
            </a:r>
            <a:r>
              <a:rPr lang="pt-BR" sz="2800" cap="all" dirty="0" smtClean="0"/>
              <a:t>JEAN GALDINO</a:t>
            </a:r>
          </a:p>
          <a:p>
            <a:pPr marL="0" indent="0">
              <a:buNone/>
            </a:pPr>
            <a:r>
              <a:rPr lang="pt-BR" sz="2800" b="1" dirty="0" smtClean="0"/>
              <a:t>DISCIPLINA: </a:t>
            </a:r>
            <a:r>
              <a:rPr lang="pt-BR" sz="2800" dirty="0" smtClean="0"/>
              <a:t>ORGANIZAÇÃO DE COMPUTADOR</a:t>
            </a:r>
          </a:p>
          <a:p>
            <a:pPr marL="0" indent="0">
              <a:buNone/>
              <a:tabLst>
                <a:tab pos="1519238" algn="l"/>
              </a:tabLst>
            </a:pPr>
            <a:r>
              <a:rPr lang="pt-BR" sz="2800" b="1" dirty="0" smtClean="0"/>
              <a:t>ALUNOS</a:t>
            </a:r>
            <a:r>
              <a:rPr lang="pt-BR" sz="2800" dirty="0" smtClean="0"/>
              <a:t>: DAILSON </a:t>
            </a:r>
            <a:r>
              <a:rPr lang="pt-BR" sz="2800" dirty="0" smtClean="0"/>
              <a:t>GOMES</a:t>
            </a:r>
          </a:p>
          <a:p>
            <a:pPr marL="1438275" indent="0">
              <a:buNone/>
            </a:pPr>
            <a:r>
              <a:rPr lang="pt-BR" sz="2800" dirty="0" smtClean="0"/>
              <a:t>ÉRICK ALEXANDRE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623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4" y="115072"/>
            <a:ext cx="6071663" cy="2306156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811369" y="2897746"/>
            <a:ext cx="6192244" cy="4899383"/>
          </a:xfrm>
        </p:spPr>
        <p:txBody>
          <a:bodyPr/>
          <a:lstStyle/>
          <a:p>
            <a:pPr marL="0" indent="0">
              <a:buNone/>
            </a:pPr>
            <a:r>
              <a:rPr lang="pt-BR" sz="2800" cap="all" dirty="0" smtClean="0"/>
              <a:t>COMPONETES DA placa mãe </a:t>
            </a:r>
            <a:r>
              <a:rPr lang="pt-BR" sz="2800" b="1" cap="all" dirty="0" smtClean="0"/>
              <a:t>PCCHIPS M871G</a:t>
            </a:r>
            <a:endParaRPr lang="pt-BR" sz="2800" dirty="0" smtClean="0"/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34" y="1268150"/>
            <a:ext cx="5004063" cy="500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4" y="115072"/>
            <a:ext cx="6071663" cy="2306156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811369" y="2897746"/>
            <a:ext cx="6192244" cy="4899383"/>
          </a:xfrm>
        </p:spPr>
        <p:txBody>
          <a:bodyPr/>
          <a:lstStyle/>
          <a:p>
            <a:pPr marL="0" indent="0">
              <a:buNone/>
            </a:pPr>
            <a:r>
              <a:rPr lang="pt-BR" sz="2800" b="1" cap="all" dirty="0" smtClean="0"/>
              <a:t>I/O PORTS</a:t>
            </a:r>
            <a:endParaRPr lang="pt-BR" sz="2800" b="1" dirty="0" smtClean="0"/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5" y="1939662"/>
            <a:ext cx="40957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5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4" y="115072"/>
            <a:ext cx="6071663" cy="2306156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811369" y="2897746"/>
            <a:ext cx="6192244" cy="489938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CPU Socket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Chipset/</a:t>
            </a:r>
            <a:r>
              <a:rPr lang="pt-BR" dirty="0" err="1" smtClean="0"/>
              <a:t>Northbridged</a:t>
            </a:r>
            <a:r>
              <a:rPr lang="pt-BR" dirty="0" smtClean="0"/>
              <a:t> (SiS760GX)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2"/>
          <a:stretch/>
        </p:blipFill>
        <p:spPr>
          <a:xfrm>
            <a:off x="8285007" y="2010712"/>
            <a:ext cx="3590926" cy="4575824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 flipH="1">
            <a:off x="3243263" y="3100391"/>
            <a:ext cx="6200776" cy="285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6645497" y="5924553"/>
            <a:ext cx="4099202" cy="190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5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4" y="115072"/>
            <a:ext cx="6071663" cy="2306156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811369" y="3006815"/>
            <a:ext cx="6192244" cy="479031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Power </a:t>
            </a:r>
            <a:r>
              <a:rPr lang="pt-BR" dirty="0" err="1" smtClean="0"/>
              <a:t>Connector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Conectores IDE(primário e </a:t>
            </a:r>
            <a:r>
              <a:rPr lang="pt-BR" dirty="0" err="1" smtClean="0"/>
              <a:t>secundario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dirty="0" smtClean="0"/>
              <a:t>Chipset/</a:t>
            </a:r>
            <a:r>
              <a:rPr lang="pt-BR" dirty="0" err="1" smtClean="0"/>
              <a:t>Southbridge</a:t>
            </a:r>
            <a:r>
              <a:rPr lang="pt-BR" dirty="0" smtClean="0"/>
              <a:t> (SiS964)</a:t>
            </a:r>
          </a:p>
          <a:p>
            <a:pPr marL="0" indent="0">
              <a:buNone/>
            </a:pPr>
            <a:r>
              <a:rPr lang="pt-BR" dirty="0" smtClean="0"/>
              <a:t>Conectores SERIAL ATA</a:t>
            </a:r>
          </a:p>
          <a:p>
            <a:pPr marL="0" indent="0">
              <a:buNone/>
            </a:pPr>
            <a:r>
              <a:rPr lang="pt-BR" dirty="0" err="1" smtClean="0"/>
              <a:t>Floppy</a:t>
            </a:r>
            <a:r>
              <a:rPr lang="pt-BR" dirty="0" smtClean="0"/>
              <a:t> Disk Driver </a:t>
            </a:r>
            <a:r>
              <a:rPr lang="pt-BR" dirty="0" err="1" smtClean="0"/>
              <a:t>Connector</a:t>
            </a: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r="9598" b="24583"/>
          <a:stretch/>
        </p:blipFill>
        <p:spPr>
          <a:xfrm>
            <a:off x="8295737" y="2010712"/>
            <a:ext cx="3487360" cy="4657725"/>
          </a:xfrm>
          <a:prstGeom prst="rect">
            <a:avLst/>
          </a:prstGeom>
        </p:spPr>
      </p:pic>
      <p:cxnSp>
        <p:nvCxnSpPr>
          <p:cNvPr id="13" name="Conector angulado 12"/>
          <p:cNvCxnSpPr/>
          <p:nvPr/>
        </p:nvCxnSpPr>
        <p:spPr>
          <a:xfrm rot="10800000" flipV="1">
            <a:off x="5810641" y="3006814"/>
            <a:ext cx="5686426" cy="85249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ector angulado 16"/>
          <p:cNvCxnSpPr/>
          <p:nvPr/>
        </p:nvCxnSpPr>
        <p:spPr>
          <a:xfrm rot="10800000">
            <a:off x="5810641" y="5343326"/>
            <a:ext cx="5686424" cy="25583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H="1">
            <a:off x="5810641" y="4757738"/>
            <a:ext cx="42287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ector angulado 30"/>
          <p:cNvCxnSpPr/>
          <p:nvPr/>
        </p:nvCxnSpPr>
        <p:spPr>
          <a:xfrm rot="10800000" flipV="1">
            <a:off x="5810641" y="2535636"/>
            <a:ext cx="4786150" cy="74045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ector angulado 34"/>
          <p:cNvCxnSpPr/>
          <p:nvPr/>
        </p:nvCxnSpPr>
        <p:spPr>
          <a:xfrm rot="10800000">
            <a:off x="5810641" y="6039799"/>
            <a:ext cx="3490522" cy="49400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0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4" y="115072"/>
            <a:ext cx="6071663" cy="2306156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811369" y="2897746"/>
            <a:ext cx="6192244" cy="489938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AGP Slot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Slots PCI 1 e PCI 2 - 32Bits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CNR1 Slot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17"/>
          <a:stretch/>
        </p:blipFill>
        <p:spPr>
          <a:xfrm>
            <a:off x="7925029" y="2010712"/>
            <a:ext cx="3857625" cy="4257675"/>
          </a:xfrm>
          <a:prstGeom prst="rect">
            <a:avLst/>
          </a:prstGeom>
        </p:spPr>
      </p:pic>
      <p:cxnSp>
        <p:nvCxnSpPr>
          <p:cNvPr id="5" name="Conector angulado 4"/>
          <p:cNvCxnSpPr/>
          <p:nvPr/>
        </p:nvCxnSpPr>
        <p:spPr>
          <a:xfrm rot="10800000">
            <a:off x="5815014" y="3171825"/>
            <a:ext cx="4471987" cy="138588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angulado 6"/>
          <p:cNvCxnSpPr/>
          <p:nvPr/>
        </p:nvCxnSpPr>
        <p:spPr>
          <a:xfrm rot="10800000">
            <a:off x="5815015" y="4831792"/>
            <a:ext cx="4689841" cy="887038"/>
          </a:xfrm>
          <a:prstGeom prst="bentConnector3">
            <a:avLst>
              <a:gd name="adj1" fmla="val 14966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 flipV="1">
            <a:off x="5815014" y="6100763"/>
            <a:ext cx="4114800" cy="428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7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4" y="115072"/>
            <a:ext cx="6071663" cy="2306156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811369" y="2897746"/>
            <a:ext cx="6192244" cy="489938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DDR DIMM1/2 MEMORY </a:t>
            </a:r>
          </a:p>
          <a:p>
            <a:pPr marL="0" indent="0">
              <a:buNone/>
            </a:pPr>
            <a:r>
              <a:rPr lang="pt-BR" dirty="0" smtClean="0"/>
              <a:t>SLOT(184 pin)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" r="34691" b="23750"/>
          <a:stretch/>
        </p:blipFill>
        <p:spPr>
          <a:xfrm rot="16200000">
            <a:off x="8215541" y="1752836"/>
            <a:ext cx="2519363" cy="4614863"/>
          </a:xfrm>
          <a:prstGeom prst="rect">
            <a:avLst/>
          </a:prstGeom>
        </p:spPr>
      </p:pic>
      <p:cxnSp>
        <p:nvCxnSpPr>
          <p:cNvPr id="5" name="Conector angulado 4"/>
          <p:cNvCxnSpPr/>
          <p:nvPr/>
        </p:nvCxnSpPr>
        <p:spPr>
          <a:xfrm rot="10800000">
            <a:off x="5271247" y="3173506"/>
            <a:ext cx="5204012" cy="22860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1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4" y="115072"/>
            <a:ext cx="6071663" cy="2306156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3393205" y="3220476"/>
            <a:ext cx="6192244" cy="489938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06292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65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dailson gomes</dc:creator>
  <cp:lastModifiedBy>dailson gomes</cp:lastModifiedBy>
  <cp:revision>21</cp:revision>
  <dcterms:created xsi:type="dcterms:W3CDTF">2015-10-18T18:22:14Z</dcterms:created>
  <dcterms:modified xsi:type="dcterms:W3CDTF">2015-10-19T19:51:52Z</dcterms:modified>
</cp:coreProperties>
</file>