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6" r:id="rId12"/>
    <p:sldId id="265" r:id="rId13"/>
    <p:sldId id="270" r:id="rId14"/>
    <p:sldId id="267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A862B-849F-4930-8957-9B04F29CE465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36A4E-623E-40C9-889E-60FAAE951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2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36A4E-623E-40C9-889E-60FAAE9513D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97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106D-C483-42DE-8E32-2F7E6AA2624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8B89D-6252-485D-BFEF-69F4A1FC1B8A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106D-C483-42DE-8E32-2F7E6AA2624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B89D-6252-485D-BFEF-69F4A1FC1B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106D-C483-42DE-8E32-2F7E6AA2624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B89D-6252-485D-BFEF-69F4A1FC1B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BC106D-C483-42DE-8E32-2F7E6AA2624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08B89D-6252-485D-BFEF-69F4A1FC1B8A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106D-C483-42DE-8E32-2F7E6AA2624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8B89D-6252-485D-BFEF-69F4A1FC1B8A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5BC106D-C483-42DE-8E32-2F7E6AA2624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08B89D-6252-485D-BFEF-69F4A1FC1B8A}" type="slidenum">
              <a:rPr lang="pt-BR" smtClean="0"/>
              <a:t>‹nº›</a:t>
            </a:fld>
            <a:endParaRPr lang="pt-BR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5BC106D-C483-42DE-8E32-2F7E6AA2624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F08B89D-6252-485D-BFEF-69F4A1FC1B8A}" type="slidenum">
              <a:rPr lang="pt-BR" smtClean="0"/>
              <a:t>‹nº›</a:t>
            </a:fld>
            <a:endParaRPr lang="pt-B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106D-C483-42DE-8E32-2F7E6AA2624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8B89D-6252-485D-BFEF-69F4A1FC1B8A}" type="slidenum">
              <a:rPr lang="pt-BR" smtClean="0"/>
              <a:t>‹nº›</a:t>
            </a:fld>
            <a:endParaRPr lang="pt-B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106D-C483-42DE-8E32-2F7E6AA2624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8B89D-6252-485D-BFEF-69F4A1FC1B8A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5BC106D-C483-42DE-8E32-2F7E6AA2624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08B89D-6252-485D-BFEF-69F4A1FC1B8A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BC106D-C483-42DE-8E32-2F7E6AA2624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08B89D-6252-485D-BFEF-69F4A1FC1B8A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5BC106D-C483-42DE-8E32-2F7E6AA2624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F08B89D-6252-485D-BFEF-69F4A1FC1B8A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bedohardware.com.br/artigos/placa-mae-pcchips-m863g/291" TargetMode="External"/><Relationship Id="rId2" Type="http://schemas.openxmlformats.org/officeDocument/2006/relationships/hyperlink" Target="http://pt.scribd.com/doc/58852605/M863G-Motherboard-Manual-ECS-PCChips-863G-v5-1C-Eng#scrib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8568952" cy="2304256"/>
          </a:xfrm>
        </p:spPr>
        <p:txBody>
          <a:bodyPr>
            <a:normAutofit/>
          </a:bodyPr>
          <a:lstStyle/>
          <a:p>
            <a:r>
              <a:rPr lang="pt-BR" dirty="0" smtClean="0"/>
              <a:t>Organização de Computadores – Análise de </a:t>
            </a:r>
            <a:r>
              <a:rPr lang="pt-BR" dirty="0" err="1" smtClean="0"/>
              <a:t>Placa-mãe</a:t>
            </a:r>
            <a:r>
              <a:rPr lang="pt-BR" dirty="0" smtClean="0"/>
              <a:t> PC Chips K7 M863G</a:t>
            </a:r>
          </a:p>
          <a:p>
            <a:r>
              <a:rPr lang="pt-BR" dirty="0" smtClean="0"/>
              <a:t>Alunos: Mathews </a:t>
            </a:r>
            <a:r>
              <a:rPr lang="pt-BR" dirty="0" err="1" smtClean="0"/>
              <a:t>Phillipp</a:t>
            </a:r>
            <a:r>
              <a:rPr lang="pt-BR" dirty="0" smtClean="0"/>
              <a:t> Santos de Lima</a:t>
            </a:r>
          </a:p>
          <a:p>
            <a:r>
              <a:rPr lang="pt-BR" dirty="0"/>
              <a:t> </a:t>
            </a:r>
            <a:r>
              <a:rPr lang="pt-BR" dirty="0" smtClean="0"/>
              <a:t>	Jeferson dos Santos Araújo</a:t>
            </a:r>
          </a:p>
          <a:p>
            <a:r>
              <a:rPr lang="pt-BR" dirty="0"/>
              <a:t>	</a:t>
            </a:r>
            <a:r>
              <a:rPr lang="pt-BR" dirty="0" smtClean="0"/>
              <a:t>Renato de Carvalho Lima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426" y="457200"/>
            <a:ext cx="8540054" cy="1603647"/>
          </a:xfrm>
        </p:spPr>
        <p:txBody>
          <a:bodyPr>
            <a:normAutofit/>
          </a:bodyPr>
          <a:lstStyle/>
          <a:p>
            <a:r>
              <a:rPr lang="pt-BR" sz="4400" dirty="0" smtClean="0"/>
              <a:t>Tecnologia em Redes de Computadores</a:t>
            </a:r>
            <a:endParaRPr lang="pt-BR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3900264" cy="160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2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pt-BR" sz="2400" dirty="0" smtClean="0"/>
              <a:t>A placa </a:t>
            </a:r>
            <a:r>
              <a:rPr lang="pt-BR" sz="2400" dirty="0" err="1" smtClean="0"/>
              <a:t>Pcchips</a:t>
            </a:r>
            <a:r>
              <a:rPr lang="pt-BR" sz="2400" dirty="0" smtClean="0"/>
              <a:t> K7 M863G possui em suas portas I/O:</a:t>
            </a:r>
          </a:p>
          <a:p>
            <a:pPr marL="457200" lvl="1" indent="-285750">
              <a:buFontTx/>
              <a:buChar char="-"/>
            </a:pPr>
            <a:r>
              <a:rPr lang="pt-BR" sz="2400" dirty="0" smtClean="0"/>
              <a:t>Duas portas PS/2 para mouse e teclado</a:t>
            </a:r>
          </a:p>
          <a:p>
            <a:pPr marL="457200" lvl="1" indent="-285750">
              <a:buFontTx/>
              <a:buChar char="-"/>
            </a:pPr>
            <a:r>
              <a:rPr lang="pt-BR" sz="2400" dirty="0" smtClean="0"/>
              <a:t>Uma porta serial</a:t>
            </a:r>
          </a:p>
          <a:p>
            <a:pPr marL="457200" lvl="1" indent="-285750">
              <a:buFontTx/>
              <a:buChar char="-"/>
            </a:pPr>
            <a:r>
              <a:rPr lang="pt-BR" sz="2400" dirty="0" smtClean="0"/>
              <a:t>Uma porta paralela</a:t>
            </a:r>
          </a:p>
          <a:p>
            <a:pPr marL="457200" lvl="1" indent="-285750">
              <a:buFontTx/>
              <a:buChar char="-"/>
            </a:pPr>
            <a:r>
              <a:rPr lang="pt-BR" sz="2400" dirty="0" smtClean="0"/>
              <a:t>Uma porta VGA</a:t>
            </a:r>
          </a:p>
          <a:p>
            <a:pPr marL="457200" lvl="1" indent="-285750">
              <a:buFontTx/>
              <a:buChar char="-"/>
            </a:pPr>
            <a:r>
              <a:rPr lang="pt-BR" sz="2400" dirty="0" smtClean="0"/>
              <a:t>Uma entrada LAN (opcional)</a:t>
            </a:r>
          </a:p>
          <a:p>
            <a:pPr marL="457200" lvl="1" indent="-285750">
              <a:buFontTx/>
              <a:buChar char="-"/>
            </a:pPr>
            <a:r>
              <a:rPr lang="pt-BR" sz="2400" dirty="0" smtClean="0"/>
              <a:t>Seis  portas USB 2.0, quatro na parte traseira e duas ligadas com conectores do gabinete no painel frontal</a:t>
            </a:r>
          </a:p>
          <a:p>
            <a:pPr marL="457200" lvl="1" indent="-285750">
              <a:buFontTx/>
              <a:buChar char="-"/>
            </a:pPr>
            <a:r>
              <a:rPr lang="pt-BR" sz="2400" dirty="0" smtClean="0"/>
              <a:t>Três conectores de áudio para microfone, </a:t>
            </a:r>
            <a:r>
              <a:rPr lang="pt-BR" sz="2400" dirty="0" err="1" smtClean="0"/>
              <a:t>line</a:t>
            </a:r>
            <a:r>
              <a:rPr lang="pt-BR" sz="2400" dirty="0" smtClean="0"/>
              <a:t>-in e </a:t>
            </a:r>
            <a:r>
              <a:rPr lang="pt-BR" sz="2400" dirty="0" err="1" smtClean="0"/>
              <a:t>line</a:t>
            </a:r>
            <a:r>
              <a:rPr lang="pt-BR" sz="2400" dirty="0" smtClean="0"/>
              <a:t>-out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Portas I/O na placa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26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Portas I/O na placa</a:t>
            </a:r>
            <a:endParaRPr lang="pt-BR" dirty="0"/>
          </a:p>
        </p:txBody>
      </p:sp>
      <p:pic>
        <p:nvPicPr>
          <p:cNvPr id="5125" name="Picture 5" descr="C:\Users\Usuario\Documents\Captur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176464" cy="483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69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pt-BR" dirty="0" smtClean="0"/>
              <a:t>Entrada que serve para conectar os drives de disco </a:t>
            </a:r>
            <a:r>
              <a:rPr lang="pt-BR" dirty="0" err="1" smtClean="0"/>
              <a:t>floppy</a:t>
            </a:r>
            <a:r>
              <a:rPr lang="pt-BR" dirty="0" smtClean="0"/>
              <a:t> (drive de disquete)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252022" cy="1066800"/>
          </a:xfrm>
        </p:spPr>
        <p:txBody>
          <a:bodyPr>
            <a:noAutofit/>
          </a:bodyPr>
          <a:lstStyle/>
          <a:p>
            <a:r>
              <a:rPr lang="pt-BR" sz="3600" dirty="0" smtClean="0"/>
              <a:t>Conector para drive de disco </a:t>
            </a:r>
            <a:r>
              <a:rPr lang="pt-BR" sz="3600" dirty="0" err="1" smtClean="0"/>
              <a:t>floppy</a:t>
            </a:r>
            <a:r>
              <a:rPr lang="pt-BR" sz="3600" dirty="0" smtClean="0"/>
              <a:t>( FDD)</a:t>
            </a:r>
            <a:endParaRPr lang="pt-BR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Usuario\Documents\Captura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33622"/>
            <a:ext cx="2520280" cy="307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8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Detalhe desta </a:t>
            </a:r>
            <a:r>
              <a:rPr lang="pt-BR" dirty="0" err="1" smtClean="0"/>
              <a:t>placa-mãe</a:t>
            </a:r>
            <a:r>
              <a:rPr lang="pt-BR" dirty="0" smtClean="0"/>
              <a:t>, é que ela usa os conectores do painel frontal do gabinete coloridos, facilitando a montagem no micro.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Conectores coloridos</a:t>
            </a:r>
            <a:endParaRPr lang="pt-BR" dirty="0"/>
          </a:p>
        </p:txBody>
      </p:sp>
      <p:pic>
        <p:nvPicPr>
          <p:cNvPr id="1026" name="Picture 2" descr="C:\Users\BETO\Desktop\placa m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688632" cy="324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pt-BR" dirty="0" smtClean="0"/>
              <a:t>PCCHIPS, M863AG/G </a:t>
            </a:r>
            <a:r>
              <a:rPr lang="pt-BR" dirty="0" err="1" smtClean="0"/>
              <a:t>Quick</a:t>
            </a:r>
            <a:r>
              <a:rPr lang="pt-BR" dirty="0" smtClean="0"/>
              <a:t> </a:t>
            </a:r>
            <a:r>
              <a:rPr lang="pt-BR" dirty="0" err="1" smtClean="0"/>
              <a:t>Installation</a:t>
            </a:r>
            <a:r>
              <a:rPr lang="pt-BR" dirty="0" smtClean="0"/>
              <a:t> </a:t>
            </a:r>
            <a:r>
              <a:rPr lang="pt-BR" dirty="0" err="1" smtClean="0"/>
              <a:t>Guide</a:t>
            </a:r>
            <a:r>
              <a:rPr lang="pt-BR" dirty="0" smtClean="0"/>
              <a:t>, 2005</a:t>
            </a:r>
          </a:p>
          <a:p>
            <a:pPr marL="285750" indent="-285750">
              <a:buFontTx/>
              <a:buChar char="-"/>
            </a:pPr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pt.scribd.com/doc/58852605/M863G-Motherboard-Manual-ECS-PCChips-863G-v5-1C-Eng#scribd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www.clubedohardware.com.br/artigos/placa-mae-pcchips-m863g/291</a:t>
            </a: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55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Placa PC Chips K7 M863G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463675"/>
            <a:ext cx="6299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2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pt-BR" dirty="0" smtClean="0"/>
              <a:t>Todos os componentes da placa (vamos entrar em detalhes em alguns deles nos próximos slides)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08006" cy="1066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Placa</a:t>
            </a:r>
            <a:r>
              <a:rPr lang="en-US" dirty="0"/>
              <a:t> PC Chips K7 </a:t>
            </a:r>
            <a:r>
              <a:rPr lang="en-US" dirty="0" smtClean="0"/>
              <a:t>M863G - </a:t>
            </a:r>
            <a:r>
              <a:rPr lang="en-US" dirty="0" err="1" smtClean="0"/>
              <a:t>Componentes</a:t>
            </a:r>
            <a:endParaRPr lang="pt-BR" dirty="0"/>
          </a:p>
        </p:txBody>
      </p:sp>
      <p:pic>
        <p:nvPicPr>
          <p:cNvPr id="7170" name="Picture 2" descr="C:\Users\Usuario\Documents\Captur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204865"/>
            <a:ext cx="41044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uario\Documents\Captur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456384" cy="27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pt-BR" sz="2400" dirty="0" smtClean="0"/>
              <a:t>Socket PGA feito para a família de processadores AMD K7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Pode ser utilizado com os processadores AMD Athlon, Duron ou Sempron com velocidades que varia entre 600 MHz e 2200 MHz e com frequência de barramento entre 100 MHz e 200 MHz (pode chegar a 400 MHz para DDR)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Tem 462 buracos de pinos (por isso também é chamado de socket 462), sendo 11 deles plugados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Dimensões = 5.59 cm x 6.55 cm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Componente </a:t>
            </a:r>
            <a:r>
              <a:rPr lang="pt-BR" dirty="0" err="1" smtClean="0"/>
              <a:t>Socket-A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88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pt-BR" sz="2400" dirty="0" smtClean="0"/>
              <a:t>Processadores suportados</a:t>
            </a:r>
          </a:p>
          <a:p>
            <a:pPr marL="514350" lvl="1" indent="-342900">
              <a:buFontTx/>
              <a:buChar char="-"/>
            </a:pPr>
            <a:r>
              <a:rPr lang="pt-BR" sz="2200" dirty="0" smtClean="0"/>
              <a:t>AMD K7 Athlon, Athlon MP, Athlon XP, Duron, Sempron (Processadores de computadores de mesa)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Componente </a:t>
            </a:r>
            <a:r>
              <a:rPr lang="pt-BR" dirty="0" err="1" smtClean="0"/>
              <a:t>Socket-A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4603165" cy="345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0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Suporta CPU/XP/Sempron/Athlon/Duron AMD Athlon com FSB até 400 (SiS741 NB)/ 333 </a:t>
            </a:r>
            <a:r>
              <a:rPr lang="pt-BR" dirty="0" err="1" smtClean="0"/>
              <a:t>Mhz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Suporta 400 (só para Sis741 NB)/ 333/ 266 DDR SDRAM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Suporta Interface AGP 8X/4X</a:t>
            </a:r>
          </a:p>
          <a:p>
            <a:pPr marL="285750" indent="-285750">
              <a:buFontTx/>
              <a:buChar char="-"/>
            </a:pPr>
            <a:r>
              <a:rPr lang="pt-BR" dirty="0" err="1" smtClean="0"/>
              <a:t>Engine</a:t>
            </a:r>
            <a:r>
              <a:rPr lang="pt-BR" dirty="0" smtClean="0"/>
              <a:t> integrada 3D de 256 bits de elevada performance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Chipset</a:t>
            </a:r>
            <a:endParaRPr lang="pt-BR" dirty="0"/>
          </a:p>
        </p:txBody>
      </p:sp>
      <p:pic>
        <p:nvPicPr>
          <p:cNvPr id="8194" name="Picture 2" descr="C:\Users\Usuario\Documents\chip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576064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6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pt-BR" sz="2400" dirty="0" smtClean="0"/>
              <a:t>A placa tem duas entradas para memórias DDR SDRAM de 184 pinos</a:t>
            </a:r>
            <a:endParaRPr lang="pt-BR" dirty="0" smtClean="0"/>
          </a:p>
          <a:p>
            <a:pPr marL="457200" lvl="1" indent="-285750">
              <a:buFontTx/>
              <a:buChar char="-"/>
            </a:pPr>
            <a:r>
              <a:rPr lang="pt-BR" sz="2200" dirty="0" smtClean="0"/>
              <a:t>Memória de acesso randômico dinâmico sincronizado com o barramento do sistema</a:t>
            </a:r>
          </a:p>
          <a:p>
            <a:pPr marL="457200" lvl="1" indent="-285750">
              <a:buFontTx/>
              <a:buChar char="-"/>
            </a:pPr>
            <a:r>
              <a:rPr lang="pt-BR" sz="2200" dirty="0" smtClean="0"/>
              <a:t>Double Data Rate (DDR): Consegue lidar com o dobro de dados que uma memória SDRAM de mesma frequência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Entradas de memória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3712612" cy="218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8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pt-BR" sz="2400" dirty="0" smtClean="0"/>
              <a:t>Os conectores IDE tem a função de conectar o HD IDE ao computador</a:t>
            </a:r>
          </a:p>
          <a:p>
            <a:pPr marL="342900" indent="-342900">
              <a:buFontTx/>
              <a:buChar char="-"/>
            </a:pPr>
            <a:r>
              <a:rPr lang="pt-BR" sz="2400" dirty="0" smtClean="0"/>
              <a:t>No caso da placa </a:t>
            </a:r>
            <a:r>
              <a:rPr lang="pt-BR" sz="2400" dirty="0" err="1" smtClean="0"/>
              <a:t>Pcchips</a:t>
            </a:r>
            <a:r>
              <a:rPr lang="pt-BR" sz="2400" dirty="0" smtClean="0"/>
              <a:t> K7 M863G, estão presentes dois conectores IDE</a:t>
            </a:r>
          </a:p>
          <a:p>
            <a:pPr marL="342900" indent="-342900">
              <a:buFontTx/>
              <a:buChar char="-"/>
            </a:pPr>
            <a:r>
              <a:rPr lang="pt-BR" sz="2400" dirty="0" smtClean="0"/>
              <a:t>Esses canais IDE da placa suportam o IDE ultra DMA bus </a:t>
            </a:r>
            <a:r>
              <a:rPr lang="pt-BR" sz="2400" dirty="0" err="1" smtClean="0"/>
              <a:t>mastering</a:t>
            </a:r>
            <a:r>
              <a:rPr lang="pt-BR" sz="2400" dirty="0" smtClean="0"/>
              <a:t> com taxa de transferência de 133, 100 ou 66 MB/s</a:t>
            </a:r>
          </a:p>
          <a:p>
            <a:pPr marL="342900" indent="-342900">
              <a:buFontTx/>
              <a:buChar char="-"/>
            </a:pPr>
            <a:r>
              <a:rPr lang="pt-BR" sz="2400" dirty="0" smtClean="0"/>
              <a:t>Tipos de cabo IDE</a:t>
            </a:r>
          </a:p>
          <a:p>
            <a:pPr marL="514350" lvl="1" indent="-342900">
              <a:buFontTx/>
              <a:buChar char="-"/>
            </a:pPr>
            <a:r>
              <a:rPr lang="pt-BR" sz="2200" dirty="0" smtClean="0"/>
              <a:t>Condutor-40: Versão mais antiga</a:t>
            </a:r>
          </a:p>
          <a:p>
            <a:pPr marL="514350" lvl="1" indent="-342900">
              <a:buFontTx/>
              <a:buChar char="-"/>
            </a:pPr>
            <a:r>
              <a:rPr lang="pt-BR" sz="2200" dirty="0" smtClean="0"/>
              <a:t>Condutor-80: Oferece melhor qualidade em relação ao condutor-40</a:t>
            </a:r>
            <a:endParaRPr lang="pt-BR" sz="2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Conectores 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11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Conectores IDE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4282355" cy="321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uario\Documents\Captur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600400" cy="30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167</TotalTime>
  <Words>451</Words>
  <Application>Microsoft Office PowerPoint</Application>
  <PresentationFormat>Apresentação na tela (4:3)</PresentationFormat>
  <Paragraphs>57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Mylar</vt:lpstr>
      <vt:lpstr>Tecnologia em Redes de Computadores</vt:lpstr>
      <vt:lpstr>Placa PC Chips K7 M863G</vt:lpstr>
      <vt:lpstr>Placa PC Chips K7 M863G - Componentes</vt:lpstr>
      <vt:lpstr>Componente Socket-A</vt:lpstr>
      <vt:lpstr>Componente Socket-A</vt:lpstr>
      <vt:lpstr>Chipset</vt:lpstr>
      <vt:lpstr>Entradas de memória</vt:lpstr>
      <vt:lpstr>Conectores IDE</vt:lpstr>
      <vt:lpstr>Conectores IDE</vt:lpstr>
      <vt:lpstr>Portas I/O na placa</vt:lpstr>
      <vt:lpstr>Portas I/O na placa</vt:lpstr>
      <vt:lpstr>Conector para drive de disco floppy( FDD)</vt:lpstr>
      <vt:lpstr>Conectores coloridos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 em Redes de Computadores</dc:title>
  <dc:creator>Usuario</dc:creator>
  <cp:lastModifiedBy>BETO</cp:lastModifiedBy>
  <cp:revision>15</cp:revision>
  <dcterms:created xsi:type="dcterms:W3CDTF">2015-10-17T16:58:37Z</dcterms:created>
  <dcterms:modified xsi:type="dcterms:W3CDTF">2015-10-20T03:12:58Z</dcterms:modified>
</cp:coreProperties>
</file>