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88" r:id="rId5"/>
    <p:sldId id="275" r:id="rId6"/>
    <p:sldId id="276" r:id="rId7"/>
    <p:sldId id="279" r:id="rId8"/>
    <p:sldId id="277" r:id="rId9"/>
    <p:sldId id="280" r:id="rId10"/>
    <p:sldId id="287" r:id="rId11"/>
    <p:sldId id="281" r:id="rId12"/>
    <p:sldId id="282" r:id="rId13"/>
    <p:sldId id="283" r:id="rId14"/>
    <p:sldId id="284" r:id="rId15"/>
    <p:sldId id="290" r:id="rId16"/>
    <p:sldId id="285" r:id="rId17"/>
    <p:sldId id="289" r:id="rId18"/>
    <p:sldId id="262" r:id="rId19"/>
    <p:sldId id="271" r:id="rId20"/>
    <p:sldId id="272" r:id="rId21"/>
    <p:sldId id="259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18/10/2015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mundo.com.br/video-game-e-jogos/1928-o-que-e-o-front-side-bus-.htm" TargetMode="External"/><Relationship Id="rId7" Type="http://schemas.openxmlformats.org/officeDocument/2006/relationships/hyperlink" Target="http://www.microsoft.com/brasil/windowsxp/experiences/glossary.mspx" TargetMode="External"/><Relationship Id="rId2" Type="http://schemas.openxmlformats.org/officeDocument/2006/relationships/hyperlink" Target="http://www.clubedohardware.com.br/artigos/placa-mae-pcchips-m863g/2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bedohardware.com.br/artigos/dispositivos-amr-cnr-e-acr/319" TargetMode="External"/><Relationship Id="rId5" Type="http://schemas.openxmlformats.org/officeDocument/2006/relationships/hyperlink" Target="http://www.ami.com/products/bios-uefi-firmware/" TargetMode="External"/><Relationship Id="rId4" Type="http://schemas.openxmlformats.org/officeDocument/2006/relationships/hyperlink" Target="http://www.motherboards.org/mobot/chipsets_d/SiS/741GX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Organização</a:t>
            </a:r>
            <a:r>
              <a:rPr lang="en-US" dirty="0" smtClean="0"/>
              <a:t> de </a:t>
            </a:r>
            <a:r>
              <a:rPr lang="en-US" dirty="0" err="1" smtClean="0"/>
              <a:t>Computadores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João</a:t>
            </a:r>
            <a:r>
              <a:rPr lang="en-US" sz="2800" dirty="0" smtClean="0">
                <a:solidFill>
                  <a:schemeClr val="tx1"/>
                </a:solidFill>
              </a:rPr>
              <a:t> Batista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SysFan</a:t>
            </a:r>
            <a:r>
              <a:rPr lang="en-US" dirty="0"/>
              <a:t>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dirty="0" err="1" smtClean="0"/>
              <a:t>Alimentação</a:t>
            </a:r>
            <a:r>
              <a:rPr lang="en-US" dirty="0" smtClean="0"/>
              <a:t> do cooler do </a:t>
            </a:r>
            <a:r>
              <a:rPr lang="en-US" dirty="0" err="1" smtClean="0"/>
              <a:t>processador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55" y="2780928"/>
            <a:ext cx="3576399" cy="30654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417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FDC1 – Disco Floppy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en-US" dirty="0" err="1" smtClean="0"/>
              <a:t>Usado</a:t>
            </a:r>
            <a:r>
              <a:rPr lang="en-US" dirty="0" smtClean="0"/>
              <a:t> para </a:t>
            </a:r>
            <a:r>
              <a:rPr lang="en-US" dirty="0" err="1" smtClean="0"/>
              <a:t>conectar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com </a:t>
            </a:r>
            <a:r>
              <a:rPr lang="en-US" dirty="0" err="1" smtClean="0"/>
              <a:t>conector</a:t>
            </a:r>
            <a:r>
              <a:rPr lang="en-US" dirty="0" smtClean="0"/>
              <a:t> FDC1.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5282" y="2544650"/>
            <a:ext cx="2248591" cy="32972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484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572638" cy="35404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CNR e 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CNR (Communications and Network Riser)</a:t>
            </a:r>
          </a:p>
          <a:p>
            <a:pPr lvl="1"/>
            <a:r>
              <a:rPr lang="en-US" sz="2000" dirty="0" smtClean="0"/>
              <a:t>Slots para </a:t>
            </a:r>
            <a:r>
              <a:rPr lang="en-US" sz="2000" dirty="0" err="1" smtClean="0"/>
              <a:t>dispositivos</a:t>
            </a:r>
            <a:r>
              <a:rPr lang="en-US" sz="2000" dirty="0" smtClean="0"/>
              <a:t> HSP (Host Signal Processing):</a:t>
            </a:r>
          </a:p>
          <a:p>
            <a:pPr lvl="2"/>
            <a:r>
              <a:rPr lang="en-US" sz="1800" dirty="0" smtClean="0"/>
              <a:t>Modems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placas</a:t>
            </a:r>
            <a:r>
              <a:rPr lang="en-US" sz="1800" dirty="0" smtClean="0"/>
              <a:t> de </a:t>
            </a:r>
            <a:r>
              <a:rPr lang="en-US" sz="1800" dirty="0" err="1" smtClean="0"/>
              <a:t>rede</a:t>
            </a:r>
            <a:r>
              <a:rPr lang="en-US" sz="1800" dirty="0" smtClean="0"/>
              <a:t>.</a:t>
            </a:r>
          </a:p>
          <a:p>
            <a:r>
              <a:rPr lang="en-US" sz="2400" dirty="0" smtClean="0"/>
              <a:t>IR (Infrared header).</a:t>
            </a:r>
          </a:p>
        </p:txBody>
      </p:sp>
    </p:spTree>
    <p:extLst>
      <p:ext uri="{BB962C8B-B14F-4D97-AF65-F5344CB8AC3E}">
        <p14:creationId xmlns:p14="http://schemas.microsoft.com/office/powerpoint/2010/main" val="41801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Suporte</a:t>
            </a:r>
            <a:r>
              <a:rPr lang="en-US" dirty="0" smtClean="0"/>
              <a:t> a x2 PCI 32 bits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64" y="2719208"/>
            <a:ext cx="5344271" cy="2562583"/>
          </a:xfrm>
        </p:spPr>
      </p:pic>
    </p:spTree>
    <p:extLst>
      <p:ext uri="{BB962C8B-B14F-4D97-AF65-F5344CB8AC3E}">
        <p14:creationId xmlns:p14="http://schemas.microsoft.com/office/powerpoint/2010/main" val="5943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CD1(</a:t>
            </a:r>
            <a:r>
              <a:rPr lang="pt-BR" sz="3200" dirty="0" err="1" smtClean="0"/>
              <a:t>mic</a:t>
            </a:r>
            <a:r>
              <a:rPr lang="pt-BR" sz="3200" dirty="0" smtClean="0"/>
              <a:t> &amp; </a:t>
            </a:r>
            <a:r>
              <a:rPr lang="pt-BR" sz="3200" dirty="0" err="1" smtClean="0"/>
              <a:t>line</a:t>
            </a:r>
            <a:r>
              <a:rPr lang="pt-BR" sz="3200" dirty="0" smtClean="0"/>
              <a:t> out </a:t>
            </a:r>
            <a:r>
              <a:rPr lang="pt-BR" sz="3200" dirty="0" err="1" smtClean="0"/>
              <a:t>ports</a:t>
            </a:r>
            <a:r>
              <a:rPr lang="pt-BR" sz="3200" dirty="0" smtClean="0"/>
              <a:t>) e CD-ROM ou DVD-ROM drive</a:t>
            </a: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11" y="1909470"/>
            <a:ext cx="5925377" cy="4182059"/>
          </a:xfrm>
        </p:spPr>
      </p:pic>
    </p:spTree>
    <p:extLst>
      <p:ext uri="{BB962C8B-B14F-4D97-AF65-F5344CB8AC3E}">
        <p14:creationId xmlns:p14="http://schemas.microsoft.com/office/powerpoint/2010/main" val="27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AGP1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pt-BR" dirty="0" err="1"/>
              <a:t>Accelerated</a:t>
            </a:r>
            <a:r>
              <a:rPr lang="pt-BR" dirty="0"/>
              <a:t> </a:t>
            </a:r>
            <a:r>
              <a:rPr lang="pt-BR" dirty="0" err="1"/>
              <a:t>Graphics</a:t>
            </a:r>
            <a:r>
              <a:rPr lang="pt-BR" dirty="0"/>
              <a:t> </a:t>
            </a:r>
            <a:r>
              <a:rPr lang="pt-BR" dirty="0" err="1" smtClean="0"/>
              <a:t>Port</a:t>
            </a:r>
            <a:r>
              <a:rPr lang="pt-BR" dirty="0" smtClean="0"/>
              <a:t> X8.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12" y="2996953"/>
            <a:ext cx="6161832" cy="22985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77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Entradas para </a:t>
            </a:r>
            <a:r>
              <a:rPr lang="en-US" dirty="0" err="1" smtClean="0"/>
              <a:t>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pt-BR" dirty="0" smtClean="0"/>
              <a:t>U5 - Principal com 20 pinos;</a:t>
            </a:r>
          </a:p>
          <a:p>
            <a:r>
              <a:rPr lang="pt-BR" dirty="0" smtClean="0"/>
              <a:t>J1 - Secundária com 4 pinos.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9234" y="2979520"/>
            <a:ext cx="2906300" cy="33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CPUFAN1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dirty="0" err="1" smtClean="0"/>
              <a:t>Alimentação</a:t>
            </a:r>
            <a:r>
              <a:rPr lang="en-US" dirty="0" smtClean="0"/>
              <a:t> para cooler do </a:t>
            </a:r>
            <a:r>
              <a:rPr lang="en-US" dirty="0" err="1" smtClean="0"/>
              <a:t>processador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613895" cy="30976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69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Chipset </a:t>
            </a:r>
            <a:r>
              <a:rPr lang="pt-BR" dirty="0" err="1"/>
              <a:t>SiS</a:t>
            </a:r>
            <a:r>
              <a:rPr lang="pt-BR" dirty="0"/>
              <a:t> </a:t>
            </a:r>
            <a:r>
              <a:rPr lang="pt-BR" dirty="0" smtClean="0"/>
              <a:t>964L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en-US" dirty="0" err="1" smtClean="0"/>
              <a:t>Fabricante</a:t>
            </a:r>
            <a:r>
              <a:rPr lang="en-US" dirty="0" smtClean="0"/>
              <a:t> </a:t>
            </a:r>
            <a:r>
              <a:rPr lang="en-US" dirty="0" err="1" smtClean="0"/>
              <a:t>SiS</a:t>
            </a:r>
            <a:r>
              <a:rPr lang="en-US" dirty="0" smtClean="0"/>
              <a:t> (</a:t>
            </a:r>
            <a:r>
              <a:rPr lang="pt-BR" i="1" dirty="0" err="1"/>
              <a:t>Silicon</a:t>
            </a:r>
            <a:r>
              <a:rPr lang="pt-BR" i="1" dirty="0"/>
              <a:t> </a:t>
            </a:r>
            <a:r>
              <a:rPr lang="pt-BR" i="1" dirty="0" err="1"/>
              <a:t>Integrated</a:t>
            </a:r>
            <a:r>
              <a:rPr lang="pt-BR" i="1" dirty="0"/>
              <a:t> </a:t>
            </a:r>
            <a:r>
              <a:rPr lang="pt-BR" i="1" dirty="0" smtClean="0"/>
              <a:t>Systems</a:t>
            </a:r>
            <a:r>
              <a:rPr lang="en-US" dirty="0" smtClean="0"/>
              <a:t>).</a:t>
            </a:r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97809"/>
            <a:ext cx="2801240" cy="27809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72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en-US" dirty="0" smtClean="0"/>
              <a:t>Basic Input Output System.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891525" cy="32158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98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Placa</a:t>
            </a:r>
            <a:r>
              <a:rPr lang="en-US" dirty="0" smtClean="0"/>
              <a:t> </a:t>
            </a:r>
            <a:r>
              <a:rPr lang="en-US" dirty="0" err="1" smtClean="0"/>
              <a:t>Mãe</a:t>
            </a:r>
            <a:r>
              <a:rPr lang="en-US" dirty="0" smtClean="0"/>
              <a:t> M863G v5.1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Numeração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Padrão</a:t>
            </a:r>
            <a:r>
              <a:rPr lang="en-US" sz="2400" dirty="0" smtClean="0"/>
              <a:t>: </a:t>
            </a:r>
            <a:r>
              <a:rPr lang="pt-BR" sz="2400" dirty="0"/>
              <a:t>M863G (V5.1A)</a:t>
            </a:r>
            <a:endParaRPr lang="en-US" sz="2400" dirty="0" smtClean="0"/>
          </a:p>
          <a:p>
            <a:r>
              <a:rPr lang="en-US" sz="2400" dirty="0" err="1" smtClean="0"/>
              <a:t>Fabricante</a:t>
            </a:r>
            <a:r>
              <a:rPr lang="en-US" sz="2400" dirty="0" smtClean="0"/>
              <a:t>: </a:t>
            </a:r>
            <a:r>
              <a:rPr lang="en-US" sz="2400" b="1" dirty="0" smtClean="0"/>
              <a:t>PC Chips</a:t>
            </a:r>
          </a:p>
          <a:p>
            <a:r>
              <a:rPr lang="en-US" sz="2400" dirty="0" smtClean="0"/>
              <a:t>Chipset: </a:t>
            </a:r>
            <a:r>
              <a:rPr lang="pt-BR" sz="2400" b="1" dirty="0" err="1"/>
              <a:t>SiS</a:t>
            </a:r>
            <a:r>
              <a:rPr lang="pt-BR" sz="2400" b="1" dirty="0"/>
              <a:t> </a:t>
            </a:r>
            <a:r>
              <a:rPr lang="pt-BR" sz="2400" b="1" dirty="0" smtClean="0"/>
              <a:t>741GX</a:t>
            </a:r>
          </a:p>
          <a:p>
            <a:r>
              <a:rPr lang="pt-BR" sz="2400" dirty="0" smtClean="0"/>
              <a:t>Ponte Norte:</a:t>
            </a:r>
            <a:r>
              <a:rPr lang="pt-BR" sz="2400" b="1" dirty="0" smtClean="0"/>
              <a:t> </a:t>
            </a:r>
            <a:r>
              <a:rPr lang="pt-BR" sz="2400" dirty="0" err="1"/>
              <a:t>SiS</a:t>
            </a:r>
            <a:r>
              <a:rPr lang="pt-BR" sz="2400" dirty="0"/>
              <a:t> </a:t>
            </a:r>
            <a:r>
              <a:rPr lang="pt-BR" sz="2400" dirty="0" smtClean="0"/>
              <a:t>741GX</a:t>
            </a:r>
          </a:p>
          <a:p>
            <a:r>
              <a:rPr lang="pt-BR" sz="2400" dirty="0" smtClean="0"/>
              <a:t>Ponte Sul:</a:t>
            </a:r>
            <a:r>
              <a:rPr lang="pt-BR" sz="2400" b="1" dirty="0" smtClean="0"/>
              <a:t> </a:t>
            </a:r>
            <a:r>
              <a:rPr lang="pt-BR" sz="2400" b="1" dirty="0" err="1"/>
              <a:t>SiS</a:t>
            </a:r>
            <a:r>
              <a:rPr lang="pt-BR" sz="2400" b="1" dirty="0"/>
              <a:t> 964</a:t>
            </a:r>
            <a:endParaRPr lang="en-US" sz="2400" b="1" dirty="0" smtClean="0"/>
          </a:p>
          <a:p>
            <a:r>
              <a:rPr lang="en-US" sz="2400" dirty="0" smtClean="0"/>
              <a:t>Socket </a:t>
            </a:r>
            <a:r>
              <a:rPr lang="pt-BR" sz="2400" dirty="0"/>
              <a:t>Socket A (462</a:t>
            </a:r>
            <a:r>
              <a:rPr lang="pt-BR" sz="2400" dirty="0" smtClean="0"/>
              <a:t>)</a:t>
            </a:r>
          </a:p>
          <a:p>
            <a:pPr lvl="1"/>
            <a:r>
              <a:rPr lang="pt-BR" b="1" dirty="0"/>
              <a:t>Processor </a:t>
            </a:r>
            <a:r>
              <a:rPr lang="pt-BR" b="1" dirty="0" err="1" smtClean="0"/>
              <a:t>Types</a:t>
            </a:r>
            <a:r>
              <a:rPr lang="pt-BR" b="1" dirty="0" smtClean="0"/>
              <a:t>: </a:t>
            </a:r>
            <a:r>
              <a:rPr lang="pt-BR" dirty="0"/>
              <a:t>Athlon XP, </a:t>
            </a:r>
            <a:r>
              <a:rPr lang="pt-BR" dirty="0" smtClean="0"/>
              <a:t>Sempron/Athlon/Duron</a:t>
            </a:r>
            <a:endParaRPr lang="en-US" dirty="0"/>
          </a:p>
          <a:p>
            <a:r>
              <a:rPr lang="en-US" sz="2400" dirty="0" err="1" smtClean="0"/>
              <a:t>FastEthernet</a:t>
            </a:r>
            <a:r>
              <a:rPr lang="en-US" sz="2400" dirty="0" smtClean="0"/>
              <a:t> </a:t>
            </a:r>
            <a:r>
              <a:rPr lang="en-US" sz="2400" dirty="0" smtClean="0"/>
              <a:t>(100M LAN)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AMI BIOS (Basic Input Output System)</a:t>
            </a:r>
          </a:p>
          <a:p>
            <a:pPr lvl="1"/>
            <a:r>
              <a:rPr lang="en-US" dirty="0" smtClean="0"/>
              <a:t>American </a:t>
            </a:r>
            <a:r>
              <a:rPr lang="en-US" dirty="0" err="1" smtClean="0"/>
              <a:t>Megatreads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99941"/>
            <a:ext cx="2254659" cy="25075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01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www.clubedohardware.com.br/artigos/placa-mae-pcchips-m863g/291</a:t>
            </a:r>
            <a:endParaRPr lang="pt-BR" dirty="0" smtClean="0"/>
          </a:p>
          <a:p>
            <a:endParaRPr lang="en-US" dirty="0"/>
          </a:p>
          <a:p>
            <a:r>
              <a:rPr lang="pt-BR" dirty="0">
                <a:hlinkClick r:id="rId3"/>
              </a:rPr>
              <a:t>http://www.tecmundo.com.br/video-game-e-jogos/1928-o-que-e-o-front-side-bus-.</a:t>
            </a:r>
            <a:r>
              <a:rPr lang="pt-BR" dirty="0" smtClean="0">
                <a:hlinkClick r:id="rId3"/>
              </a:rPr>
              <a:t>htm</a:t>
            </a:r>
            <a:endParaRPr lang="pt-BR" dirty="0" smtClean="0"/>
          </a:p>
          <a:p>
            <a:endParaRPr lang="en-US" dirty="0"/>
          </a:p>
          <a:p>
            <a:r>
              <a:rPr lang="pt-BR" dirty="0">
                <a:hlinkClick r:id="rId4"/>
              </a:rPr>
              <a:t>http://www.motherboards.org/mobot/chipsets_d/SiS/741GX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endParaRPr lang="pt-BR" dirty="0" smtClean="0"/>
          </a:p>
          <a:p>
            <a:r>
              <a:rPr lang="en-US" dirty="0">
                <a:hlinkClick r:id="rId5"/>
              </a:rPr>
              <a:t>http://www.ami.com/products/bios-uefi-firmware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www.clubedohardware.com.br/artigos/dispositivos-amr-cnr-e-acr/319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www.microsoft.com/brasil/windowsxp/experiences/glossary.mspx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87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Placa</a:t>
            </a:r>
            <a:r>
              <a:rPr lang="en-US" dirty="0" smtClean="0"/>
              <a:t> </a:t>
            </a:r>
            <a:r>
              <a:rPr lang="en-US" dirty="0" err="1" smtClean="0"/>
              <a:t>Mãe</a:t>
            </a:r>
            <a:r>
              <a:rPr lang="en-US" dirty="0" smtClean="0"/>
              <a:t> M863G v5.1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FSB </a:t>
            </a:r>
            <a:r>
              <a:rPr lang="pt-BR" sz="2400" dirty="0" smtClean="0"/>
              <a:t>- Front </a:t>
            </a:r>
            <a:r>
              <a:rPr lang="pt-BR" sz="2400" dirty="0" err="1"/>
              <a:t>Side</a:t>
            </a:r>
            <a:r>
              <a:rPr lang="pt-BR" sz="2400" dirty="0"/>
              <a:t> </a:t>
            </a:r>
            <a:r>
              <a:rPr lang="pt-BR" sz="2400" dirty="0" smtClean="0"/>
              <a:t>Bus:</a:t>
            </a:r>
            <a:r>
              <a:rPr lang="pt-BR" sz="2400" b="1" dirty="0" smtClean="0"/>
              <a:t> 333/266/200MHz</a:t>
            </a:r>
          </a:p>
          <a:p>
            <a:r>
              <a:rPr lang="pt-BR" sz="2400" dirty="0" smtClean="0"/>
              <a:t>Tipo de Memória: </a:t>
            </a:r>
            <a:r>
              <a:rPr lang="pt-BR" sz="2400" b="1" dirty="0" smtClean="0"/>
              <a:t>DDR</a:t>
            </a:r>
          </a:p>
          <a:p>
            <a:r>
              <a:rPr lang="pt-BR" sz="2400" dirty="0" smtClean="0"/>
              <a:t>Capacidade Máxima RAM</a:t>
            </a:r>
            <a:r>
              <a:rPr lang="pt-BR" sz="2400" b="1" dirty="0" smtClean="0"/>
              <a:t>: </a:t>
            </a:r>
            <a:r>
              <a:rPr lang="pt-BR" sz="2400" dirty="0" smtClean="0"/>
              <a:t>2GB</a:t>
            </a:r>
          </a:p>
          <a:p>
            <a:r>
              <a:rPr lang="pt-BR" sz="2400" b="1" dirty="0"/>
              <a:t>Single </a:t>
            </a:r>
            <a:r>
              <a:rPr lang="pt-BR" sz="2400" b="1" dirty="0" err="1" smtClean="0"/>
              <a:t>Channel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7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Placa</a:t>
            </a:r>
            <a:r>
              <a:rPr lang="en-US" dirty="0"/>
              <a:t> </a:t>
            </a:r>
            <a:r>
              <a:rPr lang="en-US" dirty="0" err="1"/>
              <a:t>Mãe</a:t>
            </a:r>
            <a:r>
              <a:rPr lang="en-US" dirty="0"/>
              <a:t> M863G v5.1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Suporte a </a:t>
            </a:r>
            <a:r>
              <a:rPr lang="pt-BR" sz="2400" b="1" dirty="0" smtClean="0"/>
              <a:t>AGP8X</a:t>
            </a:r>
            <a:r>
              <a:rPr lang="pt-BR" sz="2400" dirty="0" smtClean="0"/>
              <a:t> (</a:t>
            </a:r>
            <a:r>
              <a:rPr lang="pt-BR" sz="2400" dirty="0" err="1"/>
              <a:t>Accelerated</a:t>
            </a:r>
            <a:r>
              <a:rPr lang="pt-BR" sz="2400" dirty="0"/>
              <a:t> </a:t>
            </a:r>
            <a:r>
              <a:rPr lang="pt-BR" sz="2400" dirty="0" err="1"/>
              <a:t>Graphics</a:t>
            </a:r>
            <a:r>
              <a:rPr lang="pt-BR" sz="2400" dirty="0"/>
              <a:t> </a:t>
            </a:r>
            <a:r>
              <a:rPr lang="pt-BR" sz="2400" dirty="0" err="1"/>
              <a:t>Port</a:t>
            </a:r>
            <a:r>
              <a:rPr lang="pt-BR" sz="2400" dirty="0" smtClean="0"/>
              <a:t> 8X)</a:t>
            </a:r>
            <a:endParaRPr lang="pt-BR" sz="2400" dirty="0"/>
          </a:p>
          <a:p>
            <a:r>
              <a:rPr lang="pt-BR" sz="2400" dirty="0" smtClean="0"/>
              <a:t>Suporte a </a:t>
            </a:r>
            <a:r>
              <a:rPr lang="pt-BR" sz="2400" b="1" dirty="0" smtClean="0"/>
              <a:t>IGP </a:t>
            </a:r>
            <a:r>
              <a:rPr lang="pt-BR" sz="2400" dirty="0" smtClean="0"/>
              <a:t>(</a:t>
            </a:r>
            <a:r>
              <a:rPr lang="pt-BR" sz="2400" dirty="0" err="1" smtClean="0"/>
              <a:t>Integrated</a:t>
            </a:r>
            <a:r>
              <a:rPr lang="pt-BR" sz="2400" dirty="0" smtClean="0"/>
              <a:t> </a:t>
            </a:r>
            <a:r>
              <a:rPr lang="pt-BR" sz="2400" dirty="0" err="1" smtClean="0"/>
              <a:t>Graphics</a:t>
            </a:r>
            <a:r>
              <a:rPr lang="pt-BR" sz="2400" dirty="0" smtClean="0"/>
              <a:t> Processor):</a:t>
            </a:r>
          </a:p>
          <a:p>
            <a:pPr lvl="1"/>
            <a:r>
              <a:rPr lang="pt-BR" sz="2400" b="1" dirty="0" smtClean="0"/>
              <a:t> </a:t>
            </a:r>
            <a:r>
              <a:rPr lang="pt-BR" sz="2400" dirty="0" err="1"/>
              <a:t>SiS</a:t>
            </a:r>
            <a:r>
              <a:rPr lang="pt-BR" sz="2400" dirty="0"/>
              <a:t> 315 AGP (</a:t>
            </a:r>
            <a:r>
              <a:rPr lang="pt-BR" sz="2400" dirty="0" err="1"/>
              <a:t>Mirage</a:t>
            </a:r>
            <a:r>
              <a:rPr lang="pt-BR" sz="2400" dirty="0"/>
              <a:t>)</a:t>
            </a:r>
          </a:p>
          <a:p>
            <a:r>
              <a:rPr lang="pt-BR" sz="2400" b="1" dirty="0" smtClean="0"/>
              <a:t>Áudio</a:t>
            </a:r>
            <a:r>
              <a:rPr lang="pt-BR" sz="2400" b="1" dirty="0"/>
              <a:t>: </a:t>
            </a:r>
            <a:r>
              <a:rPr lang="pt-BR" sz="2400" dirty="0"/>
              <a:t>2-channel</a:t>
            </a:r>
          </a:p>
          <a:p>
            <a:r>
              <a:rPr lang="pt-BR" sz="2400" b="1" dirty="0"/>
              <a:t>IDE: </a:t>
            </a:r>
            <a:r>
              <a:rPr lang="pt-BR" sz="2400" dirty="0"/>
              <a:t>133/100/66/33</a:t>
            </a:r>
          </a:p>
          <a:p>
            <a:r>
              <a:rPr lang="pt-BR" sz="2400" b="1" dirty="0"/>
              <a:t>USB: </a:t>
            </a:r>
            <a:r>
              <a:rPr lang="pt-BR" sz="2400" dirty="0"/>
              <a:t>USB 2.0</a:t>
            </a:r>
          </a:p>
          <a:p>
            <a:r>
              <a:rPr lang="pt-BR" sz="2400" b="1" dirty="0"/>
              <a:t>BIOS: </a:t>
            </a:r>
            <a:r>
              <a:rPr lang="pt-BR" sz="2400" dirty="0"/>
              <a:t>AMI (American </a:t>
            </a:r>
            <a:r>
              <a:rPr lang="pt-BR" sz="2400" dirty="0" err="1"/>
              <a:t>Megatrends</a:t>
            </a:r>
            <a:r>
              <a:rPr lang="pt-BR" sz="2400" dirty="0"/>
              <a:t> Inc.)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0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Socket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Família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 Grid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ZIF com 453 pinos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Scoket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462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(mais conhecido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Socket 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/>
            <a:r>
              <a:rPr lang="en-US" sz="2000" dirty="0" smtClean="0"/>
              <a:t>Socket-A </a:t>
            </a:r>
            <a:r>
              <a:rPr lang="en-US" sz="2000" dirty="0"/>
              <a:t>for AMD Athlon </a:t>
            </a:r>
            <a:r>
              <a:rPr lang="en-US" sz="2000" dirty="0" smtClean="0"/>
              <a:t>XP/Sempron/Athlon/Duron </a:t>
            </a:r>
            <a:r>
              <a:rPr lang="en-US" sz="2000" dirty="0"/>
              <a:t>CPUs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6" y="3573016"/>
            <a:ext cx="2442056" cy="27569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541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Slots para </a:t>
            </a:r>
            <a:r>
              <a:rPr lang="en-US" dirty="0" err="1" smtClean="0"/>
              <a:t>Memória</a:t>
            </a:r>
            <a:r>
              <a:rPr lang="en-US" dirty="0" smtClean="0"/>
              <a:t> RAM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/>
          <a:lstStyle/>
          <a:p>
            <a:r>
              <a:rPr lang="en-US" dirty="0" err="1" smtClean="0"/>
              <a:t>Dois</a:t>
            </a:r>
            <a:r>
              <a:rPr lang="en-US" dirty="0" smtClean="0"/>
              <a:t> slots para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/>
              <a:t>RAM DDR </a:t>
            </a:r>
            <a:r>
              <a:rPr lang="en-US" dirty="0" smtClean="0"/>
              <a:t>SDRAM de 184 </a:t>
            </a:r>
            <a:r>
              <a:rPr lang="en-US" dirty="0" err="1" smtClean="0"/>
              <a:t>pinos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err="1" smtClean="0"/>
              <a:t>Frequencia</a:t>
            </a:r>
            <a:r>
              <a:rPr lang="en-US" dirty="0" smtClean="0"/>
              <a:t> de 166MHz (total de 333MHz).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01" y="3717032"/>
            <a:ext cx="5940152" cy="20726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337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Suporte</a:t>
            </a:r>
            <a:r>
              <a:rPr lang="en-US" dirty="0" smtClean="0"/>
              <a:t> HDs IED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0809" y="3037348"/>
            <a:ext cx="1876687" cy="2867425"/>
          </a:xfrm>
          <a:effectLst>
            <a:softEdge rad="1270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8" y="3552284"/>
            <a:ext cx="2886478" cy="10288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aixaDeTexto 5"/>
          <p:cNvSpPr txBox="1"/>
          <p:nvPr/>
        </p:nvSpPr>
        <p:spPr>
          <a:xfrm>
            <a:off x="971600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Entrada IDE </a:t>
            </a:r>
            <a:r>
              <a:rPr lang="en-US" dirty="0" err="1" smtClean="0"/>
              <a:t>Primária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29876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Entrada IDE </a:t>
            </a:r>
            <a:r>
              <a:rPr lang="en-US" dirty="0" err="1" smtClean="0"/>
              <a:t>Secundária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1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Suporte</a:t>
            </a:r>
            <a:r>
              <a:rPr lang="en-US" dirty="0" smtClean="0"/>
              <a:t> a USB2/3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705732"/>
            <a:ext cx="3119596" cy="273668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02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SW1, </a:t>
            </a:r>
            <a:r>
              <a:rPr lang="en-US" dirty="0" err="1" smtClean="0"/>
              <a:t>SysFan</a:t>
            </a:r>
            <a:r>
              <a:rPr lang="en-US" dirty="0" smtClean="0"/>
              <a:t>, JP2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17" y="1838023"/>
            <a:ext cx="5306166" cy="4324954"/>
          </a:xfrm>
        </p:spPr>
      </p:pic>
    </p:spTree>
    <p:extLst>
      <p:ext uri="{BB962C8B-B14F-4D97-AF65-F5344CB8AC3E}">
        <p14:creationId xmlns:p14="http://schemas.microsoft.com/office/powerpoint/2010/main" val="9114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1481</TotalTime>
  <Words>285</Words>
  <Application>Microsoft Office PowerPoint</Application>
  <PresentationFormat>Apresentação na tela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Adjacência</vt:lpstr>
      <vt:lpstr>Organização de Computadores</vt:lpstr>
      <vt:lpstr>Placa Mãe M863G v5.1</vt:lpstr>
      <vt:lpstr>Placa Mãe M863G v5.1</vt:lpstr>
      <vt:lpstr>Placa Mãe M863G v5.1</vt:lpstr>
      <vt:lpstr>CPU Socket</vt:lpstr>
      <vt:lpstr>2 Slots para Memória RAM</vt:lpstr>
      <vt:lpstr>Suporte HDs IED</vt:lpstr>
      <vt:lpstr>Suporte a USB2/3</vt:lpstr>
      <vt:lpstr>SW1, SysFan, JP2</vt:lpstr>
      <vt:lpstr>SysFan2</vt:lpstr>
      <vt:lpstr>FDC1 – Disco Floppy</vt:lpstr>
      <vt:lpstr>CNR e IR</vt:lpstr>
      <vt:lpstr>Suporte a x2 PCI 32 bits</vt:lpstr>
      <vt:lpstr>CD1(mic &amp; line out ports) e CD-ROM ou DVD-ROM drive</vt:lpstr>
      <vt:lpstr>AGP1</vt:lpstr>
      <vt:lpstr>Entradas para Alimentação</vt:lpstr>
      <vt:lpstr>CPUFAN1</vt:lpstr>
      <vt:lpstr>Chipset SiS 964L</vt:lpstr>
      <vt:lpstr>BIOS</vt:lpstr>
      <vt:lpstr>BIOS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joaoserver</dc:creator>
  <cp:lastModifiedBy>joaoserver</cp:lastModifiedBy>
  <cp:revision>29</cp:revision>
  <dcterms:created xsi:type="dcterms:W3CDTF">2015-10-18T01:42:25Z</dcterms:created>
  <dcterms:modified xsi:type="dcterms:W3CDTF">2015-10-19T02:32:44Z</dcterms:modified>
</cp:coreProperties>
</file>