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58" r:id="rId6"/>
    <p:sldId id="260" r:id="rId7"/>
    <p:sldId id="261" r:id="rId8"/>
    <p:sldId id="273" r:id="rId9"/>
    <p:sldId id="262" r:id="rId10"/>
    <p:sldId id="271" r:id="rId11"/>
    <p:sldId id="263" r:id="rId12"/>
    <p:sldId id="264" r:id="rId13"/>
    <p:sldId id="265" r:id="rId14"/>
    <p:sldId id="267" r:id="rId15"/>
    <p:sldId id="268" r:id="rId16"/>
    <p:sldId id="269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5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9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96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08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9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3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4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04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46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0E49-E7FE-455F-9654-BFCCFD96B61D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ADAD-528D-49DC-9D94-BEAE1CEFDB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8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Disciplina: Organização de Computadores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439599"/>
            <a:ext cx="9144000" cy="480565"/>
          </a:xfrm>
        </p:spPr>
        <p:txBody>
          <a:bodyPr>
            <a:normAutofit/>
          </a:bodyPr>
          <a:lstStyle/>
          <a:p>
            <a:r>
              <a:rPr lang="pt-BR" dirty="0" smtClean="0"/>
              <a:t>DOCENTE: Jean Carlos da Silva Galdino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351690" y="5885891"/>
            <a:ext cx="4840310" cy="97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/>
              <a:t>DISCENTES: Pedro Rafael C. Teixeira</a:t>
            </a:r>
          </a:p>
          <a:p>
            <a:pPr algn="l"/>
            <a:r>
              <a:rPr lang="pt-BR" dirty="0" smtClean="0"/>
              <a:t>                      Gilson de França Oliveira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9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269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SLOTS DE EXPANSÃO:  </a:t>
            </a:r>
            <a:r>
              <a:rPr lang="pt-BR" sz="4800" dirty="0"/>
              <a:t>A placa conta com 4 (quatro) slots PCI, além do slot AGP 8x.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7523" r="52583" b="37838"/>
          <a:stretch/>
        </p:blipFill>
        <p:spPr>
          <a:xfrm>
            <a:off x="2405268" y="2104852"/>
            <a:ext cx="7083288" cy="46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269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MEMÓRIA: </a:t>
            </a:r>
            <a:r>
              <a:rPr lang="pt-BR" sz="4800" dirty="0"/>
              <a:t>2 soquetes disponíveis para memória (DIMM DDR, aceitando até o padrão PC3200, popularmente conhecido como DDR400).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4" t="47449" r="12204" b="8163"/>
          <a:stretch/>
        </p:blipFill>
        <p:spPr>
          <a:xfrm>
            <a:off x="155619" y="3425778"/>
            <a:ext cx="5994462" cy="32813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1972" y="5404637"/>
            <a:ext cx="5628068" cy="10045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angulado 5"/>
          <p:cNvCxnSpPr>
            <a:stCxn id="5" idx="0"/>
          </p:cNvCxnSpPr>
          <p:nvPr/>
        </p:nvCxnSpPr>
        <p:spPr>
          <a:xfrm rot="5400000" flipH="1" flipV="1">
            <a:off x="4381548" y="2297121"/>
            <a:ext cx="1861974" cy="4353058"/>
          </a:xfrm>
          <a:prstGeom prst="bentConnector2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489064" y="3234886"/>
            <a:ext cx="2756079" cy="166199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0000CC"/>
                </a:solidFill>
              </a:rPr>
              <a:t>Após a DDR, surgiram a DDR2 e DDR3</a:t>
            </a:r>
            <a:endParaRPr lang="pt-BR" sz="3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981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b="1" dirty="0" smtClean="0"/>
              <a:t>Diferença entre as tecnologias DDR</a:t>
            </a:r>
            <a:endParaRPr lang="pt-BR" sz="4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8" y="1503148"/>
            <a:ext cx="5003539" cy="5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269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CHIPSET: </a:t>
            </a:r>
            <a:r>
              <a:rPr lang="pt-BR" sz="4800" dirty="0"/>
              <a:t>Utiliza o VIA K8T800 (antigo), e é resfriado por um pequeno dissipador passivo na cor azul.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9" t="30149" r="36614" b="33819"/>
          <a:stretch/>
        </p:blipFill>
        <p:spPr>
          <a:xfrm>
            <a:off x="3167271" y="2121095"/>
            <a:ext cx="5899457" cy="45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269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PORTAS: </a:t>
            </a:r>
            <a:r>
              <a:rPr lang="pt-BR" sz="4800" dirty="0"/>
              <a:t>Duas portas ATA-133, que permite a ligação de quatro periféricos como discos rígidos e unidades de CD/DVD. Duas portas Serial ATA (SATA-150) para discos rígidos.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76993" r="58030" b="1774"/>
          <a:stretch/>
        </p:blipFill>
        <p:spPr>
          <a:xfrm>
            <a:off x="4007943" y="3578947"/>
            <a:ext cx="8276823" cy="290008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22007" y="4238446"/>
            <a:ext cx="2680764" cy="10045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8102771" y="2980941"/>
            <a:ext cx="3922635" cy="1499873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4533554" y="4480814"/>
            <a:ext cx="888453" cy="91535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1192" y="3465390"/>
            <a:ext cx="2756079" cy="286232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3600" b="1" dirty="0"/>
              <a:t>LED: </a:t>
            </a:r>
            <a:r>
              <a:rPr lang="pt-BR" sz="3600" dirty="0"/>
              <a:t>Led que indica quando a placa está energizada. 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958043" y="4441143"/>
            <a:ext cx="2463063" cy="259908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462492" y="5435321"/>
            <a:ext cx="7822273" cy="862713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995588" y="6155861"/>
            <a:ext cx="2756079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3600" b="1" dirty="0" smtClean="0"/>
              <a:t>Modelo IDE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196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893" y="1091530"/>
            <a:ext cx="11757338" cy="1355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USB:</a:t>
            </a:r>
            <a:r>
              <a:rPr lang="pt-BR" sz="4800" dirty="0"/>
              <a:t> Conexões para quatro portas USB 2.0;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 t="36648" r="6797" b="24655"/>
          <a:stretch/>
        </p:blipFill>
        <p:spPr>
          <a:xfrm>
            <a:off x="2318195" y="1782555"/>
            <a:ext cx="7418231" cy="37667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25363" y="3419931"/>
            <a:ext cx="5302724" cy="200207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4662" y="5532596"/>
            <a:ext cx="11757338" cy="780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4800" b="1" dirty="0" smtClean="0"/>
              <a:t>Hoje: Placas com mais conexões USB, inclusive com velocidade 3.0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4970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269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CONECTORES INTERNOS:</a:t>
            </a:r>
            <a:r>
              <a:rPr lang="pt-BR" sz="4800" dirty="0"/>
              <a:t> Conector de fonte 20 pinos ATX, conector de fonte 4 pinos ATX 12V, conector de ventoinha para CPU.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17894" r="16141" b="55462"/>
          <a:stretch/>
        </p:blipFill>
        <p:spPr>
          <a:xfrm>
            <a:off x="312816" y="3083146"/>
            <a:ext cx="7663930" cy="28282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4285" y="3410883"/>
            <a:ext cx="2826950" cy="70271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566812" y="3049081"/>
            <a:ext cx="2756079" cy="175432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3600" b="1" dirty="0" smtClean="0"/>
              <a:t>Fontes de hoje são com 24 pinos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7" name="Elipse 6"/>
          <p:cNvSpPr/>
          <p:nvPr/>
        </p:nvSpPr>
        <p:spPr>
          <a:xfrm>
            <a:off x="6903267" y="3465390"/>
            <a:ext cx="888453" cy="91535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6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8000" b="1" dirty="0" smtClean="0"/>
          </a:p>
          <a:p>
            <a:pPr marL="0" indent="0" algn="ctr">
              <a:buNone/>
            </a:pPr>
            <a:r>
              <a:rPr lang="pt-BR" sz="8000" b="1" dirty="0" smtClean="0"/>
              <a:t>OBRIGADO!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4056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094" y="336753"/>
            <a:ext cx="11500834" cy="2387600"/>
          </a:xfrm>
        </p:spPr>
        <p:txBody>
          <a:bodyPr>
            <a:noAutofit/>
          </a:bodyPr>
          <a:lstStyle/>
          <a:p>
            <a:r>
              <a:rPr lang="pt-BR" sz="9600" b="1" dirty="0" smtClean="0"/>
              <a:t>Análise de Placa mãe</a:t>
            </a:r>
            <a:endParaRPr lang="pt-BR" sz="9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Placa/Modelo: </a:t>
            </a:r>
            <a:r>
              <a:rPr lang="pt-BR" sz="4800" dirty="0"/>
              <a:t>ASUS K8V – X </a:t>
            </a:r>
            <a:r>
              <a:rPr lang="pt-BR" sz="4800" dirty="0" smtClean="0"/>
              <a:t>SE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3292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1013" r="14761" b="4623"/>
          <a:stretch/>
        </p:blipFill>
        <p:spPr>
          <a:xfrm>
            <a:off x="1236372" y="605307"/>
            <a:ext cx="8976574" cy="6252693"/>
          </a:xfrm>
        </p:spPr>
      </p:pic>
    </p:spTree>
    <p:extLst>
      <p:ext uri="{BB962C8B-B14F-4D97-AF65-F5344CB8AC3E}">
        <p14:creationId xmlns:p14="http://schemas.microsoft.com/office/powerpoint/2010/main" val="23510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 (2003)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0425" r="28484" b="10059"/>
          <a:stretch/>
        </p:blipFill>
        <p:spPr>
          <a:xfrm rot="10800000">
            <a:off x="2472743" y="695664"/>
            <a:ext cx="6684135" cy="6145089"/>
          </a:xfrm>
        </p:spPr>
      </p:pic>
      <p:sp>
        <p:nvSpPr>
          <p:cNvPr id="5" name="Elipse 4"/>
          <p:cNvSpPr/>
          <p:nvPr/>
        </p:nvSpPr>
        <p:spPr>
          <a:xfrm>
            <a:off x="5473711" y="2756079"/>
            <a:ext cx="3412711" cy="3296911"/>
          </a:xfrm>
          <a:prstGeom prst="ellipse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8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1" r="5271" b="19127"/>
          <a:stretch/>
        </p:blipFill>
        <p:spPr>
          <a:xfrm>
            <a:off x="232733" y="1854558"/>
            <a:ext cx="11594034" cy="4340180"/>
          </a:xfr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847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893" y="1091529"/>
            <a:ext cx="11757338" cy="52062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800" b="1" dirty="0"/>
              <a:t>DESCRIÇÃO: </a:t>
            </a:r>
            <a:r>
              <a:rPr lang="pt-BR" sz="4800" dirty="0"/>
              <a:t>O soquete A, usado pelos Athlon XP e primeiros Sempron, ficou pra trás, sendo substituído pelo soquete 754, usado pelo Sempron e primeiros modelos Athlon 64. A placa possui um visual simples, dedicada ao mercado de baixo custo</a:t>
            </a:r>
            <a:r>
              <a:rPr lang="pt-BR" sz="4800" dirty="0" smtClean="0"/>
              <a:t>.</a:t>
            </a:r>
            <a:endParaRPr lang="pt-BR" sz="4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358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893" y="1091530"/>
            <a:ext cx="11757338" cy="269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SOQUETE: </a:t>
            </a:r>
            <a:r>
              <a:rPr lang="pt-BR" sz="4800" dirty="0"/>
              <a:t>754 “off-</a:t>
            </a:r>
            <a:r>
              <a:rPr lang="pt-BR" sz="4800" dirty="0" err="1"/>
              <a:t>board</a:t>
            </a:r>
            <a:r>
              <a:rPr lang="pt-BR" sz="4800" dirty="0"/>
              <a:t>”, ou seja, não tem vídeo </a:t>
            </a:r>
            <a:r>
              <a:rPr lang="pt-BR" sz="4800" dirty="0" smtClean="0"/>
              <a:t>integrado.</a:t>
            </a:r>
            <a:endParaRPr lang="pt-BR" sz="4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8" b="24655"/>
          <a:stretch/>
        </p:blipFill>
        <p:spPr>
          <a:xfrm>
            <a:off x="228599" y="2794717"/>
            <a:ext cx="11596741" cy="25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619" y="730918"/>
            <a:ext cx="11757338" cy="816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 smtClean="0"/>
              <a:t>Soquete 754</a:t>
            </a:r>
            <a:endParaRPr lang="pt-BR" sz="4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6" t="35622" r="17054" b="28878"/>
          <a:stretch/>
        </p:blipFill>
        <p:spPr>
          <a:xfrm>
            <a:off x="200274" y="1662309"/>
            <a:ext cx="7663930" cy="376822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133125" y="1799856"/>
            <a:ext cx="3464226" cy="3270260"/>
          </a:xfrm>
          <a:prstGeom prst="ellipse">
            <a:avLst/>
          </a:prstGeom>
          <a:noFill/>
          <a:ln w="1270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271588" y="403360"/>
            <a:ext cx="3500692" cy="59093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5400" b="1" dirty="0" smtClean="0"/>
              <a:t>Após o 754, surgiram: 939, AM2, AM2+, AM3, 775, 1366 e o 1156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0178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861" y="911226"/>
            <a:ext cx="11770217" cy="2192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/>
              <a:t>SOQUETE: </a:t>
            </a:r>
            <a:r>
              <a:rPr lang="pt-BR" sz="4800" dirty="0" smtClean="0"/>
              <a:t>Trazendo </a:t>
            </a:r>
            <a:r>
              <a:rPr lang="pt-BR" sz="4800" dirty="0"/>
              <a:t>consigo um slot AGP 8x (slot ultrapassado, melhor utilizar PCI Express).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8524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Placa/Modelo: ASUS K8V – X SE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2" t="12292" r="10627"/>
          <a:stretch/>
        </p:blipFill>
        <p:spPr>
          <a:xfrm>
            <a:off x="3554569" y="2280176"/>
            <a:ext cx="4790942" cy="46382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9094" y="3362366"/>
            <a:ext cx="2756079" cy="61555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0000CC"/>
                </a:solidFill>
              </a:rPr>
              <a:t>AGP</a:t>
            </a:r>
            <a:endParaRPr lang="pt-BR" sz="3400" b="1" dirty="0">
              <a:solidFill>
                <a:srgbClr val="0000CC"/>
              </a:solidFill>
            </a:endParaRPr>
          </a:p>
        </p:txBody>
      </p:sp>
      <p:cxnSp>
        <p:nvCxnSpPr>
          <p:cNvPr id="8" name="Conector angulado 7"/>
          <p:cNvCxnSpPr>
            <a:stCxn id="6" idx="2"/>
          </p:cNvCxnSpPr>
          <p:nvPr/>
        </p:nvCxnSpPr>
        <p:spPr>
          <a:xfrm rot="16200000" flipH="1">
            <a:off x="2909801" y="2755252"/>
            <a:ext cx="774385" cy="3219718"/>
          </a:xfrm>
          <a:prstGeom prst="bentConnector2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</TotalTime>
  <Words>414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Disciplina: Organização de Computadores </vt:lpstr>
      <vt:lpstr>Análise de Placa mãe</vt:lpstr>
      <vt:lpstr>Placa/Modelo: ASUS K8V – X SE</vt:lpstr>
      <vt:lpstr>Placa/Modelo: ASUS K8V – X SE (2003)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Placa/Modelo: ASUS K8V – X SE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Disciplina: Organização de Computadores</dc:title>
  <dc:creator>Gilson</dc:creator>
  <cp:lastModifiedBy>Pedro Rafael</cp:lastModifiedBy>
  <cp:revision>39</cp:revision>
  <dcterms:created xsi:type="dcterms:W3CDTF">2015-10-19T21:23:46Z</dcterms:created>
  <dcterms:modified xsi:type="dcterms:W3CDTF">2015-10-27T01:49:31Z</dcterms:modified>
</cp:coreProperties>
</file>