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7" r:id="rId2"/>
    <p:sldId id="269" r:id="rId3"/>
    <p:sldId id="512" r:id="rId4"/>
    <p:sldId id="474" r:id="rId5"/>
    <p:sldId id="477" r:id="rId6"/>
    <p:sldId id="478" r:id="rId7"/>
    <p:sldId id="514" r:id="rId8"/>
    <p:sldId id="320" r:id="rId9"/>
    <p:sldId id="511" r:id="rId10"/>
    <p:sldId id="325" r:id="rId11"/>
    <p:sldId id="513" r:id="rId12"/>
    <p:sldId id="327" r:id="rId13"/>
    <p:sldId id="480" r:id="rId14"/>
    <p:sldId id="481" r:id="rId15"/>
    <p:sldId id="515" r:id="rId16"/>
    <p:sldId id="551" r:id="rId17"/>
    <p:sldId id="552" r:id="rId18"/>
    <p:sldId id="553" r:id="rId19"/>
    <p:sldId id="554" r:id="rId20"/>
    <p:sldId id="555" r:id="rId21"/>
    <p:sldId id="482" r:id="rId22"/>
    <p:sldId id="483" r:id="rId23"/>
    <p:sldId id="489" r:id="rId24"/>
    <p:sldId id="490" r:id="rId25"/>
    <p:sldId id="492" r:id="rId26"/>
    <p:sldId id="494" r:id="rId27"/>
    <p:sldId id="496" r:id="rId28"/>
    <p:sldId id="491" r:id="rId29"/>
    <p:sldId id="484" r:id="rId30"/>
    <p:sldId id="497" r:id="rId31"/>
    <p:sldId id="498" r:id="rId32"/>
    <p:sldId id="499" r:id="rId33"/>
    <p:sldId id="500" r:id="rId34"/>
    <p:sldId id="501" r:id="rId35"/>
    <p:sldId id="502" r:id="rId36"/>
    <p:sldId id="516" r:id="rId37"/>
    <p:sldId id="517" r:id="rId38"/>
    <p:sldId id="518" r:id="rId39"/>
    <p:sldId id="519" r:id="rId40"/>
    <p:sldId id="520" r:id="rId41"/>
    <p:sldId id="521" r:id="rId42"/>
    <p:sldId id="522" r:id="rId43"/>
    <p:sldId id="523" r:id="rId44"/>
    <p:sldId id="524" r:id="rId45"/>
    <p:sldId id="525" r:id="rId46"/>
    <p:sldId id="526" r:id="rId47"/>
    <p:sldId id="550" r:id="rId48"/>
    <p:sldId id="527" r:id="rId49"/>
    <p:sldId id="528" r:id="rId50"/>
    <p:sldId id="529" r:id="rId51"/>
    <p:sldId id="530" r:id="rId52"/>
    <p:sldId id="531" r:id="rId53"/>
    <p:sldId id="532" r:id="rId54"/>
    <p:sldId id="533" r:id="rId55"/>
    <p:sldId id="534" r:id="rId56"/>
    <p:sldId id="535" r:id="rId57"/>
    <p:sldId id="536" r:id="rId58"/>
    <p:sldId id="556" r:id="rId59"/>
    <p:sldId id="537" r:id="rId60"/>
    <p:sldId id="538" r:id="rId61"/>
    <p:sldId id="539" r:id="rId62"/>
    <p:sldId id="540" r:id="rId63"/>
    <p:sldId id="541" r:id="rId64"/>
    <p:sldId id="542" r:id="rId65"/>
    <p:sldId id="543" r:id="rId66"/>
    <p:sldId id="544" r:id="rId67"/>
    <p:sldId id="545" r:id="rId68"/>
    <p:sldId id="546" r:id="rId69"/>
    <p:sldId id="547" r:id="rId70"/>
    <p:sldId id="548" r:id="rId71"/>
    <p:sldId id="549" r:id="rId72"/>
  </p:sldIdLst>
  <p:sldSz cx="10080625" cy="7559675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Gothic" pitchFamily="49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7">
          <p15:clr>
            <a:srgbClr val="A4A3A4"/>
          </p15:clr>
        </p15:guide>
        <p15:guide id="2" pos="20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9707"/>
    <a:srgbClr val="35A408"/>
    <a:srgbClr val="52A83A"/>
    <a:srgbClr val="87B44A"/>
    <a:srgbClr val="5CB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380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922" y="-96"/>
      </p:cViewPr>
      <p:guideLst>
        <p:guide orient="horz" pos="2757"/>
        <p:guide pos="20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1A771-1D8D-4B23-9465-A4F3E4C573F1}" type="datetimeFigureOut">
              <a:rPr lang="pt-BR" smtClean="0"/>
              <a:pPr/>
              <a:t>06/10/2015</a:t>
            </a:fld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C37CA-1540-4EA5-B435-C107BA47F7F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136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3337" cy="383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5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7488" algn="l"/>
                <a:tab pos="1374976" algn="l"/>
                <a:tab pos="2062463" algn="l"/>
                <a:tab pos="27499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017963" y="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7488" algn="l"/>
                <a:tab pos="1374976" algn="l"/>
                <a:tab pos="2062463" algn="l"/>
                <a:tab pos="27499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7488" algn="l"/>
                <a:tab pos="1374976" algn="l"/>
                <a:tab pos="2062463" algn="l"/>
                <a:tab pos="27499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687488" algn="l"/>
                <a:tab pos="1374976" algn="l"/>
                <a:tab pos="2062463" algn="l"/>
                <a:tab pos="274995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7FDFF31B-46A5-4E41-B013-45DDCF05D1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79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687388" algn="l"/>
                <a:tab pos="1374775" algn="l"/>
                <a:tab pos="2062163" algn="l"/>
                <a:tab pos="2749550" algn="l"/>
              </a:tabLst>
            </a:pPr>
            <a:fld id="{162628C2-401B-4DF5-995C-08C055F94BCA}" type="slidenum">
              <a:rPr lang="pt-BR" smtClean="0">
                <a:latin typeface="Times New Roman" pitchFamily="18" charset="0"/>
                <a:ea typeface="MS Gothic" pitchFamily="49" charset="-128"/>
              </a:rPr>
              <a:pPr>
                <a:buFont typeface="Times New Roman" pitchFamily="18" charset="0"/>
                <a:buNone/>
                <a:tabLst>
                  <a:tab pos="687388" algn="l"/>
                  <a:tab pos="1374775" algn="l"/>
                  <a:tab pos="2062163" algn="l"/>
                  <a:tab pos="2749550" algn="l"/>
                </a:tabLst>
              </a:pPr>
              <a:t>1</a:t>
            </a:fld>
            <a:endParaRPr lang="pt-BR" dirty="0" smtClean="0">
              <a:latin typeface="Times New Roman" pitchFamily="18" charset="0"/>
              <a:ea typeface="MS Gothic" pitchFamily="49" charset="-128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1363663" y="982663"/>
            <a:ext cx="4368800" cy="35417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9041" tIns="49521" rIns="99041" bIns="49521" anchor="ctr"/>
          <a:lstStyle/>
          <a:p>
            <a:pPr defTabSz="485775">
              <a:buClr>
                <a:srgbClr val="000000"/>
              </a:buClr>
              <a:buSzPct val="100000"/>
            </a:pPr>
            <a:endParaRPr lang="pt-BR" sz="2000" dirty="0">
              <a:solidFill>
                <a:schemeClr val="bg1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/>
          </p:nvPr>
        </p:nvSpPr>
        <p:spPr>
          <a:xfrm>
            <a:off x="1096963" y="4868863"/>
            <a:ext cx="4905375" cy="3927475"/>
          </a:xfrm>
          <a:noFill/>
          <a:ln/>
        </p:spPr>
        <p:txBody>
          <a:bodyPr wrap="none" anchor="ctr"/>
          <a:lstStyle/>
          <a:p>
            <a:endParaRPr lang="pt-BR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3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FDFF31B-46A5-4E41-B013-45DDCF05D1BC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363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 rot="10800000">
            <a:off x="0" y="7453313"/>
            <a:ext cx="6845300" cy="71437"/>
          </a:xfrm>
          <a:prstGeom prst="roundRect">
            <a:avLst>
              <a:gd name="adj" fmla="val 2269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5" name="AutoShape 3"/>
          <p:cNvSpPr>
            <a:spLocks noChangeArrowheads="1"/>
          </p:cNvSpPr>
          <p:nvPr userDrawn="1"/>
        </p:nvSpPr>
        <p:spPr bwMode="auto">
          <a:xfrm rot="18900000">
            <a:off x="6678613" y="7107238"/>
            <a:ext cx="1014412" cy="71437"/>
          </a:xfrm>
          <a:prstGeom prst="roundRect">
            <a:avLst>
              <a:gd name="adj" fmla="val 2269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6" name="AutoShape 4"/>
          <p:cNvSpPr>
            <a:spLocks noChangeArrowheads="1"/>
          </p:cNvSpPr>
          <p:nvPr userDrawn="1"/>
        </p:nvSpPr>
        <p:spPr bwMode="auto">
          <a:xfrm rot="10800000">
            <a:off x="7502525" y="6767513"/>
            <a:ext cx="2592388" cy="71437"/>
          </a:xfrm>
          <a:prstGeom prst="roundRect">
            <a:avLst>
              <a:gd name="adj" fmla="val 2269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8" name="AutoShape 11"/>
          <p:cNvSpPr>
            <a:spLocks noChangeArrowheads="1"/>
          </p:cNvSpPr>
          <p:nvPr/>
        </p:nvSpPr>
        <p:spPr bwMode="auto">
          <a:xfrm>
            <a:off x="0" y="107950"/>
            <a:ext cx="10080625" cy="71438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0800000">
            <a:off x="0" y="7405688"/>
            <a:ext cx="6821488" cy="71437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8900000">
            <a:off x="6653213" y="7059613"/>
            <a:ext cx="1014412" cy="71437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 rot="10800000">
            <a:off x="7488238" y="6719888"/>
            <a:ext cx="2592387" cy="71437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12" name="AutoShape 15"/>
          <p:cNvSpPr>
            <a:spLocks noChangeArrowheads="1"/>
          </p:cNvSpPr>
          <p:nvPr userDrawn="1"/>
        </p:nvSpPr>
        <p:spPr bwMode="auto">
          <a:xfrm>
            <a:off x="0" y="2012950"/>
            <a:ext cx="10080625" cy="71438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19138" y="2339975"/>
            <a:ext cx="8569325" cy="1620838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spcAft>
                <a:spcPct val="0"/>
              </a:spcAft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388"/>
            <a:ext cx="47339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645A-98D2-47CE-8F69-4B24744986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BD557-84A9-4923-9C6B-D14CCCEDFC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238" y="0"/>
            <a:ext cx="9069387" cy="1260475"/>
          </a:xfrm>
        </p:spPr>
        <p:txBody>
          <a:bodyPr/>
          <a:lstStyle>
            <a:lvl1pPr>
              <a:defRPr lang="pt-BR" sz="4400" b="1" dirty="0">
                <a:solidFill>
                  <a:schemeClr val="tx2"/>
                </a:solidFill>
                <a:latin typeface="Script MT Bold" pitchFamily="66" charset="0"/>
                <a:ea typeface="BatangChe" pitchFamily="49" charset="-127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4032" y="1565259"/>
            <a:ext cx="9069387" cy="4987925"/>
          </a:xfrm>
        </p:spPr>
        <p:txBody>
          <a:bodyPr/>
          <a:lstStyle>
            <a:lvl1pPr algn="just">
              <a:defRPr b="1">
                <a:solidFill>
                  <a:schemeClr val="tx1"/>
                </a:solidFill>
                <a:latin typeface="Segoe Script" pitchFamily="34" charset="0"/>
              </a:defRPr>
            </a:lvl1pPr>
            <a:lvl2pPr algn="just">
              <a:defRPr>
                <a:latin typeface="Segoe Script" pitchFamily="34" charset="0"/>
              </a:defRPr>
            </a:lvl2pPr>
            <a:lvl3pPr algn="just">
              <a:defRPr lang="pt-BR" sz="2400" dirty="0" smtClean="0">
                <a:solidFill>
                  <a:srgbClr val="000000"/>
                </a:solidFill>
                <a:latin typeface="Segoe Script" pitchFamily="34" charset="0"/>
                <a:ea typeface="+mn-ea"/>
              </a:defRPr>
            </a:lvl3pPr>
            <a:lvl4pPr algn="just">
              <a:defRPr lang="pt-BR" sz="2400" dirty="0" smtClean="0">
                <a:solidFill>
                  <a:srgbClr val="000000"/>
                </a:solidFill>
                <a:latin typeface="Segoe Script" pitchFamily="34" charset="0"/>
                <a:ea typeface="+mn-ea"/>
              </a:defRPr>
            </a:lvl4pPr>
            <a:lvl5pPr algn="just">
              <a:defRPr lang="pt-BR" sz="2400" dirty="0">
                <a:solidFill>
                  <a:srgbClr val="000000"/>
                </a:solidFill>
                <a:latin typeface="Segoe Script" pitchFamily="34" charset="0"/>
                <a:ea typeface="+mn-ea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Março/2010</a:t>
            </a:r>
            <a:endParaRPr lang="pt-B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dirty="0" smtClean="0"/>
              <a:t>Prof. Jean Carlos </a:t>
            </a:r>
            <a:endParaRPr lang="pt-B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93C4ED-5540-43BB-9DD8-3623EA2794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966EB-5A00-4CD5-94AE-27626C6CC8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EB2C5-CC8E-4D5E-ABCE-9C1698EB2A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BD41A-DD7E-4110-BB78-EB426E2D49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EC8AD-C2ED-446B-9C95-B48D5FC511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6D5F3-FC29-4532-98C9-B16442C3166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7180E-803F-4732-92A7-8E6A458983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9A62-DAF0-474C-8D91-C89F5687204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AutoShape 14"/>
          <p:cNvSpPr>
            <a:spLocks noChangeArrowheads="1"/>
          </p:cNvSpPr>
          <p:nvPr userDrawn="1"/>
        </p:nvSpPr>
        <p:spPr bwMode="auto">
          <a:xfrm rot="10800000">
            <a:off x="0" y="7453313"/>
            <a:ext cx="6845300" cy="71437"/>
          </a:xfrm>
          <a:prstGeom prst="roundRect">
            <a:avLst>
              <a:gd name="adj" fmla="val 2269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1039" name="AutoShape 15"/>
          <p:cNvSpPr>
            <a:spLocks noChangeArrowheads="1"/>
          </p:cNvSpPr>
          <p:nvPr userDrawn="1"/>
        </p:nvSpPr>
        <p:spPr bwMode="auto">
          <a:xfrm rot="18900000">
            <a:off x="6678613" y="7107238"/>
            <a:ext cx="1014412" cy="71437"/>
          </a:xfrm>
          <a:prstGeom prst="roundRect">
            <a:avLst>
              <a:gd name="adj" fmla="val 2269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1040" name="AutoShape 16"/>
          <p:cNvSpPr>
            <a:spLocks noChangeArrowheads="1"/>
          </p:cNvSpPr>
          <p:nvPr userDrawn="1"/>
        </p:nvSpPr>
        <p:spPr bwMode="auto">
          <a:xfrm rot="10800000">
            <a:off x="7502525" y="6767513"/>
            <a:ext cx="2592388" cy="71437"/>
          </a:xfrm>
          <a:prstGeom prst="roundRect">
            <a:avLst>
              <a:gd name="adj" fmla="val 2269"/>
            </a:avLst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102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 para editar o formato do texto do título</a:t>
            </a:r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Clique </a:t>
            </a:r>
            <a:r>
              <a:rPr lang="en-GB" dirty="0" err="1" smtClean="0"/>
              <a:t>para</a:t>
            </a:r>
            <a:r>
              <a:rPr lang="en-GB" dirty="0" smtClean="0"/>
              <a:t> </a:t>
            </a:r>
            <a:r>
              <a:rPr lang="en-GB" dirty="0" err="1" smtClean="0"/>
              <a:t>editar</a:t>
            </a:r>
            <a:r>
              <a:rPr lang="en-GB" dirty="0" smtClean="0"/>
              <a:t> o </a:t>
            </a:r>
            <a:r>
              <a:rPr lang="en-GB" dirty="0" err="1" smtClean="0"/>
              <a:t>formato</a:t>
            </a:r>
            <a:r>
              <a:rPr lang="en-GB" dirty="0" smtClean="0"/>
              <a:t> do </a:t>
            </a:r>
            <a:r>
              <a:rPr lang="en-GB" dirty="0" err="1" smtClean="0"/>
              <a:t>texto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  <a:p>
            <a:pPr lvl="1"/>
            <a:r>
              <a:rPr lang="en-GB" dirty="0" smtClean="0"/>
              <a:t>2º </a:t>
            </a:r>
            <a:r>
              <a:rPr lang="en-GB" dirty="0" err="1" smtClean="0"/>
              <a:t>Nível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  <a:p>
            <a:pPr lvl="2"/>
            <a:r>
              <a:rPr lang="en-GB" dirty="0" smtClean="0"/>
              <a:t>3º </a:t>
            </a:r>
            <a:r>
              <a:rPr lang="en-GB" dirty="0" err="1" smtClean="0"/>
              <a:t>Nível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  <a:p>
            <a:pPr lvl="3"/>
            <a:r>
              <a:rPr lang="en-GB" dirty="0" smtClean="0"/>
              <a:t>4º </a:t>
            </a:r>
            <a:r>
              <a:rPr lang="en-GB" dirty="0" err="1" smtClean="0"/>
              <a:t>Nível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  <a:p>
            <a:pPr lvl="4"/>
            <a:r>
              <a:rPr lang="en-GB" dirty="0" smtClean="0"/>
              <a:t>5º </a:t>
            </a:r>
            <a:r>
              <a:rPr lang="en-GB" dirty="0" err="1" smtClean="0"/>
              <a:t>Nível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  <a:p>
            <a:pPr lvl="4"/>
            <a:r>
              <a:rPr lang="en-GB" dirty="0" smtClean="0"/>
              <a:t>6º </a:t>
            </a:r>
            <a:r>
              <a:rPr lang="en-GB" dirty="0" err="1" smtClean="0"/>
              <a:t>Nível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  <a:p>
            <a:pPr lvl="4"/>
            <a:r>
              <a:rPr lang="en-GB" dirty="0" smtClean="0"/>
              <a:t>7º </a:t>
            </a:r>
            <a:r>
              <a:rPr lang="en-GB" dirty="0" err="1" smtClean="0"/>
              <a:t>Nível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  <a:p>
            <a:pPr lvl="4"/>
            <a:r>
              <a:rPr lang="en-GB" dirty="0" smtClean="0"/>
              <a:t>8º </a:t>
            </a:r>
            <a:r>
              <a:rPr lang="en-GB" dirty="0" err="1" smtClean="0"/>
              <a:t>Nível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  <a:p>
            <a:pPr lvl="4"/>
            <a:r>
              <a:rPr lang="en-GB" dirty="0" smtClean="0"/>
              <a:t>9º </a:t>
            </a:r>
            <a:r>
              <a:rPr lang="en-GB" dirty="0" err="1" smtClean="0"/>
              <a:t>Nível</a:t>
            </a:r>
            <a:r>
              <a:rPr lang="en-GB" dirty="0" smtClean="0"/>
              <a:t> da </a:t>
            </a:r>
            <a:r>
              <a:rPr lang="en-GB" dirty="0" err="1" smtClean="0"/>
              <a:t>estrutura</a:t>
            </a:r>
            <a:r>
              <a:rPr lang="en-GB" dirty="0" smtClean="0"/>
              <a:t> de </a:t>
            </a:r>
            <a:r>
              <a:rPr lang="en-GB" dirty="0" err="1" smtClean="0"/>
              <a:t>tópicos</a:t>
            </a:r>
            <a:endParaRPr lang="en-GB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00900" y="6875463"/>
            <a:ext cx="2346325" cy="519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95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</a:lstStyle>
          <a:p>
            <a:pPr>
              <a:defRPr/>
            </a:pPr>
            <a:fld id="{C405132B-8B0C-4181-8C1D-49D888C5729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1258888"/>
            <a:ext cx="10080625" cy="71437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0" y="7405688"/>
            <a:ext cx="6821488" cy="71437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 rot="18900000">
            <a:off x="6653213" y="7059613"/>
            <a:ext cx="1014412" cy="71437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 rot="10800000">
            <a:off x="7488238" y="6719888"/>
            <a:ext cx="2592387" cy="71437"/>
          </a:xfrm>
          <a:prstGeom prst="roundRect">
            <a:avLst>
              <a:gd name="adj" fmla="val 2269"/>
            </a:avLst>
          </a:prstGeom>
          <a:solidFill>
            <a:srgbClr val="52A83A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pt-BR">
              <a:ea typeface="MS Gothic" charset="-128"/>
              <a:cs typeface="+mn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3275745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MS Gothic" charset="-128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S Gothic" charset="-128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3.jpeg"/><Relationship Id="rId4" Type="http://schemas.openxmlformats.org/officeDocument/2006/relationships/image" Target="../media/image42.w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46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7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708025" y="2686943"/>
            <a:ext cx="8821738" cy="301267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9207" tIns="51588" rIns="99207" bIns="51588" anchor="ctr">
            <a:spAutoFit/>
          </a:bodyPr>
          <a:lstStyle/>
          <a:p>
            <a:pPr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endParaRPr lang="pt-BR" sz="2900" b="1" i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  <a:ea typeface="MS Gothic" charset="-128"/>
              <a:cs typeface="Times New Roman" pitchFamily="16" charset="0"/>
            </a:endParaRPr>
          </a:p>
          <a:p>
            <a:pPr algn="ctr"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endParaRPr lang="pt-BR" sz="4000" b="1" i="1" dirty="0" smtClean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  <a:ea typeface="MS Gothic" charset="-128"/>
              <a:cs typeface="Times New Roman" pitchFamily="16" charset="0"/>
            </a:endParaRPr>
          </a:p>
          <a:p>
            <a:pPr algn="ctr"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pt-BR" sz="40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Prática  de Eletricidade</a:t>
            </a:r>
            <a:endParaRPr lang="pt-BR" sz="4000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  <a:ea typeface="MS Gothic" charset="-128"/>
              <a:cs typeface="Times New Roman" pitchFamily="16" charset="0"/>
            </a:endParaRPr>
          </a:p>
          <a:p>
            <a:pPr algn="ctr"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pt-BR" sz="4000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Prof.  </a:t>
            </a:r>
            <a:r>
              <a:rPr lang="pt-BR" sz="4000" b="1" i="1" dirty="0" err="1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Dsc</a:t>
            </a:r>
            <a:r>
              <a:rPr lang="pt-BR" sz="4000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. Jean </a:t>
            </a:r>
            <a:r>
              <a:rPr lang="pt-BR" sz="4000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Galdino</a:t>
            </a:r>
          </a:p>
          <a:p>
            <a:pPr algn="ctr"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pt-BR" sz="4000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2015.2</a:t>
            </a:r>
            <a:endParaRPr lang="pt-BR" sz="4000" b="1" i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  <a:ea typeface="MS Gothic" charset="-128"/>
              <a:cs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4963308" y="992208"/>
            <a:ext cx="203621" cy="91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pPr algn="ctr"/>
            <a:endParaRPr lang="pt-BR" sz="5300" dirty="0">
              <a:solidFill>
                <a:srgbClr val="0000CC"/>
              </a:solidFill>
            </a:endParaRPr>
          </a:p>
        </p:txBody>
      </p:sp>
      <p:sp>
        <p:nvSpPr>
          <p:cNvPr id="135216" name="Rectangle 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 de molécula</a:t>
            </a:r>
            <a:endParaRPr lang="pt-BR" dirty="0"/>
          </a:p>
        </p:txBody>
      </p:sp>
      <p:grpSp>
        <p:nvGrpSpPr>
          <p:cNvPr id="11" name="Grupo 10"/>
          <p:cNvGrpSpPr/>
          <p:nvPr/>
        </p:nvGrpSpPr>
        <p:grpSpPr>
          <a:xfrm>
            <a:off x="356823" y="1687621"/>
            <a:ext cx="9508341" cy="4468480"/>
            <a:chOff x="356823" y="1414152"/>
            <a:chExt cx="9508341" cy="4468480"/>
          </a:xfrm>
        </p:grpSpPr>
        <p:grpSp>
          <p:nvGrpSpPr>
            <p:cNvPr id="2" name="Group 50"/>
            <p:cNvGrpSpPr>
              <a:grpSpLocks/>
            </p:cNvGrpSpPr>
            <p:nvPr/>
          </p:nvGrpSpPr>
          <p:grpSpPr bwMode="auto">
            <a:xfrm>
              <a:off x="1007864" y="2291528"/>
              <a:ext cx="8857300" cy="2945124"/>
              <a:chOff x="432" y="2016"/>
              <a:chExt cx="5061" cy="1683"/>
            </a:xfrm>
          </p:grpSpPr>
          <p:sp>
            <p:nvSpPr>
              <p:cNvPr id="135170" name="Text Box 2"/>
              <p:cNvSpPr txBox="1">
                <a:spLocks noChangeArrowheads="1"/>
              </p:cNvSpPr>
              <p:nvPr/>
            </p:nvSpPr>
            <p:spPr bwMode="auto">
              <a:xfrm>
                <a:off x="3696" y="2251"/>
                <a:ext cx="1797" cy="21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r>
                  <a:rPr lang="pt-BR" b="1" dirty="0">
                    <a:solidFill>
                      <a:srgbClr val="006699"/>
                    </a:solidFill>
                  </a:rPr>
                  <a:t>UM ÁTOMO </a:t>
                </a:r>
                <a:r>
                  <a:rPr lang="pt-BR" b="1" dirty="0" smtClean="0">
                    <a:solidFill>
                      <a:srgbClr val="006699"/>
                    </a:solidFill>
                  </a:rPr>
                  <a:t>DE OXIGÊNIO</a:t>
                </a:r>
                <a:endParaRPr lang="pt-BR" b="1" dirty="0">
                  <a:solidFill>
                    <a:srgbClr val="006699"/>
                  </a:solidFill>
                </a:endParaRPr>
              </a:p>
            </p:txBody>
          </p:sp>
          <p:sp>
            <p:nvSpPr>
              <p:cNvPr id="135171" name="Text Box 3"/>
              <p:cNvSpPr txBox="1">
                <a:spLocks noChangeArrowheads="1"/>
              </p:cNvSpPr>
              <p:nvPr/>
            </p:nvSpPr>
            <p:spPr bwMode="auto">
              <a:xfrm>
                <a:off x="3312" y="3488"/>
                <a:ext cx="2181" cy="211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r>
                  <a:rPr lang="pt-BR" b="1" dirty="0" smtClean="0">
                    <a:solidFill>
                      <a:srgbClr val="006699"/>
                    </a:solidFill>
                  </a:rPr>
                  <a:t>DOIS </a:t>
                </a:r>
                <a:r>
                  <a:rPr lang="pt-BR" b="1" dirty="0">
                    <a:solidFill>
                      <a:srgbClr val="006699"/>
                    </a:solidFill>
                  </a:rPr>
                  <a:t>ÁTOMOS </a:t>
                </a:r>
                <a:r>
                  <a:rPr lang="pt-BR" b="1" dirty="0" smtClean="0">
                    <a:solidFill>
                      <a:srgbClr val="006699"/>
                    </a:solidFill>
                  </a:rPr>
                  <a:t>DE HIDROGÊNIO </a:t>
                </a:r>
                <a:endParaRPr lang="pt-BR" b="1" dirty="0">
                  <a:solidFill>
                    <a:srgbClr val="006699"/>
                  </a:solidFill>
                </a:endParaRPr>
              </a:p>
            </p:txBody>
          </p:sp>
          <p:grpSp>
            <p:nvGrpSpPr>
              <p:cNvPr id="3" name="Group 4"/>
              <p:cNvGrpSpPr>
                <a:grpSpLocks/>
              </p:cNvGrpSpPr>
              <p:nvPr/>
            </p:nvGrpSpPr>
            <p:grpSpPr bwMode="auto">
              <a:xfrm>
                <a:off x="672" y="3198"/>
                <a:ext cx="2640" cy="384"/>
                <a:chOff x="576" y="2976"/>
                <a:chExt cx="2640" cy="384"/>
              </a:xfrm>
            </p:grpSpPr>
            <p:sp>
              <p:nvSpPr>
                <p:cNvPr id="135173" name="Line 5"/>
                <p:cNvSpPr>
                  <a:spLocks noChangeShapeType="1"/>
                </p:cNvSpPr>
                <p:nvPr/>
              </p:nvSpPr>
              <p:spPr bwMode="auto">
                <a:xfrm>
                  <a:off x="576" y="2976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174" name="Line 6"/>
                <p:cNvSpPr>
                  <a:spLocks noChangeShapeType="1"/>
                </p:cNvSpPr>
                <p:nvPr/>
              </p:nvSpPr>
              <p:spPr bwMode="auto">
                <a:xfrm>
                  <a:off x="576" y="3360"/>
                  <a:ext cx="26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175" name="Line 7"/>
                <p:cNvSpPr>
                  <a:spLocks noChangeShapeType="1"/>
                </p:cNvSpPr>
                <p:nvPr/>
              </p:nvSpPr>
              <p:spPr bwMode="auto">
                <a:xfrm>
                  <a:off x="2128" y="2976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sp>
            <p:nvSpPr>
              <p:cNvPr id="135176" name="Line 8"/>
              <p:cNvSpPr>
                <a:spLocks noChangeShapeType="1"/>
              </p:cNvSpPr>
              <p:nvPr/>
            </p:nvSpPr>
            <p:spPr bwMode="auto">
              <a:xfrm>
                <a:off x="1988" y="2352"/>
                <a:ext cx="16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432" y="2016"/>
                <a:ext cx="2028" cy="1200"/>
                <a:chOff x="1872" y="1776"/>
                <a:chExt cx="2028" cy="1200"/>
              </a:xfrm>
            </p:grpSpPr>
            <p:grpSp>
              <p:nvGrpSpPr>
                <p:cNvPr id="5" name="Group 11"/>
                <p:cNvGrpSpPr>
                  <a:grpSpLocks/>
                </p:cNvGrpSpPr>
                <p:nvPr/>
              </p:nvGrpSpPr>
              <p:grpSpPr bwMode="auto">
                <a:xfrm>
                  <a:off x="2736" y="2240"/>
                  <a:ext cx="288" cy="288"/>
                  <a:chOff x="1200" y="2304"/>
                  <a:chExt cx="288" cy="288"/>
                </a:xfrm>
              </p:grpSpPr>
              <p:sp>
                <p:nvSpPr>
                  <p:cNvPr id="135180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352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1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400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296" y="244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448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4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400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5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2352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6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448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392" y="2352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8" name="Oval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242" y="2352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89" name="Oval 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242" y="2400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90" name="Oval 2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44" y="2496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91" name="Oval 2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296" y="2496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92" name="Oval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92" y="2496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93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392" y="2400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94" name="Oval 2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248" y="2448"/>
                    <a:ext cx="48" cy="48"/>
                  </a:xfrm>
                  <a:prstGeom prst="ellipse">
                    <a:avLst/>
                  </a:prstGeom>
                  <a:solidFill>
                    <a:srgbClr val="FFCC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95" name="Oval 2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1248" y="2496"/>
                    <a:ext cx="48" cy="48"/>
                  </a:xfrm>
                  <a:prstGeom prst="ellipse">
                    <a:avLst/>
                  </a:prstGeom>
                  <a:solidFill>
                    <a:schemeClr val="accent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96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2304"/>
                    <a:ext cx="288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</p:grpSp>
            <p:grpSp>
              <p:nvGrpSpPr>
                <p:cNvPr id="6" name="Group 29"/>
                <p:cNvGrpSpPr>
                  <a:grpSpLocks/>
                </p:cNvGrpSpPr>
                <p:nvPr/>
              </p:nvGrpSpPr>
              <p:grpSpPr bwMode="auto">
                <a:xfrm>
                  <a:off x="2288" y="1776"/>
                  <a:ext cx="1200" cy="1200"/>
                  <a:chOff x="384" y="1920"/>
                  <a:chExt cx="1200" cy="1200"/>
                </a:xfrm>
              </p:grpSpPr>
              <p:sp>
                <p:nvSpPr>
                  <p:cNvPr id="135198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576" y="2112"/>
                    <a:ext cx="816" cy="816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135199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384" y="1920"/>
                    <a:ext cx="1200" cy="1200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</p:grpSp>
            <p:sp>
              <p:nvSpPr>
                <p:cNvPr id="135200" name="Oval 32"/>
                <p:cNvSpPr>
                  <a:spLocks noChangeArrowheads="1"/>
                </p:cNvSpPr>
                <p:nvPr/>
              </p:nvSpPr>
              <p:spPr bwMode="auto">
                <a:xfrm>
                  <a:off x="2544" y="2048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1" name="Oval 33"/>
                <p:cNvSpPr>
                  <a:spLocks noChangeArrowheads="1"/>
                </p:cNvSpPr>
                <p:nvPr/>
              </p:nvSpPr>
              <p:spPr bwMode="auto">
                <a:xfrm>
                  <a:off x="3120" y="2624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2" name="Oval 34"/>
                <p:cNvSpPr>
                  <a:spLocks noChangeArrowheads="1"/>
                </p:cNvSpPr>
                <p:nvPr/>
              </p:nvSpPr>
              <p:spPr bwMode="auto">
                <a:xfrm>
                  <a:off x="3408" y="2160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3" name="Oval 35"/>
                <p:cNvSpPr>
                  <a:spLocks noChangeArrowheads="1"/>
                </p:cNvSpPr>
                <p:nvPr/>
              </p:nvSpPr>
              <p:spPr bwMode="auto">
                <a:xfrm>
                  <a:off x="2256" y="2160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4" name="Oval 36"/>
                <p:cNvSpPr>
                  <a:spLocks noChangeArrowheads="1"/>
                </p:cNvSpPr>
                <p:nvPr/>
              </p:nvSpPr>
              <p:spPr bwMode="auto">
                <a:xfrm>
                  <a:off x="2544" y="1802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5" name="Oval 37"/>
                <p:cNvSpPr>
                  <a:spLocks noChangeArrowheads="1"/>
                </p:cNvSpPr>
                <p:nvPr/>
              </p:nvSpPr>
              <p:spPr bwMode="auto">
                <a:xfrm>
                  <a:off x="3216" y="1856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6" name="Oval 38"/>
                <p:cNvSpPr>
                  <a:spLocks noChangeArrowheads="1"/>
                </p:cNvSpPr>
                <p:nvPr/>
              </p:nvSpPr>
              <p:spPr bwMode="auto">
                <a:xfrm>
                  <a:off x="3180" y="2816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7" name="Oval 39"/>
                <p:cNvSpPr>
                  <a:spLocks noChangeArrowheads="1"/>
                </p:cNvSpPr>
                <p:nvPr/>
              </p:nvSpPr>
              <p:spPr bwMode="auto">
                <a:xfrm>
                  <a:off x="2448" y="2780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8" name="Oval 40"/>
                <p:cNvSpPr>
                  <a:spLocks noChangeArrowheads="1"/>
                </p:cNvSpPr>
                <p:nvPr/>
              </p:nvSpPr>
              <p:spPr bwMode="auto">
                <a:xfrm>
                  <a:off x="3612" y="272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09" name="Oval 41"/>
                <p:cNvSpPr>
                  <a:spLocks noChangeArrowheads="1"/>
                </p:cNvSpPr>
                <p:nvPr/>
              </p:nvSpPr>
              <p:spPr bwMode="auto">
                <a:xfrm>
                  <a:off x="3660" y="272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10" name="Oval 42"/>
                <p:cNvSpPr>
                  <a:spLocks noChangeArrowheads="1"/>
                </p:cNvSpPr>
                <p:nvPr/>
              </p:nvSpPr>
              <p:spPr bwMode="auto">
                <a:xfrm>
                  <a:off x="3420" y="2480"/>
                  <a:ext cx="480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11" name="Oval 43"/>
                <p:cNvSpPr>
                  <a:spLocks noChangeArrowheads="1"/>
                </p:cNvSpPr>
                <p:nvPr/>
              </p:nvSpPr>
              <p:spPr bwMode="auto">
                <a:xfrm>
                  <a:off x="3388" y="2582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12" name="Oval 44"/>
                <p:cNvSpPr>
                  <a:spLocks noChangeArrowheads="1"/>
                </p:cNvSpPr>
                <p:nvPr/>
              </p:nvSpPr>
              <p:spPr bwMode="auto">
                <a:xfrm>
                  <a:off x="2064" y="272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13" name="Oval 45"/>
                <p:cNvSpPr>
                  <a:spLocks noChangeArrowheads="1"/>
                </p:cNvSpPr>
                <p:nvPr/>
              </p:nvSpPr>
              <p:spPr bwMode="auto">
                <a:xfrm>
                  <a:off x="2112" y="2720"/>
                  <a:ext cx="48" cy="48"/>
                </a:xfrm>
                <a:prstGeom prst="ellipse">
                  <a:avLst/>
                </a:prstGeom>
                <a:solidFill>
                  <a:srgbClr val="FFCC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14" name="Oval 46"/>
                <p:cNvSpPr>
                  <a:spLocks noChangeArrowheads="1"/>
                </p:cNvSpPr>
                <p:nvPr/>
              </p:nvSpPr>
              <p:spPr bwMode="auto">
                <a:xfrm>
                  <a:off x="1872" y="2480"/>
                  <a:ext cx="480" cy="480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135215" name="Oval 47"/>
                <p:cNvSpPr>
                  <a:spLocks noChangeArrowheads="1"/>
                </p:cNvSpPr>
                <p:nvPr/>
              </p:nvSpPr>
              <p:spPr bwMode="auto">
                <a:xfrm>
                  <a:off x="2304" y="2592"/>
                  <a:ext cx="96" cy="96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50" name="Text Box 104"/>
            <p:cNvSpPr txBox="1">
              <a:spLocks noChangeArrowheads="1"/>
            </p:cNvSpPr>
            <p:nvPr/>
          </p:nvSpPr>
          <p:spPr bwMode="auto">
            <a:xfrm>
              <a:off x="356823" y="5436144"/>
              <a:ext cx="5082315" cy="4464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100794" tIns="50397" rIns="100794" bIns="50397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pt-BR" sz="1600" b="1" dirty="0" smtClean="0">
                  <a:solidFill>
                    <a:srgbClr val="006699"/>
                  </a:solidFill>
                </a:rPr>
                <a:t>NÚCLEO: CONTENDO </a:t>
              </a:r>
              <a:r>
                <a:rPr lang="pt-BR" sz="1600" b="1" dirty="0">
                  <a:solidFill>
                    <a:srgbClr val="FFC000"/>
                  </a:solidFill>
                </a:rPr>
                <a:t>PRÓTONS</a:t>
              </a:r>
              <a:r>
                <a:rPr lang="pt-BR" sz="1600" b="1" dirty="0">
                  <a:solidFill>
                    <a:srgbClr val="006699"/>
                  </a:solidFill>
                </a:rPr>
                <a:t> E </a:t>
              </a:r>
              <a:r>
                <a:rPr lang="pt-BR" sz="1600" b="1" dirty="0" smtClean="0">
                  <a:solidFill>
                    <a:schemeClr val="accent2"/>
                  </a:solidFill>
                </a:rPr>
                <a:t>NÊUTRONS</a:t>
              </a:r>
              <a:endParaRPr lang="pt-BR" sz="1600" b="1" dirty="0">
                <a:solidFill>
                  <a:schemeClr val="accent2"/>
                </a:solidFill>
              </a:endParaRPr>
            </a:p>
          </p:txBody>
        </p:sp>
        <p:cxnSp>
          <p:nvCxnSpPr>
            <p:cNvPr id="8" name="Conector de seta reta 7"/>
            <p:cNvCxnSpPr>
              <a:stCxn id="135196" idx="4"/>
            </p:cNvCxnSpPr>
            <p:nvPr/>
          </p:nvCxnSpPr>
          <p:spPr bwMode="auto">
            <a:xfrm>
              <a:off x="2771974" y="3607473"/>
              <a:ext cx="42002" cy="1823700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3" name="Text Box 106"/>
            <p:cNvSpPr txBox="1">
              <a:spLocks noChangeArrowheads="1"/>
            </p:cNvSpPr>
            <p:nvPr/>
          </p:nvSpPr>
          <p:spPr bwMode="auto">
            <a:xfrm>
              <a:off x="428707" y="1414152"/>
              <a:ext cx="5010431" cy="44520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lIns="100794" tIns="50397" rIns="100794" bIns="50397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pt-BR" b="1" dirty="0" smtClean="0">
                  <a:solidFill>
                    <a:srgbClr val="FFC000"/>
                  </a:solidFill>
                </a:rPr>
                <a:t>ELETROSFERA COM </a:t>
              </a:r>
              <a:r>
                <a:rPr lang="pt-BR" b="1" dirty="0">
                  <a:solidFill>
                    <a:srgbClr val="FFC000"/>
                  </a:solidFill>
                </a:rPr>
                <a:t>SEUS </a:t>
              </a:r>
              <a:r>
                <a:rPr lang="pt-BR" b="1" dirty="0" smtClean="0">
                  <a:solidFill>
                    <a:srgbClr val="FFC000"/>
                  </a:solidFill>
                </a:rPr>
                <a:t>ELÉTRONS</a:t>
              </a:r>
              <a:endParaRPr lang="pt-BR" b="1" dirty="0">
                <a:solidFill>
                  <a:srgbClr val="FFC000"/>
                </a:solidFill>
              </a:endParaRPr>
            </a:p>
          </p:txBody>
        </p:sp>
        <p:cxnSp>
          <p:nvCxnSpPr>
            <p:cNvPr id="10" name="Conector de seta reta 9"/>
            <p:cNvCxnSpPr>
              <a:stCxn id="135199" idx="0"/>
            </p:cNvCxnSpPr>
            <p:nvPr/>
          </p:nvCxnSpPr>
          <p:spPr bwMode="auto">
            <a:xfrm flipV="1">
              <a:off x="2785974" y="1909594"/>
              <a:ext cx="0" cy="381934"/>
            </a:xfrm>
            <a:prstGeom prst="straightConnector1">
              <a:avLst/>
            </a:prstGeom>
            <a:ln w="19050">
              <a:headEnd type="none" w="med" len="med"/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21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		</a:t>
            </a:r>
            <a:r>
              <a:rPr lang="pt-BR" dirty="0" smtClean="0"/>
              <a:t>Eletricidade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que é a Eletricidade</a:t>
            </a:r>
            <a:endParaRPr lang="pt-BR" sz="4000" dirty="0"/>
          </a:p>
          <a:p>
            <a:pPr lvl="1"/>
            <a:r>
              <a:rPr lang="pt-BR" dirty="0"/>
              <a:t>Os elétrons e a estrutura atômica</a:t>
            </a:r>
            <a:endParaRPr lang="pt-BR" sz="3600" dirty="0"/>
          </a:p>
          <a:p>
            <a:pPr lvl="1"/>
            <a:r>
              <a:rPr lang="pt-BR" dirty="0"/>
              <a:t>Os efeitos elétricos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5127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Cargas Elétricas</a:t>
            </a:r>
            <a:endParaRPr lang="pt-BR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824" y="1547589"/>
            <a:ext cx="8928992" cy="4952592"/>
          </a:xfrm>
        </p:spPr>
        <p:txBody>
          <a:bodyPr/>
          <a:lstStyle/>
          <a:p>
            <a:pPr>
              <a:lnSpc>
                <a:spcPct val="160000"/>
              </a:lnSpc>
            </a:pPr>
            <a:r>
              <a:rPr lang="pt-BR" b="1" dirty="0"/>
              <a:t>NÊUTRONS</a:t>
            </a:r>
            <a:r>
              <a:rPr lang="pt-BR" dirty="0"/>
              <a:t>:	</a:t>
            </a:r>
            <a:endParaRPr lang="pt-BR" dirty="0" smtClean="0"/>
          </a:p>
          <a:p>
            <a:pPr lvl="1">
              <a:lnSpc>
                <a:spcPct val="160000"/>
              </a:lnSpc>
            </a:pPr>
            <a:r>
              <a:rPr lang="pt-BR" dirty="0" smtClean="0"/>
              <a:t>NÃO </a:t>
            </a:r>
            <a:r>
              <a:rPr lang="pt-BR" dirty="0"/>
              <a:t>POSSUEM CARGAS ELÉTRICAS</a:t>
            </a:r>
          </a:p>
          <a:p>
            <a:pPr>
              <a:lnSpc>
                <a:spcPct val="160000"/>
              </a:lnSpc>
            </a:pPr>
            <a:r>
              <a:rPr lang="pt-BR" b="1" dirty="0"/>
              <a:t>PRÓTONS</a:t>
            </a:r>
            <a:r>
              <a:rPr lang="pt-BR" dirty="0"/>
              <a:t>:	</a:t>
            </a:r>
            <a:endParaRPr lang="pt-BR" dirty="0" smtClean="0"/>
          </a:p>
          <a:p>
            <a:pPr lvl="1">
              <a:lnSpc>
                <a:spcPct val="160000"/>
              </a:lnSpc>
            </a:pPr>
            <a:r>
              <a:rPr lang="pt-BR" dirty="0" smtClean="0"/>
              <a:t>POSSUEM </a:t>
            </a:r>
            <a:r>
              <a:rPr lang="pt-BR" dirty="0"/>
              <a:t>CARGAS POSITIVAS</a:t>
            </a:r>
          </a:p>
          <a:p>
            <a:pPr>
              <a:lnSpc>
                <a:spcPct val="160000"/>
              </a:lnSpc>
            </a:pPr>
            <a:r>
              <a:rPr lang="pt-BR" b="1" dirty="0"/>
              <a:t>ELÉTRONS</a:t>
            </a:r>
            <a:r>
              <a:rPr lang="pt-BR" dirty="0"/>
              <a:t>:	</a:t>
            </a:r>
            <a:endParaRPr lang="pt-BR" dirty="0" smtClean="0"/>
          </a:p>
          <a:p>
            <a:pPr lvl="1">
              <a:lnSpc>
                <a:spcPct val="160000"/>
              </a:lnSpc>
            </a:pPr>
            <a:r>
              <a:rPr lang="pt-BR" dirty="0" smtClean="0"/>
              <a:t>POSSUEM </a:t>
            </a:r>
            <a:r>
              <a:rPr lang="pt-BR" dirty="0"/>
              <a:t>CARGAS NEGATIVAS</a:t>
            </a:r>
          </a:p>
          <a:p>
            <a:pPr>
              <a:lnSpc>
                <a:spcPct val="160000"/>
              </a:lnSpc>
            </a:pP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Coulomb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Define qual a quantidade de carga que um elétron carrega, em coulombs, sendo esta negativa.</a:t>
                </a:r>
              </a:p>
              <a:p>
                <a:r>
                  <a:rPr lang="pt-BR" dirty="0" smtClean="0"/>
                  <a:t>Evidentemente a carga do próton apresenta o mesmo valor, sendo com valor negativo. </a:t>
                </a:r>
              </a:p>
              <a:p>
                <a:r>
                  <a:rPr lang="pt-BR" dirty="0" smtClean="0"/>
                  <a:t>Como a quantidade envolvida é muito pequena utilizamos múltiplos e submúltiplos (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/>
                      </a:rPr>
                      <m:t>𝒎𝒄</m:t>
                    </m:r>
                    <m:r>
                      <a:rPr lang="pt-BR" i="1" dirty="0" smtClean="0">
                        <a:latin typeface="Cambria Math"/>
                      </a:rPr>
                      <m:t>, </m:t>
                    </m:r>
                    <m:r>
                      <a:rPr lang="pt-BR" i="1" dirty="0" smtClean="0"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b="1" i="1" dirty="0" smtClean="0">
                        <a:latin typeface="Cambria Math"/>
                        <a:ea typeface="Cambria Math"/>
                      </a:rPr>
                      <m:t>𝒄</m:t>
                    </m:r>
                    <m:r>
                      <a:rPr lang="pt-BR" b="1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dirty="0" smtClean="0">
                        <a:latin typeface="Cambria Math"/>
                        <a:ea typeface="Cambria Math"/>
                      </a:rPr>
                      <m:t>𝒆</m:t>
                    </m:r>
                    <m:r>
                      <a:rPr lang="pt-BR" b="1" i="1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 dirty="0" smtClean="0">
                        <a:latin typeface="Cambria Math"/>
                        <a:ea typeface="Cambria Math"/>
                      </a:rPr>
                      <m:t>𝒑𝒄</m:t>
                    </m:r>
                    <m:r>
                      <a:rPr lang="pt-BR" b="1" i="1" dirty="0" smtClean="0">
                        <a:latin typeface="Cambria Math"/>
                        <a:ea typeface="Cambria Math"/>
                      </a:rPr>
                      <m:t>)</m:t>
                    </m:r>
                    <m:r>
                      <a:rPr lang="pt-BR" i="1" dirty="0" smtClean="0">
                        <a:latin typeface="Cambria Math"/>
                      </a:rPr>
                      <m:t>.</m:t>
                    </m:r>
                  </m:oMath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757" t="-2445" r="-27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1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Carga elétrica </a:t>
            </a:r>
            <a:br>
              <a:rPr lang="pt-BR" dirty="0" smtClean="0"/>
            </a:br>
            <a:r>
              <a:rPr lang="pt-BR" dirty="0" smtClean="0"/>
              <a:t>elementar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É a menor quantidade elétrica possível de existir, e é a carga que  um elétron carrega;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dirty="0" smtClean="0">
                          <a:latin typeface="Cambria Math"/>
                        </a:rPr>
                        <m:t>𝒆</m:t>
                      </m:r>
                      <m:r>
                        <a:rPr lang="pt-BR" b="1" i="1" dirty="0" smtClean="0">
                          <a:latin typeface="Cambria Math"/>
                        </a:rPr>
                        <m:t>=</m:t>
                      </m:r>
                      <m:r>
                        <a:rPr lang="pt-BR" b="1" i="1" dirty="0" smtClean="0">
                          <a:latin typeface="Cambria Math"/>
                        </a:rPr>
                        <m:t>𝟏</m:t>
                      </m:r>
                      <m:r>
                        <a:rPr lang="pt-BR" b="1" i="1" dirty="0" smtClean="0">
                          <a:latin typeface="Cambria Math"/>
                        </a:rPr>
                        <m:t>,</m:t>
                      </m:r>
                      <m:r>
                        <a:rPr lang="pt-BR" b="1" i="1" dirty="0" smtClean="0">
                          <a:latin typeface="Cambria Math"/>
                        </a:rPr>
                        <m:t>𝟔</m:t>
                      </m:r>
                      <m:r>
                        <a:rPr lang="pt-BR" b="1" i="1" dirty="0" smtClean="0">
                          <a:latin typeface="Cambria Math"/>
                        </a:rPr>
                        <m:t>𝒙</m:t>
                      </m:r>
                      <m:sSup>
                        <m:sSup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b="1" i="1" dirty="0" smtClean="0">
                              <a:latin typeface="Cambria Math"/>
                            </a:rPr>
                            <m:t>𝟏𝟎</m:t>
                          </m:r>
                        </m:e>
                        <m:sup>
                          <m:r>
                            <a:rPr lang="pt-BR" b="1" i="1" dirty="0" smtClean="0">
                              <a:latin typeface="Cambria Math"/>
                            </a:rPr>
                            <m:t>−</m:t>
                          </m:r>
                          <m:r>
                            <a:rPr lang="pt-BR" b="1" i="1" dirty="0" smtClean="0">
                              <a:latin typeface="Cambria Math"/>
                            </a:rPr>
                            <m:t>𝟏𝟗</m:t>
                          </m:r>
                        </m:sup>
                      </m:sSup>
                      <m:r>
                        <a:rPr lang="pt-BR" b="1" i="1" dirty="0" smtClean="0">
                          <a:latin typeface="Cambria Math"/>
                        </a:rPr>
                        <m:t>𝒄</m:t>
                      </m:r>
                    </m:oMath>
                  </m:oMathPara>
                </a14:m>
                <a:endParaRPr lang="pt-BR" dirty="0" smtClean="0"/>
              </a:p>
              <a:p>
                <a:endParaRPr lang="pt-BR" dirty="0" smtClean="0"/>
              </a:p>
              <a:p>
                <a:r>
                  <a:rPr lang="pt-BR" dirty="0" smtClean="0"/>
                  <a:t>A quantidade de carga de um corpo é sempre um número inteiro desta quantidade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b="1" i="0" dirty="0" smtClean="0">
                            <a:latin typeface="Cambria Math"/>
                          </a:rPr>
                          <m:t>𝐧</m:t>
                        </m:r>
                      </m:e>
                    </m:d>
                    <m:r>
                      <a:rPr lang="pt-BR" b="1" i="0" dirty="0" smtClean="0">
                        <a:latin typeface="Cambria Math"/>
                      </a:rPr>
                      <m:t>.</m:t>
                    </m:r>
                  </m:oMath>
                </a14:m>
                <a:endParaRPr lang="pt-B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𝑸</m:t>
                      </m:r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𝒏</m:t>
                      </m:r>
                      <m:r>
                        <a:rPr lang="pt-BR" b="1" i="1" smtClean="0">
                          <a:latin typeface="Cambria Math"/>
                        </a:rPr>
                        <m:t>.</m:t>
                      </m:r>
                      <m:r>
                        <a:rPr lang="pt-BR" b="1" i="1" smtClean="0">
                          <a:latin typeface="Cambria Math"/>
                        </a:rPr>
                        <m:t>𝒆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757" t="-2445" r="-27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979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Elétricos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Efeitos da corrente elétrica</a:t>
            </a:r>
          </a:p>
          <a:p>
            <a:r>
              <a:rPr lang="pt-BR" dirty="0" smtClean="0"/>
              <a:t>Efeito Químico</a:t>
            </a:r>
          </a:p>
          <a:p>
            <a:r>
              <a:rPr lang="pt-BR" dirty="0" smtClean="0"/>
              <a:t>Efeito magnético</a:t>
            </a:r>
          </a:p>
          <a:p>
            <a:r>
              <a:rPr lang="pt-BR" dirty="0" smtClean="0"/>
              <a:t>Efeito Joule</a:t>
            </a:r>
          </a:p>
          <a:p>
            <a:r>
              <a:rPr lang="pt-BR" dirty="0" smtClean="0"/>
              <a:t>Efeito fisiológico</a:t>
            </a:r>
          </a:p>
          <a:p>
            <a:r>
              <a:rPr lang="pt-BR" dirty="0"/>
              <a:t>Eletrização</a:t>
            </a:r>
          </a:p>
          <a:p>
            <a:r>
              <a:rPr lang="pt-BR" dirty="0"/>
              <a:t>Atração e Repulsão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8194" name="Picture 2" descr="Resultado de imagem para efeitos elétric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520" y="4211885"/>
            <a:ext cx="27527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50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Efeitos da </a:t>
            </a:r>
            <a:r>
              <a:rPr lang="pt-BR" dirty="0" err="1" smtClean="0"/>
              <a:t>eltricidade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A passagem da corrente elétrica por um condutor pode provocar diferentes efeitos que variam de acordo com a natureza do condutor e a intensidade da corrente elétrica que percorre o condutor. Os principais efeitos são: efeito térmico, efeito químico, efeito magnético e efeito joule.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6849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químico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O </a:t>
            </a:r>
            <a:r>
              <a:rPr lang="pt-BR" dirty="0"/>
              <a:t>efeito químico</a:t>
            </a:r>
            <a:r>
              <a:rPr lang="pt-BR" b="0" dirty="0"/>
              <a:t> ocorre em determinadas reações químicas quando elas são </a:t>
            </a:r>
            <a:r>
              <a:rPr lang="pt-BR" b="0" dirty="0" smtClean="0"/>
              <a:t>percorridas </a:t>
            </a:r>
            <a:r>
              <a:rPr lang="pt-BR" b="0" dirty="0"/>
              <a:t>por uma corrente </a:t>
            </a:r>
            <a:r>
              <a:rPr lang="pt-BR" b="0" dirty="0" smtClean="0"/>
              <a:t>elétrica.</a:t>
            </a:r>
          </a:p>
          <a:p>
            <a:pPr marL="857250" lvl="1" indent="-457200">
              <a:buFont typeface="Wingdings" panose="05000000000000000000" pitchFamily="2" charset="2"/>
              <a:buChar char="ü"/>
            </a:pPr>
            <a:r>
              <a:rPr lang="pt-BR" b="0" dirty="0" smtClean="0"/>
              <a:t>	Recobrimento </a:t>
            </a:r>
            <a:r>
              <a:rPr lang="pt-BR" b="0" dirty="0"/>
              <a:t>de metais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2160" y="399586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58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térmico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9792" y="1565259"/>
            <a:ext cx="9463627" cy="4987925"/>
          </a:xfrm>
        </p:spPr>
        <p:txBody>
          <a:bodyPr/>
          <a:lstStyle/>
          <a:p>
            <a:r>
              <a:rPr lang="pt-BR" dirty="0" smtClean="0"/>
              <a:t>efeito </a:t>
            </a:r>
            <a:r>
              <a:rPr lang="pt-BR" dirty="0"/>
              <a:t>térmico</a:t>
            </a:r>
            <a:r>
              <a:rPr lang="pt-BR" b="0" dirty="0"/>
              <a:t>, também </a:t>
            </a:r>
            <a:r>
              <a:rPr lang="pt-BR" b="0" dirty="0" smtClean="0"/>
              <a:t>chamado de</a:t>
            </a:r>
            <a:r>
              <a:rPr lang="pt-BR" b="0" dirty="0"/>
              <a:t> </a:t>
            </a:r>
            <a:r>
              <a:rPr lang="pt-BR" dirty="0"/>
              <a:t>efeito joule</a:t>
            </a:r>
            <a:r>
              <a:rPr lang="pt-BR" b="0" dirty="0"/>
              <a:t>, surge dos inúmeros choques dos elétrons de um condutor quando esse é percorrido por uma corrente elétrica. Quando os átomos recebem energia eles passam a vibrar com mais intensidade e quanto maior a vibração maior é a temperatura do condutor, e esse aumento de temperatura é observado com o aquecimento do condutor.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47720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magnético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/>
              <a:t>O </a:t>
            </a:r>
            <a:r>
              <a:rPr lang="pt-BR"/>
              <a:t>efeito magnético</a:t>
            </a:r>
            <a:r>
              <a:rPr lang="pt-BR" b="0"/>
              <a:t> se manifesta quando há o aparecimento de um campo magnético na região próxima de onde se aplica a corrente elétrica. </a:t>
            </a:r>
            <a:r>
              <a:rPr lang="pt-BR"/>
              <a:t/>
            </a:r>
            <a:br>
              <a:rPr lang="pt-BR"/>
            </a:br>
            <a:endParaRPr lang="pt-BR"/>
          </a:p>
        </p:txBody>
      </p:sp>
      <p:pic>
        <p:nvPicPr>
          <p:cNvPr id="9218" name="Picture 2" descr="https://encrypted-tbn2.gstatic.com/images?q=tbn:ANd9GcQjnTfbZ8ef555SSLlLnIcE45gu4_CNc_EMhqPgXNSdDpbuA7j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84" y="3851845"/>
            <a:ext cx="2664296" cy="25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5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611188" y="1779588"/>
            <a:ext cx="90376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pt-BR" sz="60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Prática  de Eletricidade</a:t>
            </a:r>
          </a:p>
          <a:p>
            <a:pPr algn="ctr"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pt-BR" sz="6000" b="1" i="1" dirty="0" smtClean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2015.2</a:t>
            </a:r>
            <a:endParaRPr lang="pt-BR" sz="6000" b="1" i="1" dirty="0">
              <a:solidFill>
                <a:srgbClr val="00008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  <a:ea typeface="MS Gothic" charset="-128"/>
              <a:cs typeface="Times New Roman" pitchFamily="16" charset="0"/>
            </a:endParaRPr>
          </a:p>
          <a:p>
            <a:pPr algn="ctr"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pt-BR" sz="60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			</a:t>
            </a:r>
            <a:r>
              <a:rPr lang="pt-BR" sz="6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Aula_01</a:t>
            </a:r>
            <a:endParaRPr lang="pt-BR" sz="6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Handwriting" pitchFamily="66" charset="0"/>
              <a:ea typeface="MS Gothic" charset="-128"/>
              <a:cs typeface="Times New Roman" pitchFamily="16" charset="0"/>
            </a:endParaRPr>
          </a:p>
          <a:p>
            <a:pPr defTabSz="49530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493713" algn="l"/>
                <a:tab pos="989013" algn="l"/>
                <a:tab pos="1484313" algn="l"/>
                <a:tab pos="1979613" algn="l"/>
                <a:tab pos="2474913" algn="l"/>
                <a:tab pos="2970213" algn="l"/>
                <a:tab pos="3465513" algn="l"/>
                <a:tab pos="3960813" algn="l"/>
                <a:tab pos="4454525" algn="l"/>
                <a:tab pos="4949825" algn="l"/>
                <a:tab pos="5445125" algn="l"/>
                <a:tab pos="5940425" algn="l"/>
                <a:tab pos="6435725" algn="l"/>
                <a:tab pos="6931025" algn="l"/>
                <a:tab pos="7426325" algn="l"/>
                <a:tab pos="7921625" algn="l"/>
                <a:tab pos="8416925" algn="l"/>
                <a:tab pos="8912225" algn="l"/>
                <a:tab pos="9407525" algn="l"/>
                <a:tab pos="9902825" algn="l"/>
              </a:tabLst>
              <a:defRPr/>
            </a:pPr>
            <a:r>
              <a:rPr lang="pt-BR" sz="6000" b="1" i="1" dirty="0">
                <a:solidFill>
                  <a:srgbClr val="00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Handwriting" pitchFamily="66" charset="0"/>
                <a:ea typeface="MS Gothic" charset="-128"/>
                <a:cs typeface="Times New Roman" pitchFamily="16" charset="0"/>
              </a:rPr>
              <a:t>									</a:t>
            </a:r>
            <a:endParaRPr lang="pt-BR" sz="2400" b="1" dirty="0">
              <a:solidFill>
                <a:srgbClr val="FFFFFF"/>
              </a:solidFill>
              <a:ea typeface="MS Gothic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Efeito fisiológico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O </a:t>
            </a:r>
            <a:r>
              <a:rPr lang="pt-BR" dirty="0"/>
              <a:t>efeito fisiológico</a:t>
            </a:r>
            <a:r>
              <a:rPr lang="pt-BR" b="0" dirty="0"/>
              <a:t> acontece quando acontece a passagem de corrente elétrica pelo organismo dos seres vivos. Essa atua no sistema nervoso fazendo com que o corpo tenha contrações musculares, dessa forma dizemos que aconteceu </a:t>
            </a:r>
            <a:r>
              <a:rPr lang="pt-BR" b="0" dirty="0" smtClean="0"/>
              <a:t>um </a:t>
            </a:r>
            <a:r>
              <a:rPr lang="pt-BR" dirty="0" smtClean="0"/>
              <a:t>choque </a:t>
            </a:r>
            <a:r>
              <a:rPr lang="pt-BR" dirty="0"/>
              <a:t>elétrico</a:t>
            </a:r>
            <a:r>
              <a:rPr lang="pt-BR" b="0" dirty="0"/>
              <a:t>. A condição básica para que aconteça um choque elétrico é provocar uma diferença de potencial.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80843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Eletrização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Eletrizar um corpo significa colocar ou retirar elétrons de um corpo. As principais maneira de se eletrizar um corpo são:</a:t>
            </a:r>
          </a:p>
          <a:p>
            <a:pPr lvl="1"/>
            <a:r>
              <a:rPr lang="pt-BR" dirty="0" smtClean="0"/>
              <a:t>Atrito;</a:t>
            </a:r>
          </a:p>
          <a:p>
            <a:pPr lvl="1"/>
            <a:r>
              <a:rPr lang="pt-BR" dirty="0" smtClean="0"/>
              <a:t>Contato;</a:t>
            </a:r>
          </a:p>
          <a:p>
            <a:pPr lvl="1"/>
            <a:r>
              <a:rPr lang="pt-BR" dirty="0" smtClean="0"/>
              <a:t>Indução.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121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Eletrização por atrito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988567"/>
            <a:ext cx="21907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96" y="1835621"/>
            <a:ext cx="2798651" cy="223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184" y="2021282"/>
            <a:ext cx="23717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4643933"/>
            <a:ext cx="216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716" y="4661962"/>
            <a:ext cx="216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16" y="4676655"/>
            <a:ext cx="2160000" cy="180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CaixaDeTexto 3"/>
          <p:cNvSpPr txBox="1"/>
          <p:nvPr/>
        </p:nvSpPr>
        <p:spPr>
          <a:xfrm>
            <a:off x="1799952" y="4202232"/>
            <a:ext cx="1003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  <a:latin typeface="Bauhaus 93" pitchFamily="82" charset="0"/>
              </a:rPr>
              <a:t>Atração</a:t>
            </a:r>
            <a:endParaRPr lang="pt-BR" b="1" dirty="0">
              <a:solidFill>
                <a:schemeClr val="accent2"/>
              </a:solidFill>
              <a:latin typeface="Bauhaus 93" pitchFamily="82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4836616" y="4202232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  <a:latin typeface="Bauhaus 93" pitchFamily="82" charset="0"/>
              </a:rPr>
              <a:t>Repulsão</a:t>
            </a:r>
            <a:endParaRPr lang="pt-BR" b="1" dirty="0">
              <a:solidFill>
                <a:schemeClr val="accent2"/>
              </a:solidFill>
              <a:latin typeface="Bauhaus 93" pitchFamily="82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7994336" y="4211885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2"/>
                </a:solidFill>
                <a:latin typeface="Bauhaus 93" pitchFamily="82" charset="0"/>
              </a:rPr>
              <a:t>Repulsão</a:t>
            </a:r>
            <a:endParaRPr lang="pt-BR" b="1" dirty="0">
              <a:solidFill>
                <a:schemeClr val="accent2"/>
              </a:solidFill>
              <a:latin typeface="Bauhaus 93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93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Eletrização por atrito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Isso acontece porque, ao esfregarmos a </a:t>
            </a:r>
            <a:r>
              <a:rPr lang="pt-BR" b="0" dirty="0" smtClean="0"/>
              <a:t>lã contra </a:t>
            </a:r>
            <a:r>
              <a:rPr lang="pt-BR" b="0" dirty="0"/>
              <a:t>o vidro, os dois inicialmente </a:t>
            </a:r>
            <a:r>
              <a:rPr lang="pt-BR" b="0" dirty="0" smtClean="0"/>
              <a:t>neutros, provocamos </a:t>
            </a:r>
            <a:r>
              <a:rPr lang="pt-BR" b="0" dirty="0"/>
              <a:t>uma transferência de elétrons </a:t>
            </a:r>
            <a:r>
              <a:rPr lang="pt-BR" b="0" dirty="0" smtClean="0"/>
              <a:t>do vidro </a:t>
            </a:r>
            <a:r>
              <a:rPr lang="pt-BR" b="0" dirty="0"/>
              <a:t>para a lã. </a:t>
            </a:r>
            <a:endParaRPr lang="pt-BR" b="0" dirty="0" smtClean="0"/>
          </a:p>
          <a:p>
            <a:r>
              <a:rPr lang="pt-BR" b="0" dirty="0" smtClean="0"/>
              <a:t>É </a:t>
            </a:r>
            <a:r>
              <a:rPr lang="pt-BR" b="0" dirty="0"/>
              <a:t>um processo semelhante </a:t>
            </a:r>
            <a:r>
              <a:rPr lang="pt-BR" b="0" dirty="0" smtClean="0"/>
              <a:t>ao que </a:t>
            </a:r>
            <a:r>
              <a:rPr lang="pt-BR" b="0" dirty="0"/>
              <a:t>acontece quando usamos um pente de </a:t>
            </a:r>
            <a:r>
              <a:rPr lang="pt-BR" b="0" dirty="0" smtClean="0"/>
              <a:t>plástico para </a:t>
            </a:r>
            <a:r>
              <a:rPr lang="pt-BR" b="0" dirty="0"/>
              <a:t>pentear o cabelo.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3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dirty="0"/>
              <a:t>questão fundamental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 smtClean="0"/>
              <a:t>Porque </a:t>
            </a:r>
            <a:r>
              <a:rPr lang="pt-BR" b="0" dirty="0"/>
              <a:t>lã e </a:t>
            </a:r>
            <a:r>
              <a:rPr lang="pt-BR" b="0" dirty="0" smtClean="0"/>
              <a:t>vidro atraem-se </a:t>
            </a:r>
            <a:r>
              <a:rPr lang="pt-BR" b="0" dirty="0"/>
              <a:t>e lã repele lã e vidro repele vidro?</a:t>
            </a:r>
          </a:p>
          <a:p>
            <a:pPr lvl="1"/>
            <a:r>
              <a:rPr lang="pt-BR" b="1" dirty="0">
                <a:solidFill>
                  <a:schemeClr val="accent2"/>
                </a:solidFill>
              </a:rPr>
              <a:t>O vidro perdeu elétrons, ficando </a:t>
            </a:r>
            <a:r>
              <a:rPr lang="pt-BR" b="1" dirty="0" smtClean="0">
                <a:solidFill>
                  <a:schemeClr val="accent2"/>
                </a:solidFill>
              </a:rPr>
              <a:t>carregado positivamente</a:t>
            </a:r>
            <a:r>
              <a:rPr lang="pt-BR" b="1" dirty="0">
                <a:solidFill>
                  <a:schemeClr val="accent2"/>
                </a:solidFill>
              </a:rPr>
              <a:t>, ao contrário da lã, que ao </a:t>
            </a:r>
            <a:r>
              <a:rPr lang="pt-BR" b="1" dirty="0" smtClean="0">
                <a:solidFill>
                  <a:schemeClr val="accent2"/>
                </a:solidFill>
              </a:rPr>
              <a:t>receber os </a:t>
            </a:r>
            <a:r>
              <a:rPr lang="pt-BR" b="1" dirty="0">
                <a:solidFill>
                  <a:schemeClr val="accent2"/>
                </a:solidFill>
              </a:rPr>
              <a:t>elétrons, adquiriu carga negativa. </a:t>
            </a:r>
            <a:endParaRPr lang="pt-BR" b="1" dirty="0" smtClean="0">
              <a:solidFill>
                <a:schemeClr val="accent2"/>
              </a:solidFill>
            </a:endParaRPr>
          </a:p>
          <a:p>
            <a:r>
              <a:rPr lang="pt-BR" b="0" dirty="0"/>
              <a:t>Isto explica, em parte, a estrutura do </a:t>
            </a:r>
            <a:r>
              <a:rPr lang="pt-BR" b="0" dirty="0" smtClean="0"/>
              <a:t>átomo, onde </a:t>
            </a:r>
            <a:r>
              <a:rPr lang="pt-BR" b="0" dirty="0"/>
              <a:t>os prótons positivos atraem os </a:t>
            </a:r>
            <a:r>
              <a:rPr lang="pt-BR" b="0" dirty="0" smtClean="0"/>
              <a:t>elétrons negativos</a:t>
            </a:r>
            <a:r>
              <a:rPr lang="pt-BR" b="0" dirty="0"/>
              <a:t>.</a:t>
            </a:r>
            <a:endParaRPr lang="pt-BR" sz="2000" b="0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327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21" name="Oval 5"/>
          <p:cNvSpPr>
            <a:spLocks noChangeArrowheads="1"/>
          </p:cNvSpPr>
          <p:nvPr/>
        </p:nvSpPr>
        <p:spPr bwMode="auto">
          <a:xfrm>
            <a:off x="6998684" y="1581604"/>
            <a:ext cx="68254" cy="14174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22" name="Oval 6"/>
          <p:cNvSpPr>
            <a:spLocks noChangeArrowheads="1"/>
          </p:cNvSpPr>
          <p:nvPr/>
        </p:nvSpPr>
        <p:spPr bwMode="auto">
          <a:xfrm>
            <a:off x="6930430" y="2076834"/>
            <a:ext cx="68255" cy="14174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23" name="Oval 7"/>
          <p:cNvSpPr>
            <a:spLocks noChangeArrowheads="1"/>
          </p:cNvSpPr>
          <p:nvPr/>
        </p:nvSpPr>
        <p:spPr bwMode="auto">
          <a:xfrm>
            <a:off x="6862176" y="1581604"/>
            <a:ext cx="68254" cy="14174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24" name="Oval 8"/>
          <p:cNvSpPr>
            <a:spLocks noChangeArrowheads="1"/>
          </p:cNvSpPr>
          <p:nvPr/>
        </p:nvSpPr>
        <p:spPr bwMode="auto">
          <a:xfrm>
            <a:off x="6793922" y="2076834"/>
            <a:ext cx="68255" cy="14174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25" name="Oval 9"/>
          <p:cNvSpPr>
            <a:spLocks noChangeArrowheads="1"/>
          </p:cNvSpPr>
          <p:nvPr/>
        </p:nvSpPr>
        <p:spPr bwMode="auto">
          <a:xfrm>
            <a:off x="6725667" y="1581604"/>
            <a:ext cx="68254" cy="14174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26" name="Oval 10"/>
          <p:cNvSpPr>
            <a:spLocks noChangeArrowheads="1"/>
          </p:cNvSpPr>
          <p:nvPr/>
        </p:nvSpPr>
        <p:spPr bwMode="auto">
          <a:xfrm>
            <a:off x="3449464" y="1581604"/>
            <a:ext cx="68254" cy="14174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27" name="Oval 11"/>
          <p:cNvSpPr>
            <a:spLocks noChangeArrowheads="1"/>
          </p:cNvSpPr>
          <p:nvPr/>
        </p:nvSpPr>
        <p:spPr bwMode="auto">
          <a:xfrm>
            <a:off x="3381210" y="2076834"/>
            <a:ext cx="68255" cy="14174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28" name="Oval 12"/>
          <p:cNvSpPr>
            <a:spLocks noChangeArrowheads="1"/>
          </p:cNvSpPr>
          <p:nvPr/>
        </p:nvSpPr>
        <p:spPr bwMode="auto">
          <a:xfrm>
            <a:off x="3312956" y="1581604"/>
            <a:ext cx="68254" cy="14174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29" name="Oval 13"/>
          <p:cNvSpPr>
            <a:spLocks noChangeArrowheads="1"/>
          </p:cNvSpPr>
          <p:nvPr/>
        </p:nvSpPr>
        <p:spPr bwMode="auto">
          <a:xfrm>
            <a:off x="3244702" y="2076834"/>
            <a:ext cx="68255" cy="14174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30" name="Oval 14"/>
          <p:cNvSpPr>
            <a:spLocks noChangeArrowheads="1"/>
          </p:cNvSpPr>
          <p:nvPr/>
        </p:nvSpPr>
        <p:spPr bwMode="auto">
          <a:xfrm>
            <a:off x="3176447" y="1581604"/>
            <a:ext cx="68254" cy="14174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31" name="AutoShape 15" descr="Jacarandá"/>
          <p:cNvSpPr>
            <a:spLocks noChangeArrowheads="1"/>
          </p:cNvSpPr>
          <p:nvPr/>
        </p:nvSpPr>
        <p:spPr bwMode="auto">
          <a:xfrm rot="5400000">
            <a:off x="4896830" y="-319047"/>
            <a:ext cx="495229" cy="4436526"/>
          </a:xfrm>
          <a:prstGeom prst="can">
            <a:avLst>
              <a:gd name="adj" fmla="val 47069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FF33">
                <a:alpha val="50000"/>
              </a:srgbClr>
            </a:outerShdw>
          </a:effectLst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32" name="Line 16"/>
          <p:cNvSpPr>
            <a:spLocks noChangeShapeType="1"/>
          </p:cNvSpPr>
          <p:nvPr/>
        </p:nvSpPr>
        <p:spPr bwMode="auto">
          <a:xfrm>
            <a:off x="3176448" y="1651601"/>
            <a:ext cx="1750" cy="2971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33" name="Line 17"/>
          <p:cNvSpPr>
            <a:spLocks noChangeShapeType="1"/>
          </p:cNvSpPr>
          <p:nvPr/>
        </p:nvSpPr>
        <p:spPr bwMode="auto">
          <a:xfrm>
            <a:off x="3312956" y="1651601"/>
            <a:ext cx="1750" cy="4952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34" name="Line 18"/>
          <p:cNvSpPr>
            <a:spLocks noChangeShapeType="1"/>
          </p:cNvSpPr>
          <p:nvPr/>
        </p:nvSpPr>
        <p:spPr bwMode="auto">
          <a:xfrm>
            <a:off x="2254230" y="1475581"/>
            <a:ext cx="1750" cy="4952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35" name="Line 19"/>
          <p:cNvSpPr>
            <a:spLocks noChangeShapeType="1"/>
          </p:cNvSpPr>
          <p:nvPr/>
        </p:nvSpPr>
        <p:spPr bwMode="auto">
          <a:xfrm>
            <a:off x="7066938" y="1651601"/>
            <a:ext cx="1751" cy="29713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36" name="Line 20"/>
          <p:cNvSpPr>
            <a:spLocks noChangeShapeType="1"/>
          </p:cNvSpPr>
          <p:nvPr/>
        </p:nvSpPr>
        <p:spPr bwMode="auto">
          <a:xfrm>
            <a:off x="6793921" y="1651601"/>
            <a:ext cx="1751" cy="4952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88437" name="Line 21"/>
          <p:cNvSpPr>
            <a:spLocks noChangeShapeType="1"/>
          </p:cNvSpPr>
          <p:nvPr/>
        </p:nvSpPr>
        <p:spPr bwMode="auto">
          <a:xfrm>
            <a:off x="6930430" y="1651601"/>
            <a:ext cx="1751" cy="4952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520157" y="4552977"/>
            <a:ext cx="5204823" cy="2068411"/>
            <a:chOff x="1026" y="2352"/>
            <a:chExt cx="3661" cy="1404"/>
          </a:xfrm>
        </p:grpSpPr>
        <p:grpSp>
          <p:nvGrpSpPr>
            <p:cNvPr id="3" name="Group 23"/>
            <p:cNvGrpSpPr>
              <a:grpSpLocks/>
            </p:cNvGrpSpPr>
            <p:nvPr/>
          </p:nvGrpSpPr>
          <p:grpSpPr bwMode="auto">
            <a:xfrm>
              <a:off x="1026" y="2352"/>
              <a:ext cx="3661" cy="1404"/>
              <a:chOff x="1026" y="2352"/>
              <a:chExt cx="3661" cy="1404"/>
            </a:xfrm>
          </p:grpSpPr>
          <p:grpSp>
            <p:nvGrpSpPr>
              <p:cNvPr id="4" name="Group 24"/>
              <p:cNvGrpSpPr>
                <a:grpSpLocks/>
              </p:cNvGrpSpPr>
              <p:nvPr/>
            </p:nvGrpSpPr>
            <p:grpSpPr bwMode="auto">
              <a:xfrm>
                <a:off x="1026" y="2370"/>
                <a:ext cx="927" cy="1386"/>
                <a:chOff x="1026" y="2370"/>
                <a:chExt cx="927" cy="1386"/>
              </a:xfrm>
            </p:grpSpPr>
            <p:sp>
              <p:nvSpPr>
                <p:cNvPr id="188441" name="Freeform 25"/>
                <p:cNvSpPr>
                  <a:spLocks noEditPoints="1"/>
                </p:cNvSpPr>
                <p:nvPr/>
              </p:nvSpPr>
              <p:spPr bwMode="auto">
                <a:xfrm>
                  <a:off x="1859" y="3049"/>
                  <a:ext cx="94" cy="93"/>
                </a:xfrm>
                <a:custGeom>
                  <a:avLst/>
                  <a:gdLst/>
                  <a:ahLst/>
                  <a:cxnLst>
                    <a:cxn ang="0">
                      <a:pos x="195" y="63"/>
                    </a:cxn>
                    <a:cxn ang="0">
                      <a:pos x="296" y="18"/>
                    </a:cxn>
                    <a:cxn ang="0">
                      <a:pos x="402" y="0"/>
                    </a:cxn>
                    <a:cxn ang="0">
                      <a:pos x="510" y="9"/>
                    </a:cxn>
                    <a:cxn ang="0">
                      <a:pos x="612" y="45"/>
                    </a:cxn>
                    <a:cxn ang="0">
                      <a:pos x="704" y="107"/>
                    </a:cxn>
                    <a:cxn ang="0">
                      <a:pos x="777" y="195"/>
                    </a:cxn>
                    <a:cxn ang="0">
                      <a:pos x="822" y="296"/>
                    </a:cxn>
                    <a:cxn ang="0">
                      <a:pos x="840" y="403"/>
                    </a:cxn>
                    <a:cxn ang="0">
                      <a:pos x="831" y="511"/>
                    </a:cxn>
                    <a:cxn ang="0">
                      <a:pos x="795" y="612"/>
                    </a:cxn>
                    <a:cxn ang="0">
                      <a:pos x="732" y="703"/>
                    </a:cxn>
                    <a:cxn ang="0">
                      <a:pos x="645" y="776"/>
                    </a:cxn>
                    <a:cxn ang="0">
                      <a:pos x="545" y="822"/>
                    </a:cxn>
                    <a:cxn ang="0">
                      <a:pos x="438" y="840"/>
                    </a:cxn>
                    <a:cxn ang="0">
                      <a:pos x="330" y="831"/>
                    </a:cxn>
                    <a:cxn ang="0">
                      <a:pos x="228" y="794"/>
                    </a:cxn>
                    <a:cxn ang="0">
                      <a:pos x="137" y="732"/>
                    </a:cxn>
                    <a:cxn ang="0">
                      <a:pos x="64" y="645"/>
                    </a:cxn>
                    <a:cxn ang="0">
                      <a:pos x="18" y="544"/>
                    </a:cxn>
                    <a:cxn ang="0">
                      <a:pos x="0" y="436"/>
                    </a:cxn>
                    <a:cxn ang="0">
                      <a:pos x="9" y="329"/>
                    </a:cxn>
                    <a:cxn ang="0">
                      <a:pos x="45" y="227"/>
                    </a:cxn>
                    <a:cxn ang="0">
                      <a:pos x="107" y="136"/>
                    </a:cxn>
                    <a:cxn ang="0">
                      <a:pos x="150" y="96"/>
                    </a:cxn>
                    <a:cxn ang="0">
                      <a:pos x="299" y="226"/>
                    </a:cxn>
                    <a:cxn ang="0">
                      <a:pos x="356" y="201"/>
                    </a:cxn>
                    <a:cxn ang="0">
                      <a:pos x="416" y="189"/>
                    </a:cxn>
                    <a:cxn ang="0">
                      <a:pos x="476" y="195"/>
                    </a:cxn>
                    <a:cxn ang="0">
                      <a:pos x="533" y="215"/>
                    </a:cxn>
                    <a:cxn ang="0">
                      <a:pos x="584" y="249"/>
                    </a:cxn>
                    <a:cxn ang="0">
                      <a:pos x="624" y="298"/>
                    </a:cxn>
                    <a:cxn ang="0">
                      <a:pos x="650" y="354"/>
                    </a:cxn>
                    <a:cxn ang="0">
                      <a:pos x="660" y="414"/>
                    </a:cxn>
                    <a:cxn ang="0">
                      <a:pos x="655" y="474"/>
                    </a:cxn>
                    <a:cxn ang="0">
                      <a:pos x="634" y="532"/>
                    </a:cxn>
                    <a:cxn ang="0">
                      <a:pos x="598" y="583"/>
                    </a:cxn>
                    <a:cxn ang="0">
                      <a:pos x="551" y="624"/>
                    </a:cxn>
                    <a:cxn ang="0">
                      <a:pos x="494" y="649"/>
                    </a:cxn>
                    <a:cxn ang="0">
                      <a:pos x="434" y="659"/>
                    </a:cxn>
                    <a:cxn ang="0">
                      <a:pos x="375" y="653"/>
                    </a:cxn>
                    <a:cxn ang="0">
                      <a:pos x="317" y="634"/>
                    </a:cxn>
                    <a:cxn ang="0">
                      <a:pos x="266" y="598"/>
                    </a:cxn>
                    <a:cxn ang="0">
                      <a:pos x="226" y="549"/>
                    </a:cxn>
                    <a:cxn ang="0">
                      <a:pos x="201" y="494"/>
                    </a:cxn>
                    <a:cxn ang="0">
                      <a:pos x="191" y="434"/>
                    </a:cxn>
                    <a:cxn ang="0">
                      <a:pos x="196" y="374"/>
                    </a:cxn>
                    <a:cxn ang="0">
                      <a:pos x="216" y="318"/>
                    </a:cxn>
                    <a:cxn ang="0">
                      <a:pos x="250" y="267"/>
                    </a:cxn>
                    <a:cxn ang="0">
                      <a:pos x="274" y="245"/>
                    </a:cxn>
                  </a:cxnLst>
                  <a:rect l="0" t="0" r="r" b="b"/>
                  <a:pathLst>
                    <a:path w="840" h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close/>
                      <a:moveTo>
                        <a:pt x="274" y="245"/>
                      </a:moveTo>
                      <a:lnTo>
                        <a:pt x="299" y="226"/>
                      </a:lnTo>
                      <a:lnTo>
                        <a:pt x="327" y="212"/>
                      </a:lnTo>
                      <a:lnTo>
                        <a:pt x="356" y="201"/>
                      </a:lnTo>
                      <a:lnTo>
                        <a:pt x="386" y="193"/>
                      </a:lnTo>
                      <a:lnTo>
                        <a:pt x="416" y="189"/>
                      </a:lnTo>
                      <a:lnTo>
                        <a:pt x="445" y="191"/>
                      </a:lnTo>
                      <a:lnTo>
                        <a:pt x="476" y="195"/>
                      </a:lnTo>
                      <a:lnTo>
                        <a:pt x="505" y="203"/>
                      </a:lnTo>
                      <a:lnTo>
                        <a:pt x="533" y="215"/>
                      </a:lnTo>
                      <a:lnTo>
                        <a:pt x="560" y="230"/>
                      </a:lnTo>
                      <a:lnTo>
                        <a:pt x="584" y="249"/>
                      </a:lnTo>
                      <a:lnTo>
                        <a:pt x="606" y="271"/>
                      </a:lnTo>
                      <a:lnTo>
                        <a:pt x="624" y="298"/>
                      </a:lnTo>
                      <a:lnTo>
                        <a:pt x="639" y="326"/>
                      </a:lnTo>
                      <a:lnTo>
                        <a:pt x="650" y="354"/>
                      </a:lnTo>
                      <a:lnTo>
                        <a:pt x="657" y="384"/>
                      </a:lnTo>
                      <a:lnTo>
                        <a:pt x="660" y="414"/>
                      </a:lnTo>
                      <a:lnTo>
                        <a:pt x="659" y="444"/>
                      </a:lnTo>
                      <a:lnTo>
                        <a:pt x="655" y="474"/>
                      </a:lnTo>
                      <a:lnTo>
                        <a:pt x="646" y="504"/>
                      </a:lnTo>
                      <a:lnTo>
                        <a:pt x="634" y="532"/>
                      </a:lnTo>
                      <a:lnTo>
                        <a:pt x="618" y="558"/>
                      </a:lnTo>
                      <a:lnTo>
                        <a:pt x="598" y="583"/>
                      </a:lnTo>
                      <a:lnTo>
                        <a:pt x="576" y="605"/>
                      </a:lnTo>
                      <a:lnTo>
                        <a:pt x="551" y="624"/>
                      </a:lnTo>
                      <a:lnTo>
                        <a:pt x="523" y="638"/>
                      </a:lnTo>
                      <a:lnTo>
                        <a:pt x="494" y="649"/>
                      </a:lnTo>
                      <a:lnTo>
                        <a:pt x="465" y="656"/>
                      </a:lnTo>
                      <a:lnTo>
                        <a:pt x="434" y="659"/>
                      </a:lnTo>
                      <a:lnTo>
                        <a:pt x="404" y="658"/>
                      </a:lnTo>
                      <a:lnTo>
                        <a:pt x="375" y="653"/>
                      </a:lnTo>
                      <a:lnTo>
                        <a:pt x="346" y="646"/>
                      </a:lnTo>
                      <a:lnTo>
                        <a:pt x="317" y="634"/>
                      </a:lnTo>
                      <a:lnTo>
                        <a:pt x="291" y="618"/>
                      </a:lnTo>
                      <a:lnTo>
                        <a:pt x="266" y="598"/>
                      </a:lnTo>
                      <a:lnTo>
                        <a:pt x="245" y="575"/>
                      </a:lnTo>
                      <a:lnTo>
                        <a:pt x="226" y="549"/>
                      </a:lnTo>
                      <a:lnTo>
                        <a:pt x="211" y="523"/>
                      </a:lnTo>
                      <a:lnTo>
                        <a:pt x="201" y="494"/>
                      </a:lnTo>
                      <a:lnTo>
                        <a:pt x="193" y="464"/>
                      </a:lnTo>
                      <a:lnTo>
                        <a:pt x="191" y="434"/>
                      </a:lnTo>
                      <a:lnTo>
                        <a:pt x="191" y="404"/>
                      </a:lnTo>
                      <a:lnTo>
                        <a:pt x="196" y="374"/>
                      </a:lnTo>
                      <a:lnTo>
                        <a:pt x="204" y="346"/>
                      </a:lnTo>
                      <a:lnTo>
                        <a:pt x="216" y="318"/>
                      </a:lnTo>
                      <a:lnTo>
                        <a:pt x="232" y="291"/>
                      </a:lnTo>
                      <a:lnTo>
                        <a:pt x="250" y="267"/>
                      </a:lnTo>
                      <a:lnTo>
                        <a:pt x="274" y="245"/>
                      </a:lnTo>
                      <a:lnTo>
                        <a:pt x="274" y="245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42" name="Freeform 26"/>
                <p:cNvSpPr>
                  <a:spLocks/>
                </p:cNvSpPr>
                <p:nvPr/>
              </p:nvSpPr>
              <p:spPr bwMode="auto">
                <a:xfrm>
                  <a:off x="1859" y="3049"/>
                  <a:ext cx="94" cy="93"/>
                </a:xfrm>
                <a:custGeom>
                  <a:avLst/>
                  <a:gdLst/>
                  <a:ahLst/>
                  <a:cxnLst>
                    <a:cxn ang="0">
                      <a:pos x="150" y="96"/>
                    </a:cxn>
                    <a:cxn ang="0">
                      <a:pos x="195" y="63"/>
                    </a:cxn>
                    <a:cxn ang="0">
                      <a:pos x="244" y="37"/>
                    </a:cxn>
                    <a:cxn ang="0">
                      <a:pos x="296" y="18"/>
                    </a:cxn>
                    <a:cxn ang="0">
                      <a:pos x="349" y="6"/>
                    </a:cxn>
                    <a:cxn ang="0">
                      <a:pos x="402" y="0"/>
                    </a:cxn>
                    <a:cxn ang="0">
                      <a:pos x="457" y="1"/>
                    </a:cxn>
                    <a:cxn ang="0">
                      <a:pos x="510" y="9"/>
                    </a:cxn>
                    <a:cxn ang="0">
                      <a:pos x="562" y="23"/>
                    </a:cxn>
                    <a:cxn ang="0">
                      <a:pos x="612" y="45"/>
                    </a:cxn>
                    <a:cxn ang="0">
                      <a:pos x="659" y="73"/>
                    </a:cxn>
                    <a:cxn ang="0">
                      <a:pos x="704" y="107"/>
                    </a:cxn>
                    <a:cxn ang="0">
                      <a:pos x="744" y="148"/>
                    </a:cxn>
                    <a:cxn ang="0">
                      <a:pos x="777" y="195"/>
                    </a:cxn>
                    <a:cxn ang="0">
                      <a:pos x="803" y="245"/>
                    </a:cxn>
                    <a:cxn ang="0">
                      <a:pos x="822" y="296"/>
                    </a:cxn>
                    <a:cxn ang="0">
                      <a:pos x="834" y="349"/>
                    </a:cxn>
                    <a:cxn ang="0">
                      <a:pos x="840" y="403"/>
                    </a:cxn>
                    <a:cxn ang="0">
                      <a:pos x="839" y="457"/>
                    </a:cxn>
                    <a:cxn ang="0">
                      <a:pos x="831" y="511"/>
                    </a:cxn>
                    <a:cxn ang="0">
                      <a:pos x="817" y="563"/>
                    </a:cxn>
                    <a:cxn ang="0">
                      <a:pos x="795" y="612"/>
                    </a:cxn>
                    <a:cxn ang="0">
                      <a:pos x="767" y="659"/>
                    </a:cxn>
                    <a:cxn ang="0">
                      <a:pos x="732" y="703"/>
                    </a:cxn>
                    <a:cxn ang="0">
                      <a:pos x="691" y="742"/>
                    </a:cxn>
                    <a:cxn ang="0">
                      <a:pos x="645" y="776"/>
                    </a:cxn>
                    <a:cxn ang="0">
                      <a:pos x="596" y="803"/>
                    </a:cxn>
                    <a:cxn ang="0">
                      <a:pos x="545" y="822"/>
                    </a:cxn>
                    <a:cxn ang="0">
                      <a:pos x="492" y="834"/>
                    </a:cxn>
                    <a:cxn ang="0">
                      <a:pos x="438" y="840"/>
                    </a:cxn>
                    <a:cxn ang="0">
                      <a:pos x="385" y="838"/>
                    </a:cxn>
                    <a:cxn ang="0">
                      <a:pos x="330" y="831"/>
                    </a:cxn>
                    <a:cxn ang="0">
                      <a:pos x="278" y="816"/>
                    </a:cxn>
                    <a:cxn ang="0">
                      <a:pos x="228" y="794"/>
                    </a:cxn>
                    <a:cxn ang="0">
                      <a:pos x="182" y="766"/>
                    </a:cxn>
                    <a:cxn ang="0">
                      <a:pos x="137" y="732"/>
                    </a:cxn>
                    <a:cxn ang="0">
                      <a:pos x="99" y="690"/>
                    </a:cxn>
                    <a:cxn ang="0">
                      <a:pos x="64" y="645"/>
                    </a:cxn>
                    <a:cxn ang="0">
                      <a:pos x="38" y="595"/>
                    </a:cxn>
                    <a:cxn ang="0">
                      <a:pos x="18" y="544"/>
                    </a:cxn>
                    <a:cxn ang="0">
                      <a:pos x="6" y="491"/>
                    </a:cxn>
                    <a:cxn ang="0">
                      <a:pos x="0" y="436"/>
                    </a:cxn>
                    <a:cxn ang="0">
                      <a:pos x="1" y="382"/>
                    </a:cxn>
                    <a:cxn ang="0">
                      <a:pos x="9" y="329"/>
                    </a:cxn>
                    <a:cxn ang="0">
                      <a:pos x="23" y="277"/>
                    </a:cxn>
                    <a:cxn ang="0">
                      <a:pos x="45" y="227"/>
                    </a:cxn>
                    <a:cxn ang="0">
                      <a:pos x="73" y="181"/>
                    </a:cxn>
                    <a:cxn ang="0">
                      <a:pos x="107" y="136"/>
                    </a:cxn>
                    <a:cxn ang="0">
                      <a:pos x="150" y="96"/>
                    </a:cxn>
                    <a:cxn ang="0">
                      <a:pos x="150" y="96"/>
                    </a:cxn>
                  </a:cxnLst>
                  <a:rect l="0" t="0" r="r" b="b"/>
                  <a:pathLst>
                    <a:path w="840" h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  <a:lnTo>
                        <a:pt x="150" y="96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43" name="Freeform 27"/>
                <p:cNvSpPr>
                  <a:spLocks/>
                </p:cNvSpPr>
                <p:nvPr/>
              </p:nvSpPr>
              <p:spPr bwMode="auto">
                <a:xfrm>
                  <a:off x="1881" y="3070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83" y="56"/>
                    </a:cxn>
                    <a:cxn ang="0">
                      <a:pos x="108" y="37"/>
                    </a:cxn>
                    <a:cxn ang="0">
                      <a:pos x="136" y="23"/>
                    </a:cxn>
                    <a:cxn ang="0">
                      <a:pos x="165" y="12"/>
                    </a:cxn>
                    <a:cxn ang="0">
                      <a:pos x="195" y="4"/>
                    </a:cxn>
                    <a:cxn ang="0">
                      <a:pos x="225" y="0"/>
                    </a:cxn>
                    <a:cxn ang="0">
                      <a:pos x="254" y="2"/>
                    </a:cxn>
                    <a:cxn ang="0">
                      <a:pos x="285" y="6"/>
                    </a:cxn>
                    <a:cxn ang="0">
                      <a:pos x="314" y="14"/>
                    </a:cxn>
                    <a:cxn ang="0">
                      <a:pos x="342" y="26"/>
                    </a:cxn>
                    <a:cxn ang="0">
                      <a:pos x="369" y="41"/>
                    </a:cxn>
                    <a:cxn ang="0">
                      <a:pos x="393" y="60"/>
                    </a:cxn>
                    <a:cxn ang="0">
                      <a:pos x="415" y="82"/>
                    </a:cxn>
                    <a:cxn ang="0">
                      <a:pos x="433" y="109"/>
                    </a:cxn>
                    <a:cxn ang="0">
                      <a:pos x="448" y="137"/>
                    </a:cxn>
                    <a:cxn ang="0">
                      <a:pos x="459" y="165"/>
                    </a:cxn>
                    <a:cxn ang="0">
                      <a:pos x="466" y="195"/>
                    </a:cxn>
                    <a:cxn ang="0">
                      <a:pos x="469" y="225"/>
                    </a:cxn>
                    <a:cxn ang="0">
                      <a:pos x="468" y="255"/>
                    </a:cxn>
                    <a:cxn ang="0">
                      <a:pos x="464" y="285"/>
                    </a:cxn>
                    <a:cxn ang="0">
                      <a:pos x="455" y="315"/>
                    </a:cxn>
                    <a:cxn ang="0">
                      <a:pos x="443" y="343"/>
                    </a:cxn>
                    <a:cxn ang="0">
                      <a:pos x="427" y="369"/>
                    </a:cxn>
                    <a:cxn ang="0">
                      <a:pos x="407" y="394"/>
                    </a:cxn>
                    <a:cxn ang="0">
                      <a:pos x="385" y="416"/>
                    </a:cxn>
                    <a:cxn ang="0">
                      <a:pos x="360" y="435"/>
                    </a:cxn>
                    <a:cxn ang="0">
                      <a:pos x="332" y="449"/>
                    </a:cxn>
                    <a:cxn ang="0">
                      <a:pos x="303" y="460"/>
                    </a:cxn>
                    <a:cxn ang="0">
                      <a:pos x="274" y="467"/>
                    </a:cxn>
                    <a:cxn ang="0">
                      <a:pos x="243" y="470"/>
                    </a:cxn>
                    <a:cxn ang="0">
                      <a:pos x="213" y="469"/>
                    </a:cxn>
                    <a:cxn ang="0">
                      <a:pos x="184" y="464"/>
                    </a:cxn>
                    <a:cxn ang="0">
                      <a:pos x="155" y="457"/>
                    </a:cxn>
                    <a:cxn ang="0">
                      <a:pos x="126" y="445"/>
                    </a:cxn>
                    <a:cxn ang="0">
                      <a:pos x="100" y="429"/>
                    </a:cxn>
                    <a:cxn ang="0">
                      <a:pos x="75" y="409"/>
                    </a:cxn>
                    <a:cxn ang="0">
                      <a:pos x="54" y="386"/>
                    </a:cxn>
                    <a:cxn ang="0">
                      <a:pos x="35" y="360"/>
                    </a:cxn>
                    <a:cxn ang="0">
                      <a:pos x="20" y="334"/>
                    </a:cxn>
                    <a:cxn ang="0">
                      <a:pos x="10" y="305"/>
                    </a:cxn>
                    <a:cxn ang="0">
                      <a:pos x="2" y="275"/>
                    </a:cxn>
                    <a:cxn ang="0">
                      <a:pos x="0" y="245"/>
                    </a:cxn>
                    <a:cxn ang="0">
                      <a:pos x="0" y="215"/>
                    </a:cxn>
                    <a:cxn ang="0">
                      <a:pos x="5" y="185"/>
                    </a:cxn>
                    <a:cxn ang="0">
                      <a:pos x="13" y="157"/>
                    </a:cxn>
                    <a:cxn ang="0">
                      <a:pos x="25" y="129"/>
                    </a:cxn>
                    <a:cxn ang="0">
                      <a:pos x="41" y="102"/>
                    </a:cxn>
                    <a:cxn ang="0">
                      <a:pos x="59" y="78"/>
                    </a:cxn>
                    <a:cxn ang="0">
                      <a:pos x="83" y="56"/>
                    </a:cxn>
                    <a:cxn ang="0">
                      <a:pos x="83" y="56"/>
                    </a:cxn>
                  </a:cxnLst>
                  <a:rect l="0" t="0" r="r" b="b"/>
                  <a:pathLst>
                    <a:path w="469" h="470">
                      <a:moveTo>
                        <a:pt x="83" y="56"/>
                      </a:moveTo>
                      <a:lnTo>
                        <a:pt x="108" y="37"/>
                      </a:lnTo>
                      <a:lnTo>
                        <a:pt x="136" y="23"/>
                      </a:lnTo>
                      <a:lnTo>
                        <a:pt x="165" y="12"/>
                      </a:lnTo>
                      <a:lnTo>
                        <a:pt x="195" y="4"/>
                      </a:lnTo>
                      <a:lnTo>
                        <a:pt x="225" y="0"/>
                      </a:lnTo>
                      <a:lnTo>
                        <a:pt x="254" y="2"/>
                      </a:lnTo>
                      <a:lnTo>
                        <a:pt x="285" y="6"/>
                      </a:lnTo>
                      <a:lnTo>
                        <a:pt x="314" y="14"/>
                      </a:lnTo>
                      <a:lnTo>
                        <a:pt x="342" y="26"/>
                      </a:lnTo>
                      <a:lnTo>
                        <a:pt x="369" y="41"/>
                      </a:lnTo>
                      <a:lnTo>
                        <a:pt x="393" y="60"/>
                      </a:lnTo>
                      <a:lnTo>
                        <a:pt x="415" y="82"/>
                      </a:lnTo>
                      <a:lnTo>
                        <a:pt x="433" y="109"/>
                      </a:lnTo>
                      <a:lnTo>
                        <a:pt x="448" y="137"/>
                      </a:lnTo>
                      <a:lnTo>
                        <a:pt x="459" y="165"/>
                      </a:lnTo>
                      <a:lnTo>
                        <a:pt x="466" y="195"/>
                      </a:lnTo>
                      <a:lnTo>
                        <a:pt x="469" y="225"/>
                      </a:lnTo>
                      <a:lnTo>
                        <a:pt x="468" y="255"/>
                      </a:lnTo>
                      <a:lnTo>
                        <a:pt x="464" y="285"/>
                      </a:lnTo>
                      <a:lnTo>
                        <a:pt x="455" y="315"/>
                      </a:lnTo>
                      <a:lnTo>
                        <a:pt x="443" y="343"/>
                      </a:lnTo>
                      <a:lnTo>
                        <a:pt x="427" y="369"/>
                      </a:lnTo>
                      <a:lnTo>
                        <a:pt x="407" y="394"/>
                      </a:lnTo>
                      <a:lnTo>
                        <a:pt x="385" y="416"/>
                      </a:lnTo>
                      <a:lnTo>
                        <a:pt x="360" y="435"/>
                      </a:lnTo>
                      <a:lnTo>
                        <a:pt x="332" y="449"/>
                      </a:lnTo>
                      <a:lnTo>
                        <a:pt x="303" y="460"/>
                      </a:lnTo>
                      <a:lnTo>
                        <a:pt x="274" y="467"/>
                      </a:lnTo>
                      <a:lnTo>
                        <a:pt x="243" y="470"/>
                      </a:lnTo>
                      <a:lnTo>
                        <a:pt x="213" y="469"/>
                      </a:lnTo>
                      <a:lnTo>
                        <a:pt x="184" y="464"/>
                      </a:lnTo>
                      <a:lnTo>
                        <a:pt x="155" y="457"/>
                      </a:lnTo>
                      <a:lnTo>
                        <a:pt x="126" y="445"/>
                      </a:lnTo>
                      <a:lnTo>
                        <a:pt x="100" y="429"/>
                      </a:lnTo>
                      <a:lnTo>
                        <a:pt x="75" y="409"/>
                      </a:lnTo>
                      <a:lnTo>
                        <a:pt x="54" y="386"/>
                      </a:lnTo>
                      <a:lnTo>
                        <a:pt x="35" y="360"/>
                      </a:lnTo>
                      <a:lnTo>
                        <a:pt x="20" y="334"/>
                      </a:lnTo>
                      <a:lnTo>
                        <a:pt x="10" y="305"/>
                      </a:lnTo>
                      <a:lnTo>
                        <a:pt x="2" y="275"/>
                      </a:lnTo>
                      <a:lnTo>
                        <a:pt x="0" y="245"/>
                      </a:lnTo>
                      <a:lnTo>
                        <a:pt x="0" y="215"/>
                      </a:lnTo>
                      <a:lnTo>
                        <a:pt x="5" y="185"/>
                      </a:lnTo>
                      <a:lnTo>
                        <a:pt x="13" y="157"/>
                      </a:lnTo>
                      <a:lnTo>
                        <a:pt x="25" y="129"/>
                      </a:lnTo>
                      <a:lnTo>
                        <a:pt x="41" y="102"/>
                      </a:lnTo>
                      <a:lnTo>
                        <a:pt x="59" y="78"/>
                      </a:lnTo>
                      <a:lnTo>
                        <a:pt x="83" y="56"/>
                      </a:lnTo>
                      <a:lnTo>
                        <a:pt x="83" y="56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44" name="Freeform 28"/>
                <p:cNvSpPr>
                  <a:spLocks noEditPoints="1"/>
                </p:cNvSpPr>
                <p:nvPr/>
              </p:nvSpPr>
              <p:spPr bwMode="auto">
                <a:xfrm>
                  <a:off x="1072" y="3058"/>
                  <a:ext cx="817" cy="698"/>
                </a:xfrm>
                <a:custGeom>
                  <a:avLst/>
                  <a:gdLst/>
                  <a:ahLst/>
                  <a:cxnLst>
                    <a:cxn ang="0">
                      <a:pos x="118" y="12"/>
                    </a:cxn>
                    <a:cxn ang="0">
                      <a:pos x="427" y="2"/>
                    </a:cxn>
                    <a:cxn ang="0">
                      <a:pos x="1823" y="62"/>
                    </a:cxn>
                    <a:cxn ang="0">
                      <a:pos x="4502" y="108"/>
                    </a:cxn>
                    <a:cxn ang="0">
                      <a:pos x="7256" y="12"/>
                    </a:cxn>
                    <a:cxn ang="0">
                      <a:pos x="7350" y="203"/>
                    </a:cxn>
                    <a:cxn ang="0">
                      <a:pos x="7314" y="482"/>
                    </a:cxn>
                    <a:cxn ang="0">
                      <a:pos x="6448" y="577"/>
                    </a:cxn>
                    <a:cxn ang="0">
                      <a:pos x="5089" y="639"/>
                    </a:cxn>
                    <a:cxn ang="0">
                      <a:pos x="3730" y="655"/>
                    </a:cxn>
                    <a:cxn ang="0">
                      <a:pos x="2352" y="624"/>
                    </a:cxn>
                    <a:cxn ang="0">
                      <a:pos x="939" y="542"/>
                    </a:cxn>
                    <a:cxn ang="0">
                      <a:pos x="549" y="511"/>
                    </a:cxn>
                    <a:cxn ang="0">
                      <a:pos x="459" y="498"/>
                    </a:cxn>
                    <a:cxn ang="0">
                      <a:pos x="408" y="355"/>
                    </a:cxn>
                    <a:cxn ang="0">
                      <a:pos x="223" y="144"/>
                    </a:cxn>
                    <a:cxn ang="0">
                      <a:pos x="0" y="93"/>
                    </a:cxn>
                    <a:cxn ang="0">
                      <a:pos x="6328" y="5570"/>
                    </a:cxn>
                    <a:cxn ang="0">
                      <a:pos x="6331" y="5720"/>
                    </a:cxn>
                    <a:cxn ang="0">
                      <a:pos x="6093" y="5884"/>
                    </a:cxn>
                    <a:cxn ang="0">
                      <a:pos x="5191" y="6161"/>
                    </a:cxn>
                    <a:cxn ang="0">
                      <a:pos x="4034" y="6282"/>
                    </a:cxn>
                    <a:cxn ang="0">
                      <a:pos x="2773" y="6233"/>
                    </a:cxn>
                    <a:cxn ang="0">
                      <a:pos x="1747" y="6010"/>
                    </a:cxn>
                    <a:cxn ang="0">
                      <a:pos x="1207" y="5779"/>
                    </a:cxn>
                    <a:cxn ang="0">
                      <a:pos x="1162" y="5646"/>
                    </a:cxn>
                    <a:cxn ang="0">
                      <a:pos x="1216" y="5516"/>
                    </a:cxn>
                    <a:cxn ang="0">
                      <a:pos x="2284" y="5792"/>
                    </a:cxn>
                    <a:cxn ang="0">
                      <a:pos x="3373" y="5920"/>
                    </a:cxn>
                    <a:cxn ang="0">
                      <a:pos x="4373" y="5922"/>
                    </a:cxn>
                    <a:cxn ang="0">
                      <a:pos x="5431" y="5781"/>
                    </a:cxn>
                    <a:cxn ang="0">
                      <a:pos x="6285" y="5516"/>
                    </a:cxn>
                    <a:cxn ang="0">
                      <a:pos x="6650" y="809"/>
                    </a:cxn>
                    <a:cxn ang="0">
                      <a:pos x="6459" y="1331"/>
                    </a:cxn>
                    <a:cxn ang="0">
                      <a:pos x="6496" y="1956"/>
                    </a:cxn>
                    <a:cxn ang="0">
                      <a:pos x="6843" y="2450"/>
                    </a:cxn>
                    <a:cxn ang="0">
                      <a:pos x="7194" y="3091"/>
                    </a:cxn>
                    <a:cxn ang="0">
                      <a:pos x="7261" y="3767"/>
                    </a:cxn>
                    <a:cxn ang="0">
                      <a:pos x="7151" y="4592"/>
                    </a:cxn>
                    <a:cxn ang="0">
                      <a:pos x="6477" y="5415"/>
                    </a:cxn>
                    <a:cxn ang="0">
                      <a:pos x="5015" y="5856"/>
                    </a:cxn>
                    <a:cxn ang="0">
                      <a:pos x="3770" y="5938"/>
                    </a:cxn>
                    <a:cxn ang="0">
                      <a:pos x="2025" y="5742"/>
                    </a:cxn>
                    <a:cxn ang="0">
                      <a:pos x="469" y="5063"/>
                    </a:cxn>
                    <a:cxn ang="0">
                      <a:pos x="139" y="4246"/>
                    </a:cxn>
                    <a:cxn ang="0">
                      <a:pos x="108" y="3433"/>
                    </a:cxn>
                    <a:cxn ang="0">
                      <a:pos x="285" y="2770"/>
                    </a:cxn>
                    <a:cxn ang="0">
                      <a:pos x="675" y="2233"/>
                    </a:cxn>
                    <a:cxn ang="0">
                      <a:pos x="925" y="1692"/>
                    </a:cxn>
                    <a:cxn ang="0">
                      <a:pos x="834" y="1120"/>
                    </a:cxn>
                    <a:cxn ang="0">
                      <a:pos x="565" y="731"/>
                    </a:cxn>
                    <a:cxn ang="0">
                      <a:pos x="433" y="587"/>
                    </a:cxn>
                    <a:cxn ang="0">
                      <a:pos x="438" y="527"/>
                    </a:cxn>
                    <a:cxn ang="0">
                      <a:pos x="447" y="495"/>
                    </a:cxn>
                    <a:cxn ang="0">
                      <a:pos x="561" y="513"/>
                    </a:cxn>
                    <a:cxn ang="0">
                      <a:pos x="813" y="531"/>
                    </a:cxn>
                    <a:cxn ang="0">
                      <a:pos x="1656" y="588"/>
                    </a:cxn>
                    <a:cxn ang="0">
                      <a:pos x="2985" y="646"/>
                    </a:cxn>
                    <a:cxn ang="0">
                      <a:pos x="4577" y="654"/>
                    </a:cxn>
                    <a:cxn ang="0">
                      <a:pos x="6098" y="598"/>
                    </a:cxn>
                    <a:cxn ang="0">
                      <a:pos x="6905" y="543"/>
                    </a:cxn>
                  </a:cxnLst>
                  <a:rect l="0" t="0" r="r" b="b"/>
                  <a:pathLst>
                    <a:path w="7352" h="6282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  <a:lnTo>
                        <a:pt x="0" y="93"/>
                      </a:lnTo>
                      <a:close/>
                      <a:moveTo>
                        <a:pt x="6285" y="5516"/>
                      </a:moveTo>
                      <a:lnTo>
                        <a:pt x="6301" y="5528"/>
                      </a:lnTo>
                      <a:lnTo>
                        <a:pt x="6317" y="5547"/>
                      </a:lnTo>
                      <a:lnTo>
                        <a:pt x="6328" y="5570"/>
                      </a:lnTo>
                      <a:lnTo>
                        <a:pt x="6337" y="5598"/>
                      </a:lnTo>
                      <a:lnTo>
                        <a:pt x="6342" y="5626"/>
                      </a:lnTo>
                      <a:lnTo>
                        <a:pt x="6342" y="5658"/>
                      </a:lnTo>
                      <a:lnTo>
                        <a:pt x="6339" y="5689"/>
                      </a:lnTo>
                      <a:lnTo>
                        <a:pt x="6331" y="5720"/>
                      </a:lnTo>
                      <a:lnTo>
                        <a:pt x="6318" y="5750"/>
                      </a:lnTo>
                      <a:lnTo>
                        <a:pt x="6300" y="5777"/>
                      </a:lnTo>
                      <a:lnTo>
                        <a:pt x="6276" y="5799"/>
                      </a:lnTo>
                      <a:lnTo>
                        <a:pt x="6246" y="5817"/>
                      </a:lnTo>
                      <a:lnTo>
                        <a:pt x="6093" y="5884"/>
                      </a:lnTo>
                      <a:lnTo>
                        <a:pt x="5932" y="5949"/>
                      </a:lnTo>
                      <a:lnTo>
                        <a:pt x="5761" y="6010"/>
                      </a:lnTo>
                      <a:lnTo>
                        <a:pt x="5581" y="6066"/>
                      </a:lnTo>
                      <a:lnTo>
                        <a:pt x="5390" y="6117"/>
                      </a:lnTo>
                      <a:lnTo>
                        <a:pt x="5191" y="6161"/>
                      </a:lnTo>
                      <a:lnTo>
                        <a:pt x="4980" y="6201"/>
                      </a:lnTo>
                      <a:lnTo>
                        <a:pt x="4760" y="6233"/>
                      </a:lnTo>
                      <a:lnTo>
                        <a:pt x="4529" y="6258"/>
                      </a:lnTo>
                      <a:lnTo>
                        <a:pt x="4287" y="6274"/>
                      </a:lnTo>
                      <a:lnTo>
                        <a:pt x="4034" y="6282"/>
                      </a:lnTo>
                      <a:lnTo>
                        <a:pt x="3771" y="6282"/>
                      </a:lnTo>
                      <a:lnTo>
                        <a:pt x="3508" y="6282"/>
                      </a:lnTo>
                      <a:lnTo>
                        <a:pt x="3253" y="6274"/>
                      </a:lnTo>
                      <a:lnTo>
                        <a:pt x="3008" y="6258"/>
                      </a:lnTo>
                      <a:lnTo>
                        <a:pt x="2773" y="6233"/>
                      </a:lnTo>
                      <a:lnTo>
                        <a:pt x="2547" y="6201"/>
                      </a:lnTo>
                      <a:lnTo>
                        <a:pt x="2332" y="6161"/>
                      </a:lnTo>
                      <a:lnTo>
                        <a:pt x="2126" y="6117"/>
                      </a:lnTo>
                      <a:lnTo>
                        <a:pt x="1931" y="6066"/>
                      </a:lnTo>
                      <a:lnTo>
                        <a:pt x="1747" y="6010"/>
                      </a:lnTo>
                      <a:lnTo>
                        <a:pt x="1572" y="5949"/>
                      </a:lnTo>
                      <a:lnTo>
                        <a:pt x="1409" y="5884"/>
                      </a:lnTo>
                      <a:lnTo>
                        <a:pt x="1255" y="5817"/>
                      </a:lnTo>
                      <a:lnTo>
                        <a:pt x="1229" y="5799"/>
                      </a:lnTo>
                      <a:lnTo>
                        <a:pt x="1207" y="5779"/>
                      </a:lnTo>
                      <a:lnTo>
                        <a:pt x="1190" y="5756"/>
                      </a:lnTo>
                      <a:lnTo>
                        <a:pt x="1176" y="5732"/>
                      </a:lnTo>
                      <a:lnTo>
                        <a:pt x="1167" y="5704"/>
                      </a:lnTo>
                      <a:lnTo>
                        <a:pt x="1163" y="5675"/>
                      </a:lnTo>
                      <a:lnTo>
                        <a:pt x="1162" y="5646"/>
                      </a:lnTo>
                      <a:lnTo>
                        <a:pt x="1165" y="5617"/>
                      </a:lnTo>
                      <a:lnTo>
                        <a:pt x="1172" y="5590"/>
                      </a:lnTo>
                      <a:lnTo>
                        <a:pt x="1183" y="5563"/>
                      </a:lnTo>
                      <a:lnTo>
                        <a:pt x="1198" y="5538"/>
                      </a:lnTo>
                      <a:lnTo>
                        <a:pt x="1216" y="5516"/>
                      </a:lnTo>
                      <a:lnTo>
                        <a:pt x="1428" y="5584"/>
                      </a:lnTo>
                      <a:lnTo>
                        <a:pt x="1639" y="5646"/>
                      </a:lnTo>
                      <a:lnTo>
                        <a:pt x="1853" y="5702"/>
                      </a:lnTo>
                      <a:lnTo>
                        <a:pt x="2068" y="5750"/>
                      </a:lnTo>
                      <a:lnTo>
                        <a:pt x="2284" y="5792"/>
                      </a:lnTo>
                      <a:lnTo>
                        <a:pt x="2502" y="5829"/>
                      </a:lnTo>
                      <a:lnTo>
                        <a:pt x="2719" y="5860"/>
                      </a:lnTo>
                      <a:lnTo>
                        <a:pt x="2937" y="5885"/>
                      </a:lnTo>
                      <a:lnTo>
                        <a:pt x="3154" y="5905"/>
                      </a:lnTo>
                      <a:lnTo>
                        <a:pt x="3373" y="5920"/>
                      </a:lnTo>
                      <a:lnTo>
                        <a:pt x="3591" y="5930"/>
                      </a:lnTo>
                      <a:lnTo>
                        <a:pt x="3808" y="5936"/>
                      </a:lnTo>
                      <a:lnTo>
                        <a:pt x="3988" y="5935"/>
                      </a:lnTo>
                      <a:lnTo>
                        <a:pt x="4176" y="5931"/>
                      </a:lnTo>
                      <a:lnTo>
                        <a:pt x="4373" y="5922"/>
                      </a:lnTo>
                      <a:lnTo>
                        <a:pt x="4577" y="5907"/>
                      </a:lnTo>
                      <a:lnTo>
                        <a:pt x="4785" y="5887"/>
                      </a:lnTo>
                      <a:lnTo>
                        <a:pt x="4999" y="5859"/>
                      </a:lnTo>
                      <a:lnTo>
                        <a:pt x="5214" y="5823"/>
                      </a:lnTo>
                      <a:lnTo>
                        <a:pt x="5431" y="5781"/>
                      </a:lnTo>
                      <a:lnTo>
                        <a:pt x="5649" y="5729"/>
                      </a:lnTo>
                      <a:lnTo>
                        <a:pt x="5864" y="5668"/>
                      </a:lnTo>
                      <a:lnTo>
                        <a:pt x="6076" y="5596"/>
                      </a:lnTo>
                      <a:lnTo>
                        <a:pt x="6285" y="5516"/>
                      </a:lnTo>
                      <a:lnTo>
                        <a:pt x="6285" y="5516"/>
                      </a:lnTo>
                      <a:close/>
                      <a:moveTo>
                        <a:pt x="6905" y="543"/>
                      </a:moveTo>
                      <a:lnTo>
                        <a:pt x="6834" y="594"/>
                      </a:lnTo>
                      <a:lnTo>
                        <a:pt x="6769" y="656"/>
                      </a:lnTo>
                      <a:lnTo>
                        <a:pt x="6707" y="727"/>
                      </a:lnTo>
                      <a:lnTo>
                        <a:pt x="6650" y="809"/>
                      </a:lnTo>
                      <a:lnTo>
                        <a:pt x="6599" y="898"/>
                      </a:lnTo>
                      <a:lnTo>
                        <a:pt x="6554" y="996"/>
                      </a:lnTo>
                      <a:lnTo>
                        <a:pt x="6515" y="1101"/>
                      </a:lnTo>
                      <a:lnTo>
                        <a:pt x="6483" y="1213"/>
                      </a:lnTo>
                      <a:lnTo>
                        <a:pt x="6459" y="1331"/>
                      </a:lnTo>
                      <a:lnTo>
                        <a:pt x="6442" y="1455"/>
                      </a:lnTo>
                      <a:lnTo>
                        <a:pt x="6434" y="1584"/>
                      </a:lnTo>
                      <a:lnTo>
                        <a:pt x="6435" y="1716"/>
                      </a:lnTo>
                      <a:lnTo>
                        <a:pt x="6458" y="1842"/>
                      </a:lnTo>
                      <a:lnTo>
                        <a:pt x="6496" y="1956"/>
                      </a:lnTo>
                      <a:lnTo>
                        <a:pt x="6548" y="2060"/>
                      </a:lnTo>
                      <a:lnTo>
                        <a:pt x="6613" y="2160"/>
                      </a:lnTo>
                      <a:lnTo>
                        <a:pt x="6685" y="2254"/>
                      </a:lnTo>
                      <a:lnTo>
                        <a:pt x="6762" y="2350"/>
                      </a:lnTo>
                      <a:lnTo>
                        <a:pt x="6843" y="2450"/>
                      </a:lnTo>
                      <a:lnTo>
                        <a:pt x="6924" y="2554"/>
                      </a:lnTo>
                      <a:lnTo>
                        <a:pt x="7002" y="2668"/>
                      </a:lnTo>
                      <a:lnTo>
                        <a:pt x="7075" y="2793"/>
                      </a:lnTo>
                      <a:lnTo>
                        <a:pt x="7140" y="2933"/>
                      </a:lnTo>
                      <a:lnTo>
                        <a:pt x="7194" y="3091"/>
                      </a:lnTo>
                      <a:lnTo>
                        <a:pt x="7218" y="3195"/>
                      </a:lnTo>
                      <a:lnTo>
                        <a:pt x="7238" y="3318"/>
                      </a:lnTo>
                      <a:lnTo>
                        <a:pt x="7251" y="3457"/>
                      </a:lnTo>
                      <a:lnTo>
                        <a:pt x="7259" y="3607"/>
                      </a:lnTo>
                      <a:lnTo>
                        <a:pt x="7261" y="3767"/>
                      </a:lnTo>
                      <a:lnTo>
                        <a:pt x="7255" y="3932"/>
                      </a:lnTo>
                      <a:lnTo>
                        <a:pt x="7242" y="4100"/>
                      </a:lnTo>
                      <a:lnTo>
                        <a:pt x="7220" y="4269"/>
                      </a:lnTo>
                      <a:lnTo>
                        <a:pt x="7191" y="4434"/>
                      </a:lnTo>
                      <a:lnTo>
                        <a:pt x="7151" y="4592"/>
                      </a:lnTo>
                      <a:lnTo>
                        <a:pt x="7104" y="4741"/>
                      </a:lnTo>
                      <a:lnTo>
                        <a:pt x="7045" y="4879"/>
                      </a:lnTo>
                      <a:lnTo>
                        <a:pt x="6902" y="5084"/>
                      </a:lnTo>
                      <a:lnTo>
                        <a:pt x="6710" y="5262"/>
                      </a:lnTo>
                      <a:lnTo>
                        <a:pt x="6477" y="5415"/>
                      </a:lnTo>
                      <a:lnTo>
                        <a:pt x="6214" y="5543"/>
                      </a:lnTo>
                      <a:lnTo>
                        <a:pt x="5927" y="5650"/>
                      </a:lnTo>
                      <a:lnTo>
                        <a:pt x="5625" y="5736"/>
                      </a:lnTo>
                      <a:lnTo>
                        <a:pt x="5318" y="5804"/>
                      </a:lnTo>
                      <a:lnTo>
                        <a:pt x="5015" y="5856"/>
                      </a:lnTo>
                      <a:lnTo>
                        <a:pt x="4723" y="5892"/>
                      </a:lnTo>
                      <a:lnTo>
                        <a:pt x="4452" y="5915"/>
                      </a:lnTo>
                      <a:lnTo>
                        <a:pt x="4210" y="5929"/>
                      </a:lnTo>
                      <a:lnTo>
                        <a:pt x="4007" y="5933"/>
                      </a:lnTo>
                      <a:lnTo>
                        <a:pt x="3770" y="5938"/>
                      </a:lnTo>
                      <a:lnTo>
                        <a:pt x="3480" y="5930"/>
                      </a:lnTo>
                      <a:lnTo>
                        <a:pt x="3148" y="5908"/>
                      </a:lnTo>
                      <a:lnTo>
                        <a:pt x="2786" y="5869"/>
                      </a:lnTo>
                      <a:lnTo>
                        <a:pt x="2407" y="5815"/>
                      </a:lnTo>
                      <a:lnTo>
                        <a:pt x="2025" y="5742"/>
                      </a:lnTo>
                      <a:lnTo>
                        <a:pt x="1649" y="5650"/>
                      </a:lnTo>
                      <a:lnTo>
                        <a:pt x="1294" y="5537"/>
                      </a:lnTo>
                      <a:lnTo>
                        <a:pt x="970" y="5401"/>
                      </a:lnTo>
                      <a:lnTo>
                        <a:pt x="692" y="5244"/>
                      </a:lnTo>
                      <a:lnTo>
                        <a:pt x="469" y="5063"/>
                      </a:lnTo>
                      <a:lnTo>
                        <a:pt x="315" y="4855"/>
                      </a:lnTo>
                      <a:lnTo>
                        <a:pt x="257" y="4718"/>
                      </a:lnTo>
                      <a:lnTo>
                        <a:pt x="208" y="4570"/>
                      </a:lnTo>
                      <a:lnTo>
                        <a:pt x="169" y="4411"/>
                      </a:lnTo>
                      <a:lnTo>
                        <a:pt x="139" y="4246"/>
                      </a:lnTo>
                      <a:lnTo>
                        <a:pt x="118" y="4078"/>
                      </a:lnTo>
                      <a:lnTo>
                        <a:pt x="105" y="3910"/>
                      </a:lnTo>
                      <a:lnTo>
                        <a:pt x="99" y="3744"/>
                      </a:lnTo>
                      <a:lnTo>
                        <a:pt x="100" y="3584"/>
                      </a:lnTo>
                      <a:lnTo>
                        <a:pt x="108" y="3433"/>
                      </a:lnTo>
                      <a:lnTo>
                        <a:pt x="123" y="3295"/>
                      </a:lnTo>
                      <a:lnTo>
                        <a:pt x="141" y="3172"/>
                      </a:lnTo>
                      <a:lnTo>
                        <a:pt x="166" y="3068"/>
                      </a:lnTo>
                      <a:lnTo>
                        <a:pt x="220" y="2911"/>
                      </a:lnTo>
                      <a:lnTo>
                        <a:pt x="285" y="2770"/>
                      </a:lnTo>
                      <a:lnTo>
                        <a:pt x="359" y="2646"/>
                      </a:lnTo>
                      <a:lnTo>
                        <a:pt x="436" y="2532"/>
                      </a:lnTo>
                      <a:lnTo>
                        <a:pt x="517" y="2428"/>
                      </a:lnTo>
                      <a:lnTo>
                        <a:pt x="598" y="2328"/>
                      </a:lnTo>
                      <a:lnTo>
                        <a:pt x="675" y="2233"/>
                      </a:lnTo>
                      <a:lnTo>
                        <a:pt x="747" y="2138"/>
                      </a:lnTo>
                      <a:lnTo>
                        <a:pt x="811" y="2038"/>
                      </a:lnTo>
                      <a:lnTo>
                        <a:pt x="864" y="1933"/>
                      </a:lnTo>
                      <a:lnTo>
                        <a:pt x="903" y="1819"/>
                      </a:lnTo>
                      <a:lnTo>
                        <a:pt x="925" y="1692"/>
                      </a:lnTo>
                      <a:lnTo>
                        <a:pt x="926" y="1563"/>
                      </a:lnTo>
                      <a:lnTo>
                        <a:pt x="916" y="1440"/>
                      </a:lnTo>
                      <a:lnTo>
                        <a:pt x="897" y="1326"/>
                      </a:lnTo>
                      <a:lnTo>
                        <a:pt x="869" y="1218"/>
                      </a:lnTo>
                      <a:lnTo>
                        <a:pt x="834" y="1120"/>
                      </a:lnTo>
                      <a:lnTo>
                        <a:pt x="792" y="1028"/>
                      </a:lnTo>
                      <a:lnTo>
                        <a:pt x="743" y="943"/>
                      </a:lnTo>
                      <a:lnTo>
                        <a:pt x="688" y="865"/>
                      </a:lnTo>
                      <a:lnTo>
                        <a:pt x="628" y="794"/>
                      </a:lnTo>
                      <a:lnTo>
                        <a:pt x="565" y="731"/>
                      </a:lnTo>
                      <a:lnTo>
                        <a:pt x="496" y="673"/>
                      </a:lnTo>
                      <a:lnTo>
                        <a:pt x="425" y="623"/>
                      </a:lnTo>
                      <a:lnTo>
                        <a:pt x="428" y="611"/>
                      </a:lnTo>
                      <a:lnTo>
                        <a:pt x="432" y="599"/>
                      </a:lnTo>
                      <a:lnTo>
                        <a:pt x="433" y="587"/>
                      </a:lnTo>
                      <a:lnTo>
                        <a:pt x="435" y="575"/>
                      </a:lnTo>
                      <a:lnTo>
                        <a:pt x="436" y="563"/>
                      </a:lnTo>
                      <a:lnTo>
                        <a:pt x="437" y="551"/>
                      </a:lnTo>
                      <a:lnTo>
                        <a:pt x="438" y="539"/>
                      </a:lnTo>
                      <a:lnTo>
                        <a:pt x="438" y="527"/>
                      </a:lnTo>
                      <a:lnTo>
                        <a:pt x="439" y="517"/>
                      </a:lnTo>
                      <a:lnTo>
                        <a:pt x="439" y="507"/>
                      </a:lnTo>
                      <a:lnTo>
                        <a:pt x="439" y="497"/>
                      </a:lnTo>
                      <a:lnTo>
                        <a:pt x="439" y="489"/>
                      </a:lnTo>
                      <a:lnTo>
                        <a:pt x="447" y="495"/>
                      </a:lnTo>
                      <a:lnTo>
                        <a:pt x="459" y="500"/>
                      </a:lnTo>
                      <a:lnTo>
                        <a:pt x="477" y="503"/>
                      </a:lnTo>
                      <a:lnTo>
                        <a:pt x="499" y="506"/>
                      </a:lnTo>
                      <a:lnTo>
                        <a:pt x="528" y="510"/>
                      </a:lnTo>
                      <a:lnTo>
                        <a:pt x="561" y="513"/>
                      </a:lnTo>
                      <a:lnTo>
                        <a:pt x="600" y="515"/>
                      </a:lnTo>
                      <a:lnTo>
                        <a:pt x="646" y="518"/>
                      </a:lnTo>
                      <a:lnTo>
                        <a:pt x="695" y="522"/>
                      </a:lnTo>
                      <a:lnTo>
                        <a:pt x="751" y="526"/>
                      </a:lnTo>
                      <a:lnTo>
                        <a:pt x="813" y="531"/>
                      </a:lnTo>
                      <a:lnTo>
                        <a:pt x="879" y="536"/>
                      </a:lnTo>
                      <a:lnTo>
                        <a:pt x="1044" y="548"/>
                      </a:lnTo>
                      <a:lnTo>
                        <a:pt x="1231" y="562"/>
                      </a:lnTo>
                      <a:lnTo>
                        <a:pt x="1434" y="575"/>
                      </a:lnTo>
                      <a:lnTo>
                        <a:pt x="1656" y="588"/>
                      </a:lnTo>
                      <a:lnTo>
                        <a:pt x="1895" y="601"/>
                      </a:lnTo>
                      <a:lnTo>
                        <a:pt x="2148" y="615"/>
                      </a:lnTo>
                      <a:lnTo>
                        <a:pt x="2415" y="627"/>
                      </a:lnTo>
                      <a:lnTo>
                        <a:pt x="2694" y="637"/>
                      </a:lnTo>
                      <a:lnTo>
                        <a:pt x="2985" y="646"/>
                      </a:lnTo>
                      <a:lnTo>
                        <a:pt x="3284" y="652"/>
                      </a:lnTo>
                      <a:lnTo>
                        <a:pt x="3592" y="657"/>
                      </a:lnTo>
                      <a:lnTo>
                        <a:pt x="3906" y="657"/>
                      </a:lnTo>
                      <a:lnTo>
                        <a:pt x="4241" y="658"/>
                      </a:lnTo>
                      <a:lnTo>
                        <a:pt x="4577" y="654"/>
                      </a:lnTo>
                      <a:lnTo>
                        <a:pt x="4909" y="647"/>
                      </a:lnTo>
                      <a:lnTo>
                        <a:pt x="5233" y="637"/>
                      </a:lnTo>
                      <a:lnTo>
                        <a:pt x="5542" y="625"/>
                      </a:lnTo>
                      <a:lnTo>
                        <a:pt x="5833" y="613"/>
                      </a:lnTo>
                      <a:lnTo>
                        <a:pt x="6098" y="598"/>
                      </a:lnTo>
                      <a:lnTo>
                        <a:pt x="6337" y="585"/>
                      </a:lnTo>
                      <a:lnTo>
                        <a:pt x="6541" y="572"/>
                      </a:lnTo>
                      <a:lnTo>
                        <a:pt x="6707" y="559"/>
                      </a:lnTo>
                      <a:lnTo>
                        <a:pt x="6830" y="551"/>
                      </a:lnTo>
                      <a:lnTo>
                        <a:pt x="6905" y="543"/>
                      </a:lnTo>
                      <a:lnTo>
                        <a:pt x="6905" y="543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45" name="Freeform 29"/>
                <p:cNvSpPr>
                  <a:spLocks/>
                </p:cNvSpPr>
                <p:nvPr/>
              </p:nvSpPr>
              <p:spPr bwMode="auto">
                <a:xfrm>
                  <a:off x="1072" y="3058"/>
                  <a:ext cx="817" cy="73"/>
                </a:xfrm>
                <a:custGeom>
                  <a:avLst/>
                  <a:gdLst/>
                  <a:ahLst/>
                  <a:cxnLst>
                    <a:cxn ang="0">
                      <a:pos x="22" y="64"/>
                    </a:cxn>
                    <a:cxn ang="0">
                      <a:pos x="80" y="23"/>
                    </a:cxn>
                    <a:cxn ang="0">
                      <a:pos x="164" y="5"/>
                    </a:cxn>
                    <a:cxn ang="0">
                      <a:pos x="278" y="0"/>
                    </a:cxn>
                    <a:cxn ang="0">
                      <a:pos x="427" y="2"/>
                    </a:cxn>
                    <a:cxn ang="0">
                      <a:pos x="615" y="7"/>
                    </a:cxn>
                    <a:cxn ang="0">
                      <a:pos x="1277" y="37"/>
                    </a:cxn>
                    <a:cxn ang="0">
                      <a:pos x="2363" y="82"/>
                    </a:cxn>
                    <a:cxn ang="0">
                      <a:pos x="3434" y="105"/>
                    </a:cxn>
                    <a:cxn ang="0">
                      <a:pos x="4502" y="108"/>
                    </a:cxn>
                    <a:cxn ang="0">
                      <a:pos x="5582" y="88"/>
                    </a:cxn>
                    <a:cxn ang="0">
                      <a:pos x="6689" y="43"/>
                    </a:cxn>
                    <a:cxn ang="0">
                      <a:pos x="7286" y="22"/>
                    </a:cxn>
                    <a:cxn ang="0">
                      <a:pos x="7328" y="92"/>
                    </a:cxn>
                    <a:cxn ang="0">
                      <a:pos x="7350" y="203"/>
                    </a:cxn>
                    <a:cxn ang="0">
                      <a:pos x="7350" y="329"/>
                    </a:cxn>
                    <a:cxn ang="0">
                      <a:pos x="7331" y="440"/>
                    </a:cxn>
                    <a:cxn ang="0">
                      <a:pos x="7293" y="510"/>
                    </a:cxn>
                    <a:cxn ang="0">
                      <a:pos x="6994" y="541"/>
                    </a:cxn>
                    <a:cxn ang="0">
                      <a:pos x="6448" y="577"/>
                    </a:cxn>
                    <a:cxn ang="0">
                      <a:pos x="5903" y="608"/>
                    </a:cxn>
                    <a:cxn ang="0">
                      <a:pos x="5360" y="631"/>
                    </a:cxn>
                    <a:cxn ang="0">
                      <a:pos x="4818" y="647"/>
                    </a:cxn>
                    <a:cxn ang="0">
                      <a:pos x="4275" y="655"/>
                    </a:cxn>
                    <a:cxn ang="0">
                      <a:pos x="3730" y="655"/>
                    </a:cxn>
                    <a:cxn ang="0">
                      <a:pos x="3182" y="648"/>
                    </a:cxn>
                    <a:cxn ang="0">
                      <a:pos x="2630" y="634"/>
                    </a:cxn>
                    <a:cxn ang="0">
                      <a:pos x="2073" y="611"/>
                    </a:cxn>
                    <a:cxn ang="0">
                      <a:pos x="1509" y="580"/>
                    </a:cxn>
                    <a:cxn ang="0">
                      <a:pos x="939" y="542"/>
                    </a:cxn>
                    <a:cxn ang="0">
                      <a:pos x="624" y="516"/>
                    </a:cxn>
                    <a:cxn ang="0">
                      <a:pos x="574" y="513"/>
                    </a:cxn>
                    <a:cxn ang="0">
                      <a:pos x="527" y="510"/>
                    </a:cxn>
                    <a:cxn ang="0">
                      <a:pos x="488" y="505"/>
                    </a:cxn>
                    <a:cxn ang="0">
                      <a:pos x="459" y="498"/>
                    </a:cxn>
                    <a:cxn ang="0">
                      <a:pos x="442" y="487"/>
                    </a:cxn>
                    <a:cxn ang="0">
                      <a:pos x="428" y="414"/>
                    </a:cxn>
                    <a:cxn ang="0">
                      <a:pos x="382" y="299"/>
                    </a:cxn>
                    <a:cxn ang="0">
                      <a:pos x="310" y="209"/>
                    </a:cxn>
                    <a:cxn ang="0">
                      <a:pos x="223" y="144"/>
                    </a:cxn>
                    <a:cxn ang="0">
                      <a:pos x="130" y="104"/>
                    </a:cxn>
                    <a:cxn ang="0">
                      <a:pos x="41" y="91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7352" h="655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46" name="Freeform 30"/>
                <p:cNvSpPr>
                  <a:spLocks/>
                </p:cNvSpPr>
                <p:nvPr/>
              </p:nvSpPr>
              <p:spPr bwMode="auto">
                <a:xfrm>
                  <a:off x="1201" y="3671"/>
                  <a:ext cx="576" cy="85"/>
                </a:xfrm>
                <a:custGeom>
                  <a:avLst/>
                  <a:gdLst/>
                  <a:ahLst/>
                  <a:cxnLst>
                    <a:cxn ang="0">
                      <a:pos x="5139" y="12"/>
                    </a:cxn>
                    <a:cxn ang="0">
                      <a:pos x="5166" y="54"/>
                    </a:cxn>
                    <a:cxn ang="0">
                      <a:pos x="5180" y="110"/>
                    </a:cxn>
                    <a:cxn ang="0">
                      <a:pos x="5177" y="173"/>
                    </a:cxn>
                    <a:cxn ang="0">
                      <a:pos x="5156" y="234"/>
                    </a:cxn>
                    <a:cxn ang="0">
                      <a:pos x="5114" y="283"/>
                    </a:cxn>
                    <a:cxn ang="0">
                      <a:pos x="4931" y="368"/>
                    </a:cxn>
                    <a:cxn ang="0">
                      <a:pos x="4599" y="494"/>
                    </a:cxn>
                    <a:cxn ang="0">
                      <a:pos x="4228" y="601"/>
                    </a:cxn>
                    <a:cxn ang="0">
                      <a:pos x="3818" y="685"/>
                    </a:cxn>
                    <a:cxn ang="0">
                      <a:pos x="3367" y="742"/>
                    </a:cxn>
                    <a:cxn ang="0">
                      <a:pos x="2872" y="766"/>
                    </a:cxn>
                    <a:cxn ang="0">
                      <a:pos x="2346" y="766"/>
                    </a:cxn>
                    <a:cxn ang="0">
                      <a:pos x="1846" y="742"/>
                    </a:cxn>
                    <a:cxn ang="0">
                      <a:pos x="1385" y="685"/>
                    </a:cxn>
                    <a:cxn ang="0">
                      <a:pos x="964" y="601"/>
                    </a:cxn>
                    <a:cxn ang="0">
                      <a:pos x="585" y="494"/>
                    </a:cxn>
                    <a:cxn ang="0">
                      <a:pos x="247" y="368"/>
                    </a:cxn>
                    <a:cxn ang="0">
                      <a:pos x="67" y="283"/>
                    </a:cxn>
                    <a:cxn ang="0">
                      <a:pos x="28" y="240"/>
                    </a:cxn>
                    <a:cxn ang="0">
                      <a:pos x="5" y="188"/>
                    </a:cxn>
                    <a:cxn ang="0">
                      <a:pos x="0" y="130"/>
                    </a:cxn>
                    <a:cxn ang="0">
                      <a:pos x="10" y="74"/>
                    </a:cxn>
                    <a:cxn ang="0">
                      <a:pos x="36" y="22"/>
                    </a:cxn>
                    <a:cxn ang="0">
                      <a:pos x="266" y="68"/>
                    </a:cxn>
                    <a:cxn ang="0">
                      <a:pos x="691" y="186"/>
                    </a:cxn>
                    <a:cxn ang="0">
                      <a:pos x="1122" y="276"/>
                    </a:cxn>
                    <a:cxn ang="0">
                      <a:pos x="1557" y="344"/>
                    </a:cxn>
                    <a:cxn ang="0">
                      <a:pos x="1992" y="389"/>
                    </a:cxn>
                    <a:cxn ang="0">
                      <a:pos x="2429" y="414"/>
                    </a:cxn>
                    <a:cxn ang="0">
                      <a:pos x="2826" y="419"/>
                    </a:cxn>
                    <a:cxn ang="0">
                      <a:pos x="3211" y="406"/>
                    </a:cxn>
                    <a:cxn ang="0">
                      <a:pos x="3623" y="371"/>
                    </a:cxn>
                    <a:cxn ang="0">
                      <a:pos x="4052" y="307"/>
                    </a:cxn>
                    <a:cxn ang="0">
                      <a:pos x="4487" y="213"/>
                    </a:cxn>
                    <a:cxn ang="0">
                      <a:pos x="4914" y="80"/>
                    </a:cxn>
                    <a:cxn ang="0">
                      <a:pos x="5123" y="0"/>
                    </a:cxn>
                  </a:cxnLst>
                  <a:rect l="0" t="0" r="r" b="b"/>
                  <a:pathLst>
                    <a:path w="5180" h="766">
                      <a:moveTo>
                        <a:pt x="5123" y="0"/>
                      </a:moveTo>
                      <a:lnTo>
                        <a:pt x="5139" y="12"/>
                      </a:lnTo>
                      <a:lnTo>
                        <a:pt x="5155" y="31"/>
                      </a:lnTo>
                      <a:lnTo>
                        <a:pt x="5166" y="54"/>
                      </a:lnTo>
                      <a:lnTo>
                        <a:pt x="5175" y="82"/>
                      </a:lnTo>
                      <a:lnTo>
                        <a:pt x="5180" y="110"/>
                      </a:lnTo>
                      <a:lnTo>
                        <a:pt x="5180" y="142"/>
                      </a:lnTo>
                      <a:lnTo>
                        <a:pt x="5177" y="173"/>
                      </a:lnTo>
                      <a:lnTo>
                        <a:pt x="5169" y="204"/>
                      </a:lnTo>
                      <a:lnTo>
                        <a:pt x="5156" y="234"/>
                      </a:lnTo>
                      <a:lnTo>
                        <a:pt x="5138" y="261"/>
                      </a:lnTo>
                      <a:lnTo>
                        <a:pt x="5114" y="283"/>
                      </a:lnTo>
                      <a:lnTo>
                        <a:pt x="5084" y="301"/>
                      </a:lnTo>
                      <a:lnTo>
                        <a:pt x="4931" y="368"/>
                      </a:lnTo>
                      <a:lnTo>
                        <a:pt x="4770" y="433"/>
                      </a:lnTo>
                      <a:lnTo>
                        <a:pt x="4599" y="494"/>
                      </a:lnTo>
                      <a:lnTo>
                        <a:pt x="4419" y="550"/>
                      </a:lnTo>
                      <a:lnTo>
                        <a:pt x="4228" y="601"/>
                      </a:lnTo>
                      <a:lnTo>
                        <a:pt x="4029" y="645"/>
                      </a:lnTo>
                      <a:lnTo>
                        <a:pt x="3818" y="685"/>
                      </a:lnTo>
                      <a:lnTo>
                        <a:pt x="3598" y="717"/>
                      </a:lnTo>
                      <a:lnTo>
                        <a:pt x="3367" y="742"/>
                      </a:lnTo>
                      <a:lnTo>
                        <a:pt x="3125" y="758"/>
                      </a:lnTo>
                      <a:lnTo>
                        <a:pt x="2872" y="766"/>
                      </a:lnTo>
                      <a:lnTo>
                        <a:pt x="2609" y="766"/>
                      </a:lnTo>
                      <a:lnTo>
                        <a:pt x="2346" y="766"/>
                      </a:lnTo>
                      <a:lnTo>
                        <a:pt x="2091" y="758"/>
                      </a:lnTo>
                      <a:lnTo>
                        <a:pt x="1846" y="742"/>
                      </a:lnTo>
                      <a:lnTo>
                        <a:pt x="1611" y="717"/>
                      </a:lnTo>
                      <a:lnTo>
                        <a:pt x="1385" y="685"/>
                      </a:lnTo>
                      <a:lnTo>
                        <a:pt x="1170" y="645"/>
                      </a:lnTo>
                      <a:lnTo>
                        <a:pt x="964" y="601"/>
                      </a:lnTo>
                      <a:lnTo>
                        <a:pt x="769" y="550"/>
                      </a:lnTo>
                      <a:lnTo>
                        <a:pt x="585" y="494"/>
                      </a:lnTo>
                      <a:lnTo>
                        <a:pt x="410" y="433"/>
                      </a:lnTo>
                      <a:lnTo>
                        <a:pt x="247" y="368"/>
                      </a:lnTo>
                      <a:lnTo>
                        <a:pt x="93" y="301"/>
                      </a:lnTo>
                      <a:lnTo>
                        <a:pt x="67" y="283"/>
                      </a:lnTo>
                      <a:lnTo>
                        <a:pt x="45" y="263"/>
                      </a:lnTo>
                      <a:lnTo>
                        <a:pt x="28" y="240"/>
                      </a:lnTo>
                      <a:lnTo>
                        <a:pt x="14" y="216"/>
                      </a:lnTo>
                      <a:lnTo>
                        <a:pt x="5" y="188"/>
                      </a:lnTo>
                      <a:lnTo>
                        <a:pt x="1" y="159"/>
                      </a:lnTo>
                      <a:lnTo>
                        <a:pt x="0" y="130"/>
                      </a:lnTo>
                      <a:lnTo>
                        <a:pt x="3" y="101"/>
                      </a:lnTo>
                      <a:lnTo>
                        <a:pt x="10" y="74"/>
                      </a:lnTo>
                      <a:lnTo>
                        <a:pt x="21" y="47"/>
                      </a:lnTo>
                      <a:lnTo>
                        <a:pt x="36" y="22"/>
                      </a:lnTo>
                      <a:lnTo>
                        <a:pt x="54" y="0"/>
                      </a:lnTo>
                      <a:lnTo>
                        <a:pt x="266" y="68"/>
                      </a:lnTo>
                      <a:lnTo>
                        <a:pt x="477" y="130"/>
                      </a:lnTo>
                      <a:lnTo>
                        <a:pt x="691" y="186"/>
                      </a:lnTo>
                      <a:lnTo>
                        <a:pt x="906" y="234"/>
                      </a:lnTo>
                      <a:lnTo>
                        <a:pt x="1122" y="276"/>
                      </a:lnTo>
                      <a:lnTo>
                        <a:pt x="1340" y="313"/>
                      </a:lnTo>
                      <a:lnTo>
                        <a:pt x="1557" y="344"/>
                      </a:lnTo>
                      <a:lnTo>
                        <a:pt x="1775" y="369"/>
                      </a:lnTo>
                      <a:lnTo>
                        <a:pt x="1992" y="389"/>
                      </a:lnTo>
                      <a:lnTo>
                        <a:pt x="2211" y="404"/>
                      </a:lnTo>
                      <a:lnTo>
                        <a:pt x="2429" y="414"/>
                      </a:lnTo>
                      <a:lnTo>
                        <a:pt x="2646" y="420"/>
                      </a:lnTo>
                      <a:lnTo>
                        <a:pt x="2826" y="419"/>
                      </a:lnTo>
                      <a:lnTo>
                        <a:pt x="3014" y="415"/>
                      </a:lnTo>
                      <a:lnTo>
                        <a:pt x="3211" y="406"/>
                      </a:lnTo>
                      <a:lnTo>
                        <a:pt x="3415" y="391"/>
                      </a:lnTo>
                      <a:lnTo>
                        <a:pt x="3623" y="371"/>
                      </a:lnTo>
                      <a:lnTo>
                        <a:pt x="3837" y="343"/>
                      </a:lnTo>
                      <a:lnTo>
                        <a:pt x="4052" y="307"/>
                      </a:lnTo>
                      <a:lnTo>
                        <a:pt x="4269" y="265"/>
                      </a:lnTo>
                      <a:lnTo>
                        <a:pt x="4487" y="213"/>
                      </a:lnTo>
                      <a:lnTo>
                        <a:pt x="4702" y="152"/>
                      </a:lnTo>
                      <a:lnTo>
                        <a:pt x="4914" y="80"/>
                      </a:lnTo>
                      <a:lnTo>
                        <a:pt x="5123" y="0"/>
                      </a:lnTo>
                      <a:lnTo>
                        <a:pt x="5123" y="0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47" name="Freeform 31"/>
                <p:cNvSpPr>
                  <a:spLocks/>
                </p:cNvSpPr>
                <p:nvPr/>
              </p:nvSpPr>
              <p:spPr bwMode="auto">
                <a:xfrm>
                  <a:off x="1083" y="3112"/>
                  <a:ext cx="796" cy="606"/>
                </a:xfrm>
                <a:custGeom>
                  <a:avLst/>
                  <a:gdLst/>
                  <a:ahLst/>
                  <a:cxnLst>
                    <a:cxn ang="0">
                      <a:pos x="6670" y="167"/>
                    </a:cxn>
                    <a:cxn ang="0">
                      <a:pos x="6500" y="409"/>
                    </a:cxn>
                    <a:cxn ang="0">
                      <a:pos x="6384" y="724"/>
                    </a:cxn>
                    <a:cxn ang="0">
                      <a:pos x="6335" y="1095"/>
                    </a:cxn>
                    <a:cxn ang="0">
                      <a:pos x="6397" y="1467"/>
                    </a:cxn>
                    <a:cxn ang="0">
                      <a:pos x="6586" y="1765"/>
                    </a:cxn>
                    <a:cxn ang="0">
                      <a:pos x="6825" y="2065"/>
                    </a:cxn>
                    <a:cxn ang="0">
                      <a:pos x="7041" y="2444"/>
                    </a:cxn>
                    <a:cxn ang="0">
                      <a:pos x="7139" y="2829"/>
                    </a:cxn>
                    <a:cxn ang="0">
                      <a:pos x="7162" y="3278"/>
                    </a:cxn>
                    <a:cxn ang="0">
                      <a:pos x="7121" y="3780"/>
                    </a:cxn>
                    <a:cxn ang="0">
                      <a:pos x="7005" y="4252"/>
                    </a:cxn>
                    <a:cxn ang="0">
                      <a:pos x="6611" y="4773"/>
                    </a:cxn>
                    <a:cxn ang="0">
                      <a:pos x="5828" y="5161"/>
                    </a:cxn>
                    <a:cxn ang="0">
                      <a:pos x="4916" y="5367"/>
                    </a:cxn>
                    <a:cxn ang="0">
                      <a:pos x="4111" y="5440"/>
                    </a:cxn>
                    <a:cxn ang="0">
                      <a:pos x="3381" y="5441"/>
                    </a:cxn>
                    <a:cxn ang="0">
                      <a:pos x="2308" y="5326"/>
                    </a:cxn>
                    <a:cxn ang="0">
                      <a:pos x="1195" y="5048"/>
                    </a:cxn>
                    <a:cxn ang="0">
                      <a:pos x="370" y="4574"/>
                    </a:cxn>
                    <a:cxn ang="0">
                      <a:pos x="109" y="4081"/>
                    </a:cxn>
                    <a:cxn ang="0">
                      <a:pos x="19" y="3589"/>
                    </a:cxn>
                    <a:cxn ang="0">
                      <a:pos x="1" y="3095"/>
                    </a:cxn>
                    <a:cxn ang="0">
                      <a:pos x="42" y="2683"/>
                    </a:cxn>
                    <a:cxn ang="0">
                      <a:pos x="186" y="2281"/>
                    </a:cxn>
                    <a:cxn ang="0">
                      <a:pos x="418" y="1939"/>
                    </a:cxn>
                    <a:cxn ang="0">
                      <a:pos x="648" y="1649"/>
                    </a:cxn>
                    <a:cxn ang="0">
                      <a:pos x="804" y="1330"/>
                    </a:cxn>
                    <a:cxn ang="0">
                      <a:pos x="817" y="951"/>
                    </a:cxn>
                    <a:cxn ang="0">
                      <a:pos x="735" y="631"/>
                    </a:cxn>
                    <a:cxn ang="0">
                      <a:pos x="589" y="376"/>
                    </a:cxn>
                    <a:cxn ang="0">
                      <a:pos x="397" y="184"/>
                    </a:cxn>
                    <a:cxn ang="0">
                      <a:pos x="333" y="110"/>
                    </a:cxn>
                    <a:cxn ang="0">
                      <a:pos x="337" y="74"/>
                    </a:cxn>
                    <a:cxn ang="0">
                      <a:pos x="339" y="38"/>
                    </a:cxn>
                    <a:cxn ang="0">
                      <a:pos x="340" y="8"/>
                    </a:cxn>
                    <a:cxn ang="0">
                      <a:pos x="360" y="11"/>
                    </a:cxn>
                    <a:cxn ang="0">
                      <a:pos x="429" y="21"/>
                    </a:cxn>
                    <a:cxn ang="0">
                      <a:pos x="547" y="29"/>
                    </a:cxn>
                    <a:cxn ang="0">
                      <a:pos x="714" y="42"/>
                    </a:cxn>
                    <a:cxn ang="0">
                      <a:pos x="1132" y="73"/>
                    </a:cxn>
                    <a:cxn ang="0">
                      <a:pos x="1796" y="112"/>
                    </a:cxn>
                    <a:cxn ang="0">
                      <a:pos x="2595" y="148"/>
                    </a:cxn>
                    <a:cxn ang="0">
                      <a:pos x="3493" y="168"/>
                    </a:cxn>
                    <a:cxn ang="0">
                      <a:pos x="4478" y="165"/>
                    </a:cxn>
                    <a:cxn ang="0">
                      <a:pos x="5443" y="136"/>
                    </a:cxn>
                    <a:cxn ang="0">
                      <a:pos x="6238" y="96"/>
                    </a:cxn>
                    <a:cxn ang="0">
                      <a:pos x="6731" y="62"/>
                    </a:cxn>
                  </a:cxnLst>
                  <a:rect l="0" t="0" r="r" b="b"/>
                  <a:pathLst>
                    <a:path w="7162" h="5449">
                      <a:moveTo>
                        <a:pt x="6806" y="54"/>
                      </a:moveTo>
                      <a:lnTo>
                        <a:pt x="6735" y="105"/>
                      </a:lnTo>
                      <a:lnTo>
                        <a:pt x="6670" y="167"/>
                      </a:lnTo>
                      <a:lnTo>
                        <a:pt x="6608" y="238"/>
                      </a:lnTo>
                      <a:lnTo>
                        <a:pt x="6551" y="320"/>
                      </a:lnTo>
                      <a:lnTo>
                        <a:pt x="6500" y="409"/>
                      </a:lnTo>
                      <a:lnTo>
                        <a:pt x="6455" y="507"/>
                      </a:lnTo>
                      <a:lnTo>
                        <a:pt x="6416" y="612"/>
                      </a:lnTo>
                      <a:lnTo>
                        <a:pt x="6384" y="724"/>
                      </a:lnTo>
                      <a:lnTo>
                        <a:pt x="6360" y="842"/>
                      </a:lnTo>
                      <a:lnTo>
                        <a:pt x="6343" y="966"/>
                      </a:lnTo>
                      <a:lnTo>
                        <a:pt x="6335" y="1095"/>
                      </a:lnTo>
                      <a:lnTo>
                        <a:pt x="6336" y="1227"/>
                      </a:lnTo>
                      <a:lnTo>
                        <a:pt x="6359" y="1353"/>
                      </a:lnTo>
                      <a:lnTo>
                        <a:pt x="6397" y="1467"/>
                      </a:lnTo>
                      <a:lnTo>
                        <a:pt x="6449" y="1571"/>
                      </a:lnTo>
                      <a:lnTo>
                        <a:pt x="6514" y="1671"/>
                      </a:lnTo>
                      <a:lnTo>
                        <a:pt x="6586" y="1765"/>
                      </a:lnTo>
                      <a:lnTo>
                        <a:pt x="6663" y="1861"/>
                      </a:lnTo>
                      <a:lnTo>
                        <a:pt x="6744" y="1961"/>
                      </a:lnTo>
                      <a:lnTo>
                        <a:pt x="6825" y="2065"/>
                      </a:lnTo>
                      <a:lnTo>
                        <a:pt x="6903" y="2179"/>
                      </a:lnTo>
                      <a:lnTo>
                        <a:pt x="6976" y="2304"/>
                      </a:lnTo>
                      <a:lnTo>
                        <a:pt x="7041" y="2444"/>
                      </a:lnTo>
                      <a:lnTo>
                        <a:pt x="7095" y="2602"/>
                      </a:lnTo>
                      <a:lnTo>
                        <a:pt x="7119" y="2706"/>
                      </a:lnTo>
                      <a:lnTo>
                        <a:pt x="7139" y="2829"/>
                      </a:lnTo>
                      <a:lnTo>
                        <a:pt x="7152" y="2968"/>
                      </a:lnTo>
                      <a:lnTo>
                        <a:pt x="7160" y="3118"/>
                      </a:lnTo>
                      <a:lnTo>
                        <a:pt x="7162" y="3278"/>
                      </a:lnTo>
                      <a:lnTo>
                        <a:pt x="7156" y="3443"/>
                      </a:lnTo>
                      <a:lnTo>
                        <a:pt x="7143" y="3611"/>
                      </a:lnTo>
                      <a:lnTo>
                        <a:pt x="7121" y="3780"/>
                      </a:lnTo>
                      <a:lnTo>
                        <a:pt x="7092" y="3945"/>
                      </a:lnTo>
                      <a:lnTo>
                        <a:pt x="7052" y="4103"/>
                      </a:lnTo>
                      <a:lnTo>
                        <a:pt x="7005" y="4252"/>
                      </a:lnTo>
                      <a:lnTo>
                        <a:pt x="6946" y="4390"/>
                      </a:lnTo>
                      <a:lnTo>
                        <a:pt x="6803" y="4595"/>
                      </a:lnTo>
                      <a:lnTo>
                        <a:pt x="6611" y="4773"/>
                      </a:lnTo>
                      <a:lnTo>
                        <a:pt x="6378" y="4926"/>
                      </a:lnTo>
                      <a:lnTo>
                        <a:pt x="6115" y="5054"/>
                      </a:lnTo>
                      <a:lnTo>
                        <a:pt x="5828" y="5161"/>
                      </a:lnTo>
                      <a:lnTo>
                        <a:pt x="5526" y="5247"/>
                      </a:lnTo>
                      <a:lnTo>
                        <a:pt x="5219" y="5315"/>
                      </a:lnTo>
                      <a:lnTo>
                        <a:pt x="4916" y="5367"/>
                      </a:lnTo>
                      <a:lnTo>
                        <a:pt x="4624" y="5403"/>
                      </a:lnTo>
                      <a:lnTo>
                        <a:pt x="4353" y="5426"/>
                      </a:lnTo>
                      <a:lnTo>
                        <a:pt x="4111" y="5440"/>
                      </a:lnTo>
                      <a:lnTo>
                        <a:pt x="3908" y="5444"/>
                      </a:lnTo>
                      <a:lnTo>
                        <a:pt x="3671" y="5449"/>
                      </a:lnTo>
                      <a:lnTo>
                        <a:pt x="3381" y="5441"/>
                      </a:lnTo>
                      <a:lnTo>
                        <a:pt x="3049" y="5419"/>
                      </a:lnTo>
                      <a:lnTo>
                        <a:pt x="2687" y="5380"/>
                      </a:lnTo>
                      <a:lnTo>
                        <a:pt x="2308" y="5326"/>
                      </a:lnTo>
                      <a:lnTo>
                        <a:pt x="1926" y="5253"/>
                      </a:lnTo>
                      <a:lnTo>
                        <a:pt x="1550" y="5161"/>
                      </a:lnTo>
                      <a:lnTo>
                        <a:pt x="1195" y="5048"/>
                      </a:lnTo>
                      <a:lnTo>
                        <a:pt x="871" y="4912"/>
                      </a:lnTo>
                      <a:lnTo>
                        <a:pt x="593" y="4755"/>
                      </a:lnTo>
                      <a:lnTo>
                        <a:pt x="370" y="4574"/>
                      </a:lnTo>
                      <a:lnTo>
                        <a:pt x="216" y="4366"/>
                      </a:lnTo>
                      <a:lnTo>
                        <a:pt x="158" y="4229"/>
                      </a:lnTo>
                      <a:lnTo>
                        <a:pt x="109" y="4081"/>
                      </a:lnTo>
                      <a:lnTo>
                        <a:pt x="70" y="3922"/>
                      </a:lnTo>
                      <a:lnTo>
                        <a:pt x="40" y="3757"/>
                      </a:lnTo>
                      <a:lnTo>
                        <a:pt x="19" y="3589"/>
                      </a:lnTo>
                      <a:lnTo>
                        <a:pt x="6" y="3421"/>
                      </a:lnTo>
                      <a:lnTo>
                        <a:pt x="0" y="3255"/>
                      </a:lnTo>
                      <a:lnTo>
                        <a:pt x="1" y="3095"/>
                      </a:lnTo>
                      <a:lnTo>
                        <a:pt x="9" y="2944"/>
                      </a:lnTo>
                      <a:lnTo>
                        <a:pt x="24" y="2806"/>
                      </a:lnTo>
                      <a:lnTo>
                        <a:pt x="42" y="2683"/>
                      </a:lnTo>
                      <a:lnTo>
                        <a:pt x="67" y="2579"/>
                      </a:lnTo>
                      <a:lnTo>
                        <a:pt x="121" y="2422"/>
                      </a:lnTo>
                      <a:lnTo>
                        <a:pt x="186" y="2281"/>
                      </a:lnTo>
                      <a:lnTo>
                        <a:pt x="260" y="2157"/>
                      </a:lnTo>
                      <a:lnTo>
                        <a:pt x="337" y="2043"/>
                      </a:lnTo>
                      <a:lnTo>
                        <a:pt x="418" y="1939"/>
                      </a:lnTo>
                      <a:lnTo>
                        <a:pt x="499" y="1839"/>
                      </a:lnTo>
                      <a:lnTo>
                        <a:pt x="576" y="1744"/>
                      </a:lnTo>
                      <a:lnTo>
                        <a:pt x="648" y="1649"/>
                      </a:lnTo>
                      <a:lnTo>
                        <a:pt x="712" y="1549"/>
                      </a:lnTo>
                      <a:lnTo>
                        <a:pt x="765" y="1444"/>
                      </a:lnTo>
                      <a:lnTo>
                        <a:pt x="804" y="1330"/>
                      </a:lnTo>
                      <a:lnTo>
                        <a:pt x="826" y="1203"/>
                      </a:lnTo>
                      <a:lnTo>
                        <a:pt x="827" y="1074"/>
                      </a:lnTo>
                      <a:lnTo>
                        <a:pt x="817" y="951"/>
                      </a:lnTo>
                      <a:lnTo>
                        <a:pt x="798" y="837"/>
                      </a:lnTo>
                      <a:lnTo>
                        <a:pt x="770" y="729"/>
                      </a:lnTo>
                      <a:lnTo>
                        <a:pt x="735" y="631"/>
                      </a:lnTo>
                      <a:lnTo>
                        <a:pt x="693" y="539"/>
                      </a:lnTo>
                      <a:lnTo>
                        <a:pt x="644" y="454"/>
                      </a:lnTo>
                      <a:lnTo>
                        <a:pt x="589" y="376"/>
                      </a:lnTo>
                      <a:lnTo>
                        <a:pt x="529" y="305"/>
                      </a:lnTo>
                      <a:lnTo>
                        <a:pt x="466" y="242"/>
                      </a:lnTo>
                      <a:lnTo>
                        <a:pt x="397" y="184"/>
                      </a:lnTo>
                      <a:lnTo>
                        <a:pt x="326" y="134"/>
                      </a:lnTo>
                      <a:lnTo>
                        <a:pt x="329" y="122"/>
                      </a:lnTo>
                      <a:lnTo>
                        <a:pt x="333" y="110"/>
                      </a:lnTo>
                      <a:lnTo>
                        <a:pt x="334" y="98"/>
                      </a:lnTo>
                      <a:lnTo>
                        <a:pt x="336" y="86"/>
                      </a:lnTo>
                      <a:lnTo>
                        <a:pt x="337" y="74"/>
                      </a:lnTo>
                      <a:lnTo>
                        <a:pt x="338" y="62"/>
                      </a:lnTo>
                      <a:lnTo>
                        <a:pt x="339" y="50"/>
                      </a:lnTo>
                      <a:lnTo>
                        <a:pt x="339" y="38"/>
                      </a:lnTo>
                      <a:lnTo>
                        <a:pt x="340" y="28"/>
                      </a:lnTo>
                      <a:lnTo>
                        <a:pt x="340" y="18"/>
                      </a:lnTo>
                      <a:lnTo>
                        <a:pt x="340" y="8"/>
                      </a:lnTo>
                      <a:lnTo>
                        <a:pt x="340" y="0"/>
                      </a:lnTo>
                      <a:lnTo>
                        <a:pt x="348" y="6"/>
                      </a:lnTo>
                      <a:lnTo>
                        <a:pt x="360" y="11"/>
                      </a:lnTo>
                      <a:lnTo>
                        <a:pt x="378" y="14"/>
                      </a:lnTo>
                      <a:lnTo>
                        <a:pt x="400" y="17"/>
                      </a:lnTo>
                      <a:lnTo>
                        <a:pt x="429" y="21"/>
                      </a:lnTo>
                      <a:lnTo>
                        <a:pt x="462" y="24"/>
                      </a:lnTo>
                      <a:lnTo>
                        <a:pt x="501" y="26"/>
                      </a:lnTo>
                      <a:lnTo>
                        <a:pt x="547" y="29"/>
                      </a:lnTo>
                      <a:lnTo>
                        <a:pt x="596" y="33"/>
                      </a:lnTo>
                      <a:lnTo>
                        <a:pt x="652" y="37"/>
                      </a:lnTo>
                      <a:lnTo>
                        <a:pt x="714" y="42"/>
                      </a:lnTo>
                      <a:lnTo>
                        <a:pt x="780" y="47"/>
                      </a:lnTo>
                      <a:lnTo>
                        <a:pt x="945" y="59"/>
                      </a:lnTo>
                      <a:lnTo>
                        <a:pt x="1132" y="73"/>
                      </a:lnTo>
                      <a:lnTo>
                        <a:pt x="1335" y="86"/>
                      </a:lnTo>
                      <a:lnTo>
                        <a:pt x="1557" y="99"/>
                      </a:lnTo>
                      <a:lnTo>
                        <a:pt x="1796" y="112"/>
                      </a:lnTo>
                      <a:lnTo>
                        <a:pt x="2049" y="126"/>
                      </a:lnTo>
                      <a:lnTo>
                        <a:pt x="2316" y="138"/>
                      </a:lnTo>
                      <a:lnTo>
                        <a:pt x="2595" y="148"/>
                      </a:lnTo>
                      <a:lnTo>
                        <a:pt x="2886" y="157"/>
                      </a:lnTo>
                      <a:lnTo>
                        <a:pt x="3185" y="163"/>
                      </a:lnTo>
                      <a:lnTo>
                        <a:pt x="3493" y="168"/>
                      </a:lnTo>
                      <a:lnTo>
                        <a:pt x="3807" y="168"/>
                      </a:lnTo>
                      <a:lnTo>
                        <a:pt x="4142" y="169"/>
                      </a:lnTo>
                      <a:lnTo>
                        <a:pt x="4478" y="165"/>
                      </a:lnTo>
                      <a:lnTo>
                        <a:pt x="4810" y="158"/>
                      </a:lnTo>
                      <a:lnTo>
                        <a:pt x="5134" y="148"/>
                      </a:lnTo>
                      <a:lnTo>
                        <a:pt x="5443" y="136"/>
                      </a:lnTo>
                      <a:lnTo>
                        <a:pt x="5734" y="124"/>
                      </a:lnTo>
                      <a:lnTo>
                        <a:pt x="5999" y="109"/>
                      </a:lnTo>
                      <a:lnTo>
                        <a:pt x="6238" y="96"/>
                      </a:lnTo>
                      <a:lnTo>
                        <a:pt x="6442" y="83"/>
                      </a:lnTo>
                      <a:lnTo>
                        <a:pt x="6608" y="70"/>
                      </a:lnTo>
                      <a:lnTo>
                        <a:pt x="6731" y="62"/>
                      </a:lnTo>
                      <a:lnTo>
                        <a:pt x="6806" y="54"/>
                      </a:lnTo>
                      <a:lnTo>
                        <a:pt x="6806" y="54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48" name="Freeform 32"/>
                <p:cNvSpPr>
                  <a:spLocks noEditPoints="1"/>
                </p:cNvSpPr>
                <p:nvPr/>
              </p:nvSpPr>
              <p:spPr bwMode="auto">
                <a:xfrm>
                  <a:off x="1027" y="3068"/>
                  <a:ext cx="94" cy="94"/>
                </a:xfrm>
                <a:custGeom>
                  <a:avLst/>
                  <a:gdLst/>
                  <a:ahLst/>
                  <a:cxnLst>
                    <a:cxn ang="0">
                      <a:pos x="479" y="4"/>
                    </a:cxn>
                    <a:cxn ang="0">
                      <a:pos x="585" y="34"/>
                    </a:cxn>
                    <a:cxn ang="0">
                      <a:pos x="678" y="89"/>
                    </a:cxn>
                    <a:cxn ang="0">
                      <a:pos x="755" y="165"/>
                    </a:cxn>
                    <a:cxn ang="0">
                      <a:pos x="810" y="258"/>
                    </a:cxn>
                    <a:cxn ang="0">
                      <a:pos x="839" y="365"/>
                    </a:cxn>
                    <a:cxn ang="0">
                      <a:pos x="839" y="479"/>
                    </a:cxn>
                    <a:cxn ang="0">
                      <a:pos x="810" y="586"/>
                    </a:cxn>
                    <a:cxn ang="0">
                      <a:pos x="755" y="680"/>
                    </a:cxn>
                    <a:cxn ang="0">
                      <a:pos x="678" y="756"/>
                    </a:cxn>
                    <a:cxn ang="0">
                      <a:pos x="585" y="811"/>
                    </a:cxn>
                    <a:cxn ang="0">
                      <a:pos x="479" y="841"/>
                    </a:cxn>
                    <a:cxn ang="0">
                      <a:pos x="365" y="841"/>
                    </a:cxn>
                    <a:cxn ang="0">
                      <a:pos x="258" y="811"/>
                    </a:cxn>
                    <a:cxn ang="0">
                      <a:pos x="165" y="756"/>
                    </a:cxn>
                    <a:cxn ang="0">
                      <a:pos x="89" y="680"/>
                    </a:cxn>
                    <a:cxn ang="0">
                      <a:pos x="35" y="586"/>
                    </a:cxn>
                    <a:cxn ang="0">
                      <a:pos x="5" y="479"/>
                    </a:cxn>
                    <a:cxn ang="0">
                      <a:pos x="5" y="365"/>
                    </a:cxn>
                    <a:cxn ang="0">
                      <a:pos x="35" y="258"/>
                    </a:cxn>
                    <a:cxn ang="0">
                      <a:pos x="89" y="165"/>
                    </a:cxn>
                    <a:cxn ang="0">
                      <a:pos x="165" y="89"/>
                    </a:cxn>
                    <a:cxn ang="0">
                      <a:pos x="258" y="34"/>
                    </a:cxn>
                    <a:cxn ang="0">
                      <a:pos x="365" y="4"/>
                    </a:cxn>
                    <a:cxn ang="0">
                      <a:pos x="421" y="0"/>
                    </a:cxn>
                    <a:cxn ang="0">
                      <a:pos x="453" y="196"/>
                    </a:cxn>
                    <a:cxn ang="0">
                      <a:pos x="514" y="213"/>
                    </a:cxn>
                    <a:cxn ang="0">
                      <a:pos x="566" y="244"/>
                    </a:cxn>
                    <a:cxn ang="0">
                      <a:pos x="610" y="286"/>
                    </a:cxn>
                    <a:cxn ang="0">
                      <a:pos x="641" y="338"/>
                    </a:cxn>
                    <a:cxn ang="0">
                      <a:pos x="657" y="396"/>
                    </a:cxn>
                    <a:cxn ang="0">
                      <a:pos x="657" y="460"/>
                    </a:cxn>
                    <a:cxn ang="0">
                      <a:pos x="641" y="519"/>
                    </a:cxn>
                    <a:cxn ang="0">
                      <a:pos x="610" y="573"/>
                    </a:cxn>
                    <a:cxn ang="0">
                      <a:pos x="566" y="616"/>
                    </a:cxn>
                    <a:cxn ang="0">
                      <a:pos x="514" y="647"/>
                    </a:cxn>
                    <a:cxn ang="0">
                      <a:pos x="453" y="663"/>
                    </a:cxn>
                    <a:cxn ang="0">
                      <a:pos x="390" y="663"/>
                    </a:cxn>
                    <a:cxn ang="0">
                      <a:pos x="331" y="647"/>
                    </a:cxn>
                    <a:cxn ang="0">
                      <a:pos x="279" y="616"/>
                    </a:cxn>
                    <a:cxn ang="0">
                      <a:pos x="237" y="573"/>
                    </a:cxn>
                    <a:cxn ang="0">
                      <a:pos x="206" y="519"/>
                    </a:cxn>
                    <a:cxn ang="0">
                      <a:pos x="190" y="460"/>
                    </a:cxn>
                    <a:cxn ang="0">
                      <a:pos x="190" y="396"/>
                    </a:cxn>
                    <a:cxn ang="0">
                      <a:pos x="206" y="338"/>
                    </a:cxn>
                    <a:cxn ang="0">
                      <a:pos x="237" y="286"/>
                    </a:cxn>
                    <a:cxn ang="0">
                      <a:pos x="279" y="244"/>
                    </a:cxn>
                    <a:cxn ang="0">
                      <a:pos x="331" y="213"/>
                    </a:cxn>
                    <a:cxn ang="0">
                      <a:pos x="390" y="196"/>
                    </a:cxn>
                    <a:cxn ang="0">
                      <a:pos x="421" y="194"/>
                    </a:cxn>
                  </a:cxnLst>
                  <a:rect l="0" t="0" r="r" b="b"/>
                  <a:pathLst>
                    <a:path w="842" h="844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  <a:lnTo>
                        <a:pt x="421" y="0"/>
                      </a:lnTo>
                      <a:close/>
                      <a:moveTo>
                        <a:pt x="421" y="194"/>
                      </a:moveTo>
                      <a:lnTo>
                        <a:pt x="453" y="196"/>
                      </a:lnTo>
                      <a:lnTo>
                        <a:pt x="484" y="203"/>
                      </a:lnTo>
                      <a:lnTo>
                        <a:pt x="514" y="213"/>
                      </a:lnTo>
                      <a:lnTo>
                        <a:pt x="541" y="226"/>
                      </a:lnTo>
                      <a:lnTo>
                        <a:pt x="566" y="244"/>
                      </a:lnTo>
                      <a:lnTo>
                        <a:pt x="590" y="264"/>
                      </a:lnTo>
                      <a:lnTo>
                        <a:pt x="610" y="286"/>
                      </a:lnTo>
                      <a:lnTo>
                        <a:pt x="626" y="310"/>
                      </a:lnTo>
                      <a:lnTo>
                        <a:pt x="641" y="338"/>
                      </a:lnTo>
                      <a:lnTo>
                        <a:pt x="651" y="367"/>
                      </a:lnTo>
                      <a:lnTo>
                        <a:pt x="657" y="396"/>
                      </a:lnTo>
                      <a:lnTo>
                        <a:pt x="658" y="427"/>
                      </a:lnTo>
                      <a:lnTo>
                        <a:pt x="657" y="460"/>
                      </a:lnTo>
                      <a:lnTo>
                        <a:pt x="651" y="491"/>
                      </a:lnTo>
                      <a:lnTo>
                        <a:pt x="641" y="519"/>
                      </a:lnTo>
                      <a:lnTo>
                        <a:pt x="626" y="547"/>
                      </a:lnTo>
                      <a:lnTo>
                        <a:pt x="610" y="573"/>
                      </a:lnTo>
                      <a:lnTo>
                        <a:pt x="590" y="595"/>
                      </a:lnTo>
                      <a:lnTo>
                        <a:pt x="566" y="616"/>
                      </a:lnTo>
                      <a:lnTo>
                        <a:pt x="541" y="632"/>
                      </a:lnTo>
                      <a:lnTo>
                        <a:pt x="514" y="647"/>
                      </a:lnTo>
                      <a:lnTo>
                        <a:pt x="484" y="657"/>
                      </a:lnTo>
                      <a:lnTo>
                        <a:pt x="453" y="663"/>
                      </a:lnTo>
                      <a:lnTo>
                        <a:pt x="421" y="664"/>
                      </a:lnTo>
                      <a:lnTo>
                        <a:pt x="390" y="663"/>
                      </a:lnTo>
                      <a:lnTo>
                        <a:pt x="360" y="657"/>
                      </a:lnTo>
                      <a:lnTo>
                        <a:pt x="331" y="647"/>
                      </a:lnTo>
                      <a:lnTo>
                        <a:pt x="305" y="632"/>
                      </a:lnTo>
                      <a:lnTo>
                        <a:pt x="279" y="616"/>
                      </a:lnTo>
                      <a:lnTo>
                        <a:pt x="257" y="595"/>
                      </a:lnTo>
                      <a:lnTo>
                        <a:pt x="237" y="573"/>
                      </a:lnTo>
                      <a:lnTo>
                        <a:pt x="221" y="547"/>
                      </a:lnTo>
                      <a:lnTo>
                        <a:pt x="206" y="519"/>
                      </a:lnTo>
                      <a:lnTo>
                        <a:pt x="196" y="491"/>
                      </a:lnTo>
                      <a:lnTo>
                        <a:pt x="190" y="460"/>
                      </a:lnTo>
                      <a:lnTo>
                        <a:pt x="187" y="427"/>
                      </a:lnTo>
                      <a:lnTo>
                        <a:pt x="190" y="396"/>
                      </a:lnTo>
                      <a:lnTo>
                        <a:pt x="196" y="367"/>
                      </a:lnTo>
                      <a:lnTo>
                        <a:pt x="206" y="338"/>
                      </a:lnTo>
                      <a:lnTo>
                        <a:pt x="221" y="310"/>
                      </a:lnTo>
                      <a:lnTo>
                        <a:pt x="237" y="286"/>
                      </a:lnTo>
                      <a:lnTo>
                        <a:pt x="257" y="264"/>
                      </a:lnTo>
                      <a:lnTo>
                        <a:pt x="279" y="244"/>
                      </a:lnTo>
                      <a:lnTo>
                        <a:pt x="305" y="226"/>
                      </a:lnTo>
                      <a:lnTo>
                        <a:pt x="331" y="213"/>
                      </a:lnTo>
                      <a:lnTo>
                        <a:pt x="360" y="203"/>
                      </a:lnTo>
                      <a:lnTo>
                        <a:pt x="390" y="196"/>
                      </a:lnTo>
                      <a:lnTo>
                        <a:pt x="421" y="194"/>
                      </a:lnTo>
                      <a:lnTo>
                        <a:pt x="421" y="194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49" name="Freeform 33"/>
                <p:cNvSpPr>
                  <a:spLocks/>
                </p:cNvSpPr>
                <p:nvPr/>
              </p:nvSpPr>
              <p:spPr bwMode="auto">
                <a:xfrm>
                  <a:off x="1027" y="3068"/>
                  <a:ext cx="94" cy="94"/>
                </a:xfrm>
                <a:custGeom>
                  <a:avLst/>
                  <a:gdLst/>
                  <a:ahLst/>
                  <a:cxnLst>
                    <a:cxn ang="0">
                      <a:pos x="421" y="0"/>
                    </a:cxn>
                    <a:cxn ang="0">
                      <a:pos x="479" y="4"/>
                    </a:cxn>
                    <a:cxn ang="0">
                      <a:pos x="533" y="15"/>
                    </a:cxn>
                    <a:cxn ang="0">
                      <a:pos x="585" y="34"/>
                    </a:cxn>
                    <a:cxn ang="0">
                      <a:pos x="634" y="59"/>
                    </a:cxn>
                    <a:cxn ang="0">
                      <a:pos x="678" y="89"/>
                    </a:cxn>
                    <a:cxn ang="0">
                      <a:pos x="719" y="124"/>
                    </a:cxn>
                    <a:cxn ang="0">
                      <a:pos x="755" y="165"/>
                    </a:cxn>
                    <a:cxn ang="0">
                      <a:pos x="785" y="209"/>
                    </a:cxn>
                    <a:cxn ang="0">
                      <a:pos x="810" y="258"/>
                    </a:cxn>
                    <a:cxn ang="0">
                      <a:pos x="828" y="310"/>
                    </a:cxn>
                    <a:cxn ang="0">
                      <a:pos x="839" y="365"/>
                    </a:cxn>
                    <a:cxn ang="0">
                      <a:pos x="842" y="422"/>
                    </a:cxn>
                    <a:cxn ang="0">
                      <a:pos x="839" y="479"/>
                    </a:cxn>
                    <a:cxn ang="0">
                      <a:pos x="828" y="534"/>
                    </a:cxn>
                    <a:cxn ang="0">
                      <a:pos x="810" y="586"/>
                    </a:cxn>
                    <a:cxn ang="0">
                      <a:pos x="785" y="635"/>
                    </a:cxn>
                    <a:cxn ang="0">
                      <a:pos x="755" y="680"/>
                    </a:cxn>
                    <a:cxn ang="0">
                      <a:pos x="719" y="720"/>
                    </a:cxn>
                    <a:cxn ang="0">
                      <a:pos x="678" y="756"/>
                    </a:cxn>
                    <a:cxn ang="0">
                      <a:pos x="634" y="786"/>
                    </a:cxn>
                    <a:cxn ang="0">
                      <a:pos x="585" y="811"/>
                    </a:cxn>
                    <a:cxn ang="0">
                      <a:pos x="533" y="829"/>
                    </a:cxn>
                    <a:cxn ang="0">
                      <a:pos x="479" y="841"/>
                    </a:cxn>
                    <a:cxn ang="0">
                      <a:pos x="421" y="844"/>
                    </a:cxn>
                    <a:cxn ang="0">
                      <a:pos x="365" y="841"/>
                    </a:cxn>
                    <a:cxn ang="0">
                      <a:pos x="310" y="829"/>
                    </a:cxn>
                    <a:cxn ang="0">
                      <a:pos x="258" y="811"/>
                    </a:cxn>
                    <a:cxn ang="0">
                      <a:pos x="211" y="786"/>
                    </a:cxn>
                    <a:cxn ang="0">
                      <a:pos x="165" y="756"/>
                    </a:cxn>
                    <a:cxn ang="0">
                      <a:pos x="125" y="720"/>
                    </a:cxn>
                    <a:cxn ang="0">
                      <a:pos x="89" y="680"/>
                    </a:cxn>
                    <a:cxn ang="0">
                      <a:pos x="59" y="635"/>
                    </a:cxn>
                    <a:cxn ang="0">
                      <a:pos x="35" y="586"/>
                    </a:cxn>
                    <a:cxn ang="0">
                      <a:pos x="16" y="534"/>
                    </a:cxn>
                    <a:cxn ang="0">
                      <a:pos x="5" y="479"/>
                    </a:cxn>
                    <a:cxn ang="0">
                      <a:pos x="0" y="422"/>
                    </a:cxn>
                    <a:cxn ang="0">
                      <a:pos x="5" y="365"/>
                    </a:cxn>
                    <a:cxn ang="0">
                      <a:pos x="16" y="310"/>
                    </a:cxn>
                    <a:cxn ang="0">
                      <a:pos x="35" y="258"/>
                    </a:cxn>
                    <a:cxn ang="0">
                      <a:pos x="59" y="209"/>
                    </a:cxn>
                    <a:cxn ang="0">
                      <a:pos x="89" y="165"/>
                    </a:cxn>
                    <a:cxn ang="0">
                      <a:pos x="125" y="124"/>
                    </a:cxn>
                    <a:cxn ang="0">
                      <a:pos x="165" y="89"/>
                    </a:cxn>
                    <a:cxn ang="0">
                      <a:pos x="211" y="59"/>
                    </a:cxn>
                    <a:cxn ang="0">
                      <a:pos x="258" y="34"/>
                    </a:cxn>
                    <a:cxn ang="0">
                      <a:pos x="310" y="15"/>
                    </a:cxn>
                    <a:cxn ang="0">
                      <a:pos x="365" y="4"/>
                    </a:cxn>
                    <a:cxn ang="0">
                      <a:pos x="421" y="0"/>
                    </a:cxn>
                    <a:cxn ang="0">
                      <a:pos x="421" y="0"/>
                    </a:cxn>
                  </a:cxnLst>
                  <a:rect l="0" t="0" r="r" b="b"/>
                  <a:pathLst>
                    <a:path w="842" h="844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  <a:lnTo>
                        <a:pt x="421" y="0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50" name="Freeform 34"/>
                <p:cNvSpPr>
                  <a:spLocks/>
                </p:cNvSpPr>
                <p:nvPr/>
              </p:nvSpPr>
              <p:spPr bwMode="auto">
                <a:xfrm>
                  <a:off x="1048" y="3090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34" y="0"/>
                    </a:cxn>
                    <a:cxn ang="0">
                      <a:pos x="266" y="2"/>
                    </a:cxn>
                    <a:cxn ang="0">
                      <a:pos x="297" y="9"/>
                    </a:cxn>
                    <a:cxn ang="0">
                      <a:pos x="327" y="19"/>
                    </a:cxn>
                    <a:cxn ang="0">
                      <a:pos x="354" y="32"/>
                    </a:cxn>
                    <a:cxn ang="0">
                      <a:pos x="379" y="50"/>
                    </a:cxn>
                    <a:cxn ang="0">
                      <a:pos x="403" y="70"/>
                    </a:cxn>
                    <a:cxn ang="0">
                      <a:pos x="423" y="92"/>
                    </a:cxn>
                    <a:cxn ang="0">
                      <a:pos x="439" y="116"/>
                    </a:cxn>
                    <a:cxn ang="0">
                      <a:pos x="454" y="144"/>
                    </a:cxn>
                    <a:cxn ang="0">
                      <a:pos x="464" y="173"/>
                    </a:cxn>
                    <a:cxn ang="0">
                      <a:pos x="470" y="202"/>
                    </a:cxn>
                    <a:cxn ang="0">
                      <a:pos x="471" y="233"/>
                    </a:cxn>
                    <a:cxn ang="0">
                      <a:pos x="470" y="266"/>
                    </a:cxn>
                    <a:cxn ang="0">
                      <a:pos x="464" y="297"/>
                    </a:cxn>
                    <a:cxn ang="0">
                      <a:pos x="454" y="325"/>
                    </a:cxn>
                    <a:cxn ang="0">
                      <a:pos x="439" y="353"/>
                    </a:cxn>
                    <a:cxn ang="0">
                      <a:pos x="423" y="379"/>
                    </a:cxn>
                    <a:cxn ang="0">
                      <a:pos x="403" y="401"/>
                    </a:cxn>
                    <a:cxn ang="0">
                      <a:pos x="379" y="422"/>
                    </a:cxn>
                    <a:cxn ang="0">
                      <a:pos x="354" y="438"/>
                    </a:cxn>
                    <a:cxn ang="0">
                      <a:pos x="327" y="453"/>
                    </a:cxn>
                    <a:cxn ang="0">
                      <a:pos x="297" y="463"/>
                    </a:cxn>
                    <a:cxn ang="0">
                      <a:pos x="266" y="469"/>
                    </a:cxn>
                    <a:cxn ang="0">
                      <a:pos x="234" y="470"/>
                    </a:cxn>
                    <a:cxn ang="0">
                      <a:pos x="203" y="469"/>
                    </a:cxn>
                    <a:cxn ang="0">
                      <a:pos x="173" y="463"/>
                    </a:cxn>
                    <a:cxn ang="0">
                      <a:pos x="144" y="453"/>
                    </a:cxn>
                    <a:cxn ang="0">
                      <a:pos x="118" y="438"/>
                    </a:cxn>
                    <a:cxn ang="0">
                      <a:pos x="92" y="422"/>
                    </a:cxn>
                    <a:cxn ang="0">
                      <a:pos x="70" y="401"/>
                    </a:cxn>
                    <a:cxn ang="0">
                      <a:pos x="50" y="379"/>
                    </a:cxn>
                    <a:cxn ang="0">
                      <a:pos x="34" y="353"/>
                    </a:cxn>
                    <a:cxn ang="0">
                      <a:pos x="19" y="325"/>
                    </a:cxn>
                    <a:cxn ang="0">
                      <a:pos x="9" y="297"/>
                    </a:cxn>
                    <a:cxn ang="0">
                      <a:pos x="3" y="266"/>
                    </a:cxn>
                    <a:cxn ang="0">
                      <a:pos x="0" y="233"/>
                    </a:cxn>
                    <a:cxn ang="0">
                      <a:pos x="3" y="202"/>
                    </a:cxn>
                    <a:cxn ang="0">
                      <a:pos x="9" y="173"/>
                    </a:cxn>
                    <a:cxn ang="0">
                      <a:pos x="19" y="144"/>
                    </a:cxn>
                    <a:cxn ang="0">
                      <a:pos x="34" y="116"/>
                    </a:cxn>
                    <a:cxn ang="0">
                      <a:pos x="50" y="92"/>
                    </a:cxn>
                    <a:cxn ang="0">
                      <a:pos x="70" y="70"/>
                    </a:cxn>
                    <a:cxn ang="0">
                      <a:pos x="92" y="50"/>
                    </a:cxn>
                    <a:cxn ang="0">
                      <a:pos x="118" y="32"/>
                    </a:cxn>
                    <a:cxn ang="0">
                      <a:pos x="144" y="19"/>
                    </a:cxn>
                    <a:cxn ang="0">
                      <a:pos x="173" y="9"/>
                    </a:cxn>
                    <a:cxn ang="0">
                      <a:pos x="203" y="2"/>
                    </a:cxn>
                    <a:cxn ang="0">
                      <a:pos x="234" y="0"/>
                    </a:cxn>
                    <a:cxn ang="0">
                      <a:pos x="234" y="0"/>
                    </a:cxn>
                  </a:cxnLst>
                  <a:rect l="0" t="0" r="r" b="b"/>
                  <a:pathLst>
                    <a:path w="471" h="470">
                      <a:moveTo>
                        <a:pt x="234" y="0"/>
                      </a:moveTo>
                      <a:lnTo>
                        <a:pt x="266" y="2"/>
                      </a:lnTo>
                      <a:lnTo>
                        <a:pt x="297" y="9"/>
                      </a:lnTo>
                      <a:lnTo>
                        <a:pt x="327" y="19"/>
                      </a:lnTo>
                      <a:lnTo>
                        <a:pt x="354" y="32"/>
                      </a:lnTo>
                      <a:lnTo>
                        <a:pt x="379" y="50"/>
                      </a:lnTo>
                      <a:lnTo>
                        <a:pt x="403" y="70"/>
                      </a:lnTo>
                      <a:lnTo>
                        <a:pt x="423" y="92"/>
                      </a:lnTo>
                      <a:lnTo>
                        <a:pt x="439" y="116"/>
                      </a:lnTo>
                      <a:lnTo>
                        <a:pt x="454" y="144"/>
                      </a:lnTo>
                      <a:lnTo>
                        <a:pt x="464" y="173"/>
                      </a:lnTo>
                      <a:lnTo>
                        <a:pt x="470" y="202"/>
                      </a:lnTo>
                      <a:lnTo>
                        <a:pt x="471" y="233"/>
                      </a:lnTo>
                      <a:lnTo>
                        <a:pt x="470" y="266"/>
                      </a:lnTo>
                      <a:lnTo>
                        <a:pt x="464" y="297"/>
                      </a:lnTo>
                      <a:lnTo>
                        <a:pt x="454" y="325"/>
                      </a:lnTo>
                      <a:lnTo>
                        <a:pt x="439" y="353"/>
                      </a:lnTo>
                      <a:lnTo>
                        <a:pt x="423" y="379"/>
                      </a:lnTo>
                      <a:lnTo>
                        <a:pt x="403" y="401"/>
                      </a:lnTo>
                      <a:lnTo>
                        <a:pt x="379" y="422"/>
                      </a:lnTo>
                      <a:lnTo>
                        <a:pt x="354" y="438"/>
                      </a:lnTo>
                      <a:lnTo>
                        <a:pt x="327" y="453"/>
                      </a:lnTo>
                      <a:lnTo>
                        <a:pt x="297" y="463"/>
                      </a:lnTo>
                      <a:lnTo>
                        <a:pt x="266" y="469"/>
                      </a:lnTo>
                      <a:lnTo>
                        <a:pt x="234" y="470"/>
                      </a:lnTo>
                      <a:lnTo>
                        <a:pt x="203" y="469"/>
                      </a:lnTo>
                      <a:lnTo>
                        <a:pt x="173" y="463"/>
                      </a:lnTo>
                      <a:lnTo>
                        <a:pt x="144" y="453"/>
                      </a:lnTo>
                      <a:lnTo>
                        <a:pt x="118" y="438"/>
                      </a:lnTo>
                      <a:lnTo>
                        <a:pt x="92" y="422"/>
                      </a:lnTo>
                      <a:lnTo>
                        <a:pt x="70" y="401"/>
                      </a:lnTo>
                      <a:lnTo>
                        <a:pt x="50" y="379"/>
                      </a:lnTo>
                      <a:lnTo>
                        <a:pt x="34" y="353"/>
                      </a:lnTo>
                      <a:lnTo>
                        <a:pt x="19" y="325"/>
                      </a:lnTo>
                      <a:lnTo>
                        <a:pt x="9" y="297"/>
                      </a:lnTo>
                      <a:lnTo>
                        <a:pt x="3" y="266"/>
                      </a:lnTo>
                      <a:lnTo>
                        <a:pt x="0" y="233"/>
                      </a:lnTo>
                      <a:lnTo>
                        <a:pt x="3" y="202"/>
                      </a:lnTo>
                      <a:lnTo>
                        <a:pt x="9" y="173"/>
                      </a:lnTo>
                      <a:lnTo>
                        <a:pt x="19" y="144"/>
                      </a:lnTo>
                      <a:lnTo>
                        <a:pt x="34" y="116"/>
                      </a:lnTo>
                      <a:lnTo>
                        <a:pt x="50" y="92"/>
                      </a:lnTo>
                      <a:lnTo>
                        <a:pt x="70" y="70"/>
                      </a:lnTo>
                      <a:lnTo>
                        <a:pt x="92" y="50"/>
                      </a:lnTo>
                      <a:lnTo>
                        <a:pt x="118" y="32"/>
                      </a:lnTo>
                      <a:lnTo>
                        <a:pt x="144" y="19"/>
                      </a:lnTo>
                      <a:lnTo>
                        <a:pt x="173" y="9"/>
                      </a:lnTo>
                      <a:lnTo>
                        <a:pt x="203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51" name="Freeform 35"/>
                <p:cNvSpPr>
                  <a:spLocks noEditPoints="1"/>
                </p:cNvSpPr>
                <p:nvPr/>
              </p:nvSpPr>
              <p:spPr bwMode="auto">
                <a:xfrm>
                  <a:off x="1088" y="3117"/>
                  <a:ext cx="783" cy="595"/>
                </a:xfrm>
                <a:custGeom>
                  <a:avLst/>
                  <a:gdLst/>
                  <a:ahLst/>
                  <a:cxnLst>
                    <a:cxn ang="0">
                      <a:pos x="6467" y="288"/>
                    </a:cxn>
                    <a:cxn ang="0">
                      <a:pos x="6277" y="765"/>
                    </a:cxn>
                    <a:cxn ang="0">
                      <a:pos x="6280" y="1325"/>
                    </a:cxn>
                    <a:cxn ang="0">
                      <a:pos x="6398" y="1603"/>
                    </a:cxn>
                    <a:cxn ang="0">
                      <a:pos x="6524" y="1770"/>
                    </a:cxn>
                    <a:cxn ang="0">
                      <a:pos x="6645" y="1934"/>
                    </a:cxn>
                    <a:cxn ang="0">
                      <a:pos x="6489" y="1810"/>
                    </a:cxn>
                    <a:cxn ang="0">
                      <a:pos x="6262" y="1659"/>
                    </a:cxn>
                    <a:cxn ang="0">
                      <a:pos x="6032" y="1618"/>
                    </a:cxn>
                    <a:cxn ang="0">
                      <a:pos x="5607" y="1707"/>
                    </a:cxn>
                    <a:cxn ang="0">
                      <a:pos x="5053" y="1763"/>
                    </a:cxn>
                    <a:cxn ang="0">
                      <a:pos x="4522" y="1763"/>
                    </a:cxn>
                    <a:cxn ang="0">
                      <a:pos x="4940" y="1605"/>
                    </a:cxn>
                    <a:cxn ang="0">
                      <a:pos x="5358" y="1233"/>
                    </a:cxn>
                    <a:cxn ang="0">
                      <a:pos x="5515" y="423"/>
                    </a:cxn>
                    <a:cxn ang="0">
                      <a:pos x="5819" y="108"/>
                    </a:cxn>
                    <a:cxn ang="0">
                      <a:pos x="6275" y="82"/>
                    </a:cxn>
                    <a:cxn ang="0">
                      <a:pos x="6621" y="60"/>
                    </a:cxn>
                    <a:cxn ang="0">
                      <a:pos x="2671" y="4285"/>
                    </a:cxn>
                    <a:cxn ang="0">
                      <a:pos x="3521" y="4516"/>
                    </a:cxn>
                    <a:cxn ang="0">
                      <a:pos x="4247" y="4750"/>
                    </a:cxn>
                    <a:cxn ang="0">
                      <a:pos x="5569" y="4739"/>
                    </a:cxn>
                    <a:cxn ang="0">
                      <a:pos x="6500" y="4327"/>
                    </a:cxn>
                    <a:cxn ang="0">
                      <a:pos x="6899" y="3478"/>
                    </a:cxn>
                    <a:cxn ang="0">
                      <a:pos x="7009" y="2739"/>
                    </a:cxn>
                    <a:cxn ang="0">
                      <a:pos x="7049" y="3283"/>
                    </a:cxn>
                    <a:cxn ang="0">
                      <a:pos x="6983" y="3916"/>
                    </a:cxn>
                    <a:cxn ang="0">
                      <a:pos x="6704" y="4534"/>
                    </a:cxn>
                    <a:cxn ang="0">
                      <a:pos x="5698" y="5076"/>
                    </a:cxn>
                    <a:cxn ang="0">
                      <a:pos x="4450" y="5312"/>
                    </a:cxn>
                    <a:cxn ang="0">
                      <a:pos x="3509" y="5357"/>
                    </a:cxn>
                    <a:cxn ang="0">
                      <a:pos x="2214" y="5241"/>
                    </a:cxn>
                    <a:cxn ang="0">
                      <a:pos x="848" y="4849"/>
                    </a:cxn>
                    <a:cxn ang="0">
                      <a:pos x="169" y="4199"/>
                    </a:cxn>
                    <a:cxn ang="0">
                      <a:pos x="27" y="3568"/>
                    </a:cxn>
                    <a:cxn ang="0">
                      <a:pos x="4" y="2925"/>
                    </a:cxn>
                    <a:cxn ang="0">
                      <a:pos x="107" y="2416"/>
                    </a:cxn>
                    <a:cxn ang="0">
                      <a:pos x="405" y="1922"/>
                    </a:cxn>
                    <a:cxn ang="0">
                      <a:pos x="707" y="1505"/>
                    </a:cxn>
                    <a:cxn ang="0">
                      <a:pos x="823" y="1037"/>
                    </a:cxn>
                    <a:cxn ang="0">
                      <a:pos x="748" y="609"/>
                    </a:cxn>
                    <a:cxn ang="0">
                      <a:pos x="568" y="294"/>
                    </a:cxn>
                    <a:cxn ang="0">
                      <a:pos x="383" y="116"/>
                    </a:cxn>
                    <a:cxn ang="0">
                      <a:pos x="390" y="70"/>
                    </a:cxn>
                    <a:cxn ang="0">
                      <a:pos x="393" y="27"/>
                    </a:cxn>
                    <a:cxn ang="0">
                      <a:pos x="400" y="6"/>
                    </a:cxn>
                    <a:cxn ang="0">
                      <a:pos x="477" y="20"/>
                    </a:cxn>
                    <a:cxn ang="0">
                      <a:pos x="636" y="32"/>
                    </a:cxn>
                    <a:cxn ang="0">
                      <a:pos x="968" y="136"/>
                    </a:cxn>
                    <a:cxn ang="0">
                      <a:pos x="1227" y="645"/>
                    </a:cxn>
                    <a:cxn ang="0">
                      <a:pos x="1274" y="1215"/>
                    </a:cxn>
                    <a:cxn ang="0">
                      <a:pos x="1561" y="1614"/>
                    </a:cxn>
                    <a:cxn ang="0">
                      <a:pos x="2080" y="1687"/>
                    </a:cxn>
                    <a:cxn ang="0">
                      <a:pos x="2478" y="1663"/>
                    </a:cxn>
                    <a:cxn ang="0">
                      <a:pos x="2165" y="1960"/>
                    </a:cxn>
                    <a:cxn ang="0">
                      <a:pos x="1633" y="2964"/>
                    </a:cxn>
                    <a:cxn ang="0">
                      <a:pos x="1799" y="3895"/>
                    </a:cxn>
                    <a:cxn ang="0">
                      <a:pos x="2339" y="4263"/>
                    </a:cxn>
                  </a:cxnLst>
                  <a:rect l="0" t="0" r="r" b="b"/>
                  <a:pathLst>
                    <a:path w="7049" h="5357">
                      <a:moveTo>
                        <a:pt x="6668" y="56"/>
                      </a:moveTo>
                      <a:lnTo>
                        <a:pt x="6598" y="118"/>
                      </a:lnTo>
                      <a:lnTo>
                        <a:pt x="6531" y="196"/>
                      </a:lnTo>
                      <a:lnTo>
                        <a:pt x="6467" y="288"/>
                      </a:lnTo>
                      <a:lnTo>
                        <a:pt x="6407" y="393"/>
                      </a:lnTo>
                      <a:lnTo>
                        <a:pt x="6355" y="510"/>
                      </a:lnTo>
                      <a:lnTo>
                        <a:pt x="6310" y="634"/>
                      </a:lnTo>
                      <a:lnTo>
                        <a:pt x="6277" y="765"/>
                      </a:lnTo>
                      <a:lnTo>
                        <a:pt x="6255" y="903"/>
                      </a:lnTo>
                      <a:lnTo>
                        <a:pt x="6247" y="1042"/>
                      </a:lnTo>
                      <a:lnTo>
                        <a:pt x="6255" y="1184"/>
                      </a:lnTo>
                      <a:lnTo>
                        <a:pt x="6280" y="1325"/>
                      </a:lnTo>
                      <a:lnTo>
                        <a:pt x="6326" y="1463"/>
                      </a:lnTo>
                      <a:lnTo>
                        <a:pt x="6346" y="1512"/>
                      </a:lnTo>
                      <a:lnTo>
                        <a:pt x="6370" y="1558"/>
                      </a:lnTo>
                      <a:lnTo>
                        <a:pt x="6398" y="1603"/>
                      </a:lnTo>
                      <a:lnTo>
                        <a:pt x="6427" y="1646"/>
                      </a:lnTo>
                      <a:lnTo>
                        <a:pt x="6459" y="1687"/>
                      </a:lnTo>
                      <a:lnTo>
                        <a:pt x="6491" y="1729"/>
                      </a:lnTo>
                      <a:lnTo>
                        <a:pt x="6524" y="1770"/>
                      </a:lnTo>
                      <a:lnTo>
                        <a:pt x="6556" y="1811"/>
                      </a:lnTo>
                      <a:lnTo>
                        <a:pt x="6588" y="1852"/>
                      </a:lnTo>
                      <a:lnTo>
                        <a:pt x="6617" y="1893"/>
                      </a:lnTo>
                      <a:lnTo>
                        <a:pt x="6645" y="1934"/>
                      </a:lnTo>
                      <a:lnTo>
                        <a:pt x="6669" y="1977"/>
                      </a:lnTo>
                      <a:lnTo>
                        <a:pt x="6607" y="1917"/>
                      </a:lnTo>
                      <a:lnTo>
                        <a:pt x="6547" y="1861"/>
                      </a:lnTo>
                      <a:lnTo>
                        <a:pt x="6489" y="1810"/>
                      </a:lnTo>
                      <a:lnTo>
                        <a:pt x="6431" y="1763"/>
                      </a:lnTo>
                      <a:lnTo>
                        <a:pt x="6375" y="1722"/>
                      </a:lnTo>
                      <a:lnTo>
                        <a:pt x="6318" y="1687"/>
                      </a:lnTo>
                      <a:lnTo>
                        <a:pt x="6262" y="1659"/>
                      </a:lnTo>
                      <a:lnTo>
                        <a:pt x="6205" y="1637"/>
                      </a:lnTo>
                      <a:lnTo>
                        <a:pt x="6149" y="1623"/>
                      </a:lnTo>
                      <a:lnTo>
                        <a:pt x="6091" y="1616"/>
                      </a:lnTo>
                      <a:lnTo>
                        <a:pt x="6032" y="1618"/>
                      </a:lnTo>
                      <a:lnTo>
                        <a:pt x="5972" y="1629"/>
                      </a:lnTo>
                      <a:lnTo>
                        <a:pt x="5858" y="1659"/>
                      </a:lnTo>
                      <a:lnTo>
                        <a:pt x="5736" y="1685"/>
                      </a:lnTo>
                      <a:lnTo>
                        <a:pt x="5607" y="1707"/>
                      </a:lnTo>
                      <a:lnTo>
                        <a:pt x="5471" y="1727"/>
                      </a:lnTo>
                      <a:lnTo>
                        <a:pt x="5333" y="1742"/>
                      </a:lnTo>
                      <a:lnTo>
                        <a:pt x="5193" y="1754"/>
                      </a:lnTo>
                      <a:lnTo>
                        <a:pt x="5053" y="1763"/>
                      </a:lnTo>
                      <a:lnTo>
                        <a:pt x="4913" y="1769"/>
                      </a:lnTo>
                      <a:lnTo>
                        <a:pt x="4778" y="1770"/>
                      </a:lnTo>
                      <a:lnTo>
                        <a:pt x="4647" y="1769"/>
                      </a:lnTo>
                      <a:lnTo>
                        <a:pt x="4522" y="1763"/>
                      </a:lnTo>
                      <a:lnTo>
                        <a:pt x="4407" y="1754"/>
                      </a:lnTo>
                      <a:lnTo>
                        <a:pt x="4607" y="1708"/>
                      </a:lnTo>
                      <a:lnTo>
                        <a:pt x="4784" y="1660"/>
                      </a:lnTo>
                      <a:lnTo>
                        <a:pt x="4940" y="1605"/>
                      </a:lnTo>
                      <a:lnTo>
                        <a:pt x="5073" y="1539"/>
                      </a:lnTo>
                      <a:lnTo>
                        <a:pt x="5187" y="1458"/>
                      </a:lnTo>
                      <a:lnTo>
                        <a:pt x="5281" y="1357"/>
                      </a:lnTo>
                      <a:lnTo>
                        <a:pt x="5358" y="1233"/>
                      </a:lnTo>
                      <a:lnTo>
                        <a:pt x="5419" y="1081"/>
                      </a:lnTo>
                      <a:lnTo>
                        <a:pt x="5465" y="899"/>
                      </a:lnTo>
                      <a:lnTo>
                        <a:pt x="5496" y="681"/>
                      </a:lnTo>
                      <a:lnTo>
                        <a:pt x="5515" y="423"/>
                      </a:lnTo>
                      <a:lnTo>
                        <a:pt x="5522" y="122"/>
                      </a:lnTo>
                      <a:lnTo>
                        <a:pt x="5611" y="119"/>
                      </a:lnTo>
                      <a:lnTo>
                        <a:pt x="5711" y="113"/>
                      </a:lnTo>
                      <a:lnTo>
                        <a:pt x="5819" y="108"/>
                      </a:lnTo>
                      <a:lnTo>
                        <a:pt x="5932" y="102"/>
                      </a:lnTo>
                      <a:lnTo>
                        <a:pt x="6049" y="95"/>
                      </a:lnTo>
                      <a:lnTo>
                        <a:pt x="6164" y="89"/>
                      </a:lnTo>
                      <a:lnTo>
                        <a:pt x="6275" y="82"/>
                      </a:lnTo>
                      <a:lnTo>
                        <a:pt x="6379" y="77"/>
                      </a:lnTo>
                      <a:lnTo>
                        <a:pt x="6473" y="70"/>
                      </a:lnTo>
                      <a:lnTo>
                        <a:pt x="6555" y="64"/>
                      </a:lnTo>
                      <a:lnTo>
                        <a:pt x="6621" y="60"/>
                      </a:lnTo>
                      <a:lnTo>
                        <a:pt x="6668" y="56"/>
                      </a:lnTo>
                      <a:lnTo>
                        <a:pt x="6668" y="56"/>
                      </a:lnTo>
                      <a:close/>
                      <a:moveTo>
                        <a:pt x="2339" y="4263"/>
                      </a:moveTo>
                      <a:lnTo>
                        <a:pt x="2671" y="4285"/>
                      </a:lnTo>
                      <a:lnTo>
                        <a:pt x="2942" y="4327"/>
                      </a:lnTo>
                      <a:lnTo>
                        <a:pt x="3166" y="4382"/>
                      </a:lnTo>
                      <a:lnTo>
                        <a:pt x="3354" y="4447"/>
                      </a:lnTo>
                      <a:lnTo>
                        <a:pt x="3521" y="4516"/>
                      </a:lnTo>
                      <a:lnTo>
                        <a:pt x="3681" y="4585"/>
                      </a:lnTo>
                      <a:lnTo>
                        <a:pt x="3845" y="4651"/>
                      </a:lnTo>
                      <a:lnTo>
                        <a:pt x="4030" y="4707"/>
                      </a:lnTo>
                      <a:lnTo>
                        <a:pt x="4247" y="4750"/>
                      </a:lnTo>
                      <a:lnTo>
                        <a:pt x="4510" y="4777"/>
                      </a:lnTo>
                      <a:lnTo>
                        <a:pt x="4832" y="4780"/>
                      </a:lnTo>
                      <a:lnTo>
                        <a:pt x="5228" y="4758"/>
                      </a:lnTo>
                      <a:lnTo>
                        <a:pt x="5569" y="4739"/>
                      </a:lnTo>
                      <a:lnTo>
                        <a:pt x="5864" y="4685"/>
                      </a:lnTo>
                      <a:lnTo>
                        <a:pt x="6115" y="4596"/>
                      </a:lnTo>
                      <a:lnTo>
                        <a:pt x="6326" y="4477"/>
                      </a:lnTo>
                      <a:lnTo>
                        <a:pt x="6500" y="4327"/>
                      </a:lnTo>
                      <a:lnTo>
                        <a:pt x="6641" y="4150"/>
                      </a:lnTo>
                      <a:lnTo>
                        <a:pt x="6751" y="3948"/>
                      </a:lnTo>
                      <a:lnTo>
                        <a:pt x="6837" y="3724"/>
                      </a:lnTo>
                      <a:lnTo>
                        <a:pt x="6899" y="3478"/>
                      </a:lnTo>
                      <a:lnTo>
                        <a:pt x="6942" y="3214"/>
                      </a:lnTo>
                      <a:lnTo>
                        <a:pt x="6970" y="2934"/>
                      </a:lnTo>
                      <a:lnTo>
                        <a:pt x="6986" y="2641"/>
                      </a:lnTo>
                      <a:lnTo>
                        <a:pt x="7009" y="2739"/>
                      </a:lnTo>
                      <a:lnTo>
                        <a:pt x="7027" y="2856"/>
                      </a:lnTo>
                      <a:lnTo>
                        <a:pt x="7041" y="2988"/>
                      </a:lnTo>
                      <a:lnTo>
                        <a:pt x="7048" y="3131"/>
                      </a:lnTo>
                      <a:lnTo>
                        <a:pt x="7049" y="3283"/>
                      </a:lnTo>
                      <a:lnTo>
                        <a:pt x="7044" y="3440"/>
                      </a:lnTo>
                      <a:lnTo>
                        <a:pt x="7032" y="3600"/>
                      </a:lnTo>
                      <a:lnTo>
                        <a:pt x="7012" y="3760"/>
                      </a:lnTo>
                      <a:lnTo>
                        <a:pt x="6983" y="3916"/>
                      </a:lnTo>
                      <a:lnTo>
                        <a:pt x="6946" y="4068"/>
                      </a:lnTo>
                      <a:lnTo>
                        <a:pt x="6900" y="4209"/>
                      </a:lnTo>
                      <a:lnTo>
                        <a:pt x="6844" y="4339"/>
                      </a:lnTo>
                      <a:lnTo>
                        <a:pt x="6704" y="4534"/>
                      </a:lnTo>
                      <a:lnTo>
                        <a:pt x="6510" y="4705"/>
                      </a:lnTo>
                      <a:lnTo>
                        <a:pt x="6270" y="4850"/>
                      </a:lnTo>
                      <a:lnTo>
                        <a:pt x="5997" y="4974"/>
                      </a:lnTo>
                      <a:lnTo>
                        <a:pt x="5698" y="5076"/>
                      </a:lnTo>
                      <a:lnTo>
                        <a:pt x="5384" y="5159"/>
                      </a:lnTo>
                      <a:lnTo>
                        <a:pt x="5065" y="5225"/>
                      </a:lnTo>
                      <a:lnTo>
                        <a:pt x="4750" y="5275"/>
                      </a:lnTo>
                      <a:lnTo>
                        <a:pt x="4450" y="5312"/>
                      </a:lnTo>
                      <a:lnTo>
                        <a:pt x="4173" y="5335"/>
                      </a:lnTo>
                      <a:lnTo>
                        <a:pt x="3931" y="5348"/>
                      </a:lnTo>
                      <a:lnTo>
                        <a:pt x="3734" y="5353"/>
                      </a:lnTo>
                      <a:lnTo>
                        <a:pt x="3509" y="5357"/>
                      </a:lnTo>
                      <a:lnTo>
                        <a:pt x="3233" y="5351"/>
                      </a:lnTo>
                      <a:lnTo>
                        <a:pt x="2917" y="5328"/>
                      </a:lnTo>
                      <a:lnTo>
                        <a:pt x="2574" y="5293"/>
                      </a:lnTo>
                      <a:lnTo>
                        <a:pt x="2214" y="5241"/>
                      </a:lnTo>
                      <a:lnTo>
                        <a:pt x="1850" y="5171"/>
                      </a:lnTo>
                      <a:lnTo>
                        <a:pt x="1493" y="5084"/>
                      </a:lnTo>
                      <a:lnTo>
                        <a:pt x="1155" y="4977"/>
                      </a:lnTo>
                      <a:lnTo>
                        <a:pt x="848" y="4849"/>
                      </a:lnTo>
                      <a:lnTo>
                        <a:pt x="584" y="4699"/>
                      </a:lnTo>
                      <a:lnTo>
                        <a:pt x="372" y="4527"/>
                      </a:lnTo>
                      <a:lnTo>
                        <a:pt x="226" y="4331"/>
                      </a:lnTo>
                      <a:lnTo>
                        <a:pt x="169" y="4199"/>
                      </a:lnTo>
                      <a:lnTo>
                        <a:pt x="122" y="4054"/>
                      </a:lnTo>
                      <a:lnTo>
                        <a:pt x="83" y="3898"/>
                      </a:lnTo>
                      <a:lnTo>
                        <a:pt x="51" y="3735"/>
                      </a:lnTo>
                      <a:lnTo>
                        <a:pt x="27" y="3568"/>
                      </a:lnTo>
                      <a:lnTo>
                        <a:pt x="11" y="3399"/>
                      </a:lnTo>
                      <a:lnTo>
                        <a:pt x="2" y="3234"/>
                      </a:lnTo>
                      <a:lnTo>
                        <a:pt x="0" y="3075"/>
                      </a:lnTo>
                      <a:lnTo>
                        <a:pt x="4" y="2925"/>
                      </a:lnTo>
                      <a:lnTo>
                        <a:pt x="15" y="2788"/>
                      </a:lnTo>
                      <a:lnTo>
                        <a:pt x="32" y="2667"/>
                      </a:lnTo>
                      <a:lnTo>
                        <a:pt x="54" y="2567"/>
                      </a:lnTo>
                      <a:lnTo>
                        <a:pt x="107" y="2416"/>
                      </a:lnTo>
                      <a:lnTo>
                        <a:pt x="171" y="2277"/>
                      </a:lnTo>
                      <a:lnTo>
                        <a:pt x="245" y="2150"/>
                      </a:lnTo>
                      <a:lnTo>
                        <a:pt x="323" y="2032"/>
                      </a:lnTo>
                      <a:lnTo>
                        <a:pt x="405" y="1922"/>
                      </a:lnTo>
                      <a:lnTo>
                        <a:pt x="487" y="1815"/>
                      </a:lnTo>
                      <a:lnTo>
                        <a:pt x="567" y="1711"/>
                      </a:lnTo>
                      <a:lnTo>
                        <a:pt x="641" y="1609"/>
                      </a:lnTo>
                      <a:lnTo>
                        <a:pt x="707" y="1505"/>
                      </a:lnTo>
                      <a:lnTo>
                        <a:pt x="761" y="1397"/>
                      </a:lnTo>
                      <a:lnTo>
                        <a:pt x="800" y="1283"/>
                      </a:lnTo>
                      <a:lnTo>
                        <a:pt x="822" y="1161"/>
                      </a:lnTo>
                      <a:lnTo>
                        <a:pt x="823" y="1037"/>
                      </a:lnTo>
                      <a:lnTo>
                        <a:pt x="815" y="919"/>
                      </a:lnTo>
                      <a:lnTo>
                        <a:pt x="800" y="810"/>
                      </a:lnTo>
                      <a:lnTo>
                        <a:pt x="778" y="706"/>
                      </a:lnTo>
                      <a:lnTo>
                        <a:pt x="748" y="609"/>
                      </a:lnTo>
                      <a:lnTo>
                        <a:pt x="711" y="520"/>
                      </a:lnTo>
                      <a:lnTo>
                        <a:pt x="669" y="438"/>
                      </a:lnTo>
                      <a:lnTo>
                        <a:pt x="621" y="362"/>
                      </a:lnTo>
                      <a:lnTo>
                        <a:pt x="568" y="294"/>
                      </a:lnTo>
                      <a:lnTo>
                        <a:pt x="509" y="232"/>
                      </a:lnTo>
                      <a:lnTo>
                        <a:pt x="447" y="176"/>
                      </a:lnTo>
                      <a:lnTo>
                        <a:pt x="380" y="128"/>
                      </a:lnTo>
                      <a:lnTo>
                        <a:pt x="383" y="116"/>
                      </a:lnTo>
                      <a:lnTo>
                        <a:pt x="385" y="105"/>
                      </a:lnTo>
                      <a:lnTo>
                        <a:pt x="388" y="93"/>
                      </a:lnTo>
                      <a:lnTo>
                        <a:pt x="389" y="82"/>
                      </a:lnTo>
                      <a:lnTo>
                        <a:pt x="390" y="70"/>
                      </a:lnTo>
                      <a:lnTo>
                        <a:pt x="391" y="59"/>
                      </a:lnTo>
                      <a:lnTo>
                        <a:pt x="392" y="48"/>
                      </a:lnTo>
                      <a:lnTo>
                        <a:pt x="392" y="37"/>
                      </a:lnTo>
                      <a:lnTo>
                        <a:pt x="393" y="27"/>
                      </a:lnTo>
                      <a:lnTo>
                        <a:pt x="393" y="18"/>
                      </a:lnTo>
                      <a:lnTo>
                        <a:pt x="393" y="9"/>
                      </a:lnTo>
                      <a:lnTo>
                        <a:pt x="393" y="0"/>
                      </a:lnTo>
                      <a:lnTo>
                        <a:pt x="400" y="6"/>
                      </a:lnTo>
                      <a:lnTo>
                        <a:pt x="412" y="10"/>
                      </a:lnTo>
                      <a:lnTo>
                        <a:pt x="429" y="13"/>
                      </a:lnTo>
                      <a:lnTo>
                        <a:pt x="451" y="17"/>
                      </a:lnTo>
                      <a:lnTo>
                        <a:pt x="477" y="20"/>
                      </a:lnTo>
                      <a:lnTo>
                        <a:pt x="509" y="22"/>
                      </a:lnTo>
                      <a:lnTo>
                        <a:pt x="546" y="26"/>
                      </a:lnTo>
                      <a:lnTo>
                        <a:pt x="588" y="29"/>
                      </a:lnTo>
                      <a:lnTo>
                        <a:pt x="636" y="32"/>
                      </a:lnTo>
                      <a:lnTo>
                        <a:pt x="689" y="36"/>
                      </a:lnTo>
                      <a:lnTo>
                        <a:pt x="748" y="40"/>
                      </a:lnTo>
                      <a:lnTo>
                        <a:pt x="811" y="46"/>
                      </a:lnTo>
                      <a:lnTo>
                        <a:pt x="968" y="136"/>
                      </a:lnTo>
                      <a:lnTo>
                        <a:pt x="1080" y="245"/>
                      </a:lnTo>
                      <a:lnTo>
                        <a:pt x="1155" y="369"/>
                      </a:lnTo>
                      <a:lnTo>
                        <a:pt x="1202" y="503"/>
                      </a:lnTo>
                      <a:lnTo>
                        <a:pt x="1227" y="645"/>
                      </a:lnTo>
                      <a:lnTo>
                        <a:pt x="1240" y="791"/>
                      </a:lnTo>
                      <a:lnTo>
                        <a:pt x="1246" y="936"/>
                      </a:lnTo>
                      <a:lnTo>
                        <a:pt x="1255" y="1079"/>
                      </a:lnTo>
                      <a:lnTo>
                        <a:pt x="1274" y="1215"/>
                      </a:lnTo>
                      <a:lnTo>
                        <a:pt x="1311" y="1340"/>
                      </a:lnTo>
                      <a:lnTo>
                        <a:pt x="1373" y="1452"/>
                      </a:lnTo>
                      <a:lnTo>
                        <a:pt x="1468" y="1545"/>
                      </a:lnTo>
                      <a:lnTo>
                        <a:pt x="1561" y="1614"/>
                      </a:lnTo>
                      <a:lnTo>
                        <a:pt x="1675" y="1658"/>
                      </a:lnTo>
                      <a:lnTo>
                        <a:pt x="1805" y="1681"/>
                      </a:lnTo>
                      <a:lnTo>
                        <a:pt x="1942" y="1689"/>
                      </a:lnTo>
                      <a:lnTo>
                        <a:pt x="2080" y="1687"/>
                      </a:lnTo>
                      <a:lnTo>
                        <a:pt x="2209" y="1679"/>
                      </a:lnTo>
                      <a:lnTo>
                        <a:pt x="2323" y="1668"/>
                      </a:lnTo>
                      <a:lnTo>
                        <a:pt x="2416" y="1663"/>
                      </a:lnTo>
                      <a:lnTo>
                        <a:pt x="2478" y="1663"/>
                      </a:lnTo>
                      <a:lnTo>
                        <a:pt x="2505" y="1674"/>
                      </a:lnTo>
                      <a:lnTo>
                        <a:pt x="2486" y="1702"/>
                      </a:lnTo>
                      <a:lnTo>
                        <a:pt x="2414" y="1753"/>
                      </a:lnTo>
                      <a:lnTo>
                        <a:pt x="2165" y="1960"/>
                      </a:lnTo>
                      <a:lnTo>
                        <a:pt x="1963" y="2192"/>
                      </a:lnTo>
                      <a:lnTo>
                        <a:pt x="1808" y="2442"/>
                      </a:lnTo>
                      <a:lnTo>
                        <a:pt x="1698" y="2701"/>
                      </a:lnTo>
                      <a:lnTo>
                        <a:pt x="1633" y="2964"/>
                      </a:lnTo>
                      <a:lnTo>
                        <a:pt x="1612" y="3222"/>
                      </a:lnTo>
                      <a:lnTo>
                        <a:pt x="1633" y="3468"/>
                      </a:lnTo>
                      <a:lnTo>
                        <a:pt x="1696" y="3695"/>
                      </a:lnTo>
                      <a:lnTo>
                        <a:pt x="1799" y="3895"/>
                      </a:lnTo>
                      <a:lnTo>
                        <a:pt x="1941" y="4061"/>
                      </a:lnTo>
                      <a:lnTo>
                        <a:pt x="2122" y="4187"/>
                      </a:lnTo>
                      <a:lnTo>
                        <a:pt x="2339" y="4263"/>
                      </a:lnTo>
                      <a:lnTo>
                        <a:pt x="2339" y="4263"/>
                      </a:lnTo>
                      <a:close/>
                    </a:path>
                  </a:pathLst>
                </a:custGeom>
                <a:solidFill>
                  <a:srgbClr val="E6CC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52" name="Freeform 36"/>
                <p:cNvSpPr>
                  <a:spLocks/>
                </p:cNvSpPr>
                <p:nvPr/>
              </p:nvSpPr>
              <p:spPr bwMode="auto">
                <a:xfrm>
                  <a:off x="1118" y="3359"/>
                  <a:ext cx="116" cy="234"/>
                </a:xfrm>
                <a:custGeom>
                  <a:avLst/>
                  <a:gdLst/>
                  <a:ahLst/>
                  <a:cxnLst>
                    <a:cxn ang="0">
                      <a:pos x="138" y="119"/>
                    </a:cxn>
                    <a:cxn ang="0">
                      <a:pos x="91" y="278"/>
                    </a:cxn>
                    <a:cxn ang="0">
                      <a:pos x="52" y="442"/>
                    </a:cxn>
                    <a:cxn ang="0">
                      <a:pos x="24" y="608"/>
                    </a:cxn>
                    <a:cxn ang="0">
                      <a:pos x="7" y="774"/>
                    </a:cxn>
                    <a:cxn ang="0">
                      <a:pos x="0" y="939"/>
                    </a:cxn>
                    <a:cxn ang="0">
                      <a:pos x="2" y="1101"/>
                    </a:cxn>
                    <a:cxn ang="0">
                      <a:pos x="13" y="1257"/>
                    </a:cxn>
                    <a:cxn ang="0">
                      <a:pos x="34" y="1404"/>
                    </a:cxn>
                    <a:cxn ang="0">
                      <a:pos x="64" y="1543"/>
                    </a:cxn>
                    <a:cxn ang="0">
                      <a:pos x="103" y="1670"/>
                    </a:cxn>
                    <a:cxn ang="0">
                      <a:pos x="150" y="1783"/>
                    </a:cxn>
                    <a:cxn ang="0">
                      <a:pos x="206" y="1882"/>
                    </a:cxn>
                    <a:cxn ang="0">
                      <a:pos x="238" y="1915"/>
                    </a:cxn>
                    <a:cxn ang="0">
                      <a:pos x="280" y="1944"/>
                    </a:cxn>
                    <a:cxn ang="0">
                      <a:pos x="332" y="1969"/>
                    </a:cxn>
                    <a:cxn ang="0">
                      <a:pos x="391" y="1991"/>
                    </a:cxn>
                    <a:cxn ang="0">
                      <a:pos x="456" y="2010"/>
                    </a:cxn>
                    <a:cxn ang="0">
                      <a:pos x="527" y="2028"/>
                    </a:cxn>
                    <a:cxn ang="0">
                      <a:pos x="600" y="2042"/>
                    </a:cxn>
                    <a:cxn ang="0">
                      <a:pos x="677" y="2056"/>
                    </a:cxn>
                    <a:cxn ang="0">
                      <a:pos x="754" y="2069"/>
                    </a:cxn>
                    <a:cxn ang="0">
                      <a:pos x="831" y="2081"/>
                    </a:cxn>
                    <a:cxn ang="0">
                      <a:pos x="906" y="2092"/>
                    </a:cxn>
                    <a:cxn ang="0">
                      <a:pos x="977" y="2105"/>
                    </a:cxn>
                    <a:cxn ang="0">
                      <a:pos x="1026" y="2084"/>
                    </a:cxn>
                    <a:cxn ang="0">
                      <a:pos x="1044" y="2023"/>
                    </a:cxn>
                    <a:cxn ang="0">
                      <a:pos x="1035" y="1928"/>
                    </a:cxn>
                    <a:cxn ang="0">
                      <a:pos x="1008" y="1801"/>
                    </a:cxn>
                    <a:cxn ang="0">
                      <a:pos x="969" y="1648"/>
                    </a:cxn>
                    <a:cxn ang="0">
                      <a:pos x="925" y="1471"/>
                    </a:cxn>
                    <a:cxn ang="0">
                      <a:pos x="883" y="1276"/>
                    </a:cxn>
                    <a:cxn ang="0">
                      <a:pos x="849" y="1067"/>
                    </a:cxn>
                    <a:cxn ang="0">
                      <a:pos x="830" y="847"/>
                    </a:cxn>
                    <a:cxn ang="0">
                      <a:pos x="832" y="621"/>
                    </a:cxn>
                    <a:cxn ang="0">
                      <a:pos x="862" y="393"/>
                    </a:cxn>
                    <a:cxn ang="0">
                      <a:pos x="927" y="168"/>
                    </a:cxn>
                    <a:cxn ang="0">
                      <a:pos x="929" y="132"/>
                    </a:cxn>
                    <a:cxn ang="0">
                      <a:pos x="902" y="97"/>
                    </a:cxn>
                    <a:cxn ang="0">
                      <a:pos x="851" y="68"/>
                    </a:cxn>
                    <a:cxn ang="0">
                      <a:pos x="781" y="41"/>
                    </a:cxn>
                    <a:cxn ang="0">
                      <a:pos x="698" y="20"/>
                    </a:cxn>
                    <a:cxn ang="0">
                      <a:pos x="605" y="7"/>
                    </a:cxn>
                    <a:cxn ang="0">
                      <a:pos x="508" y="0"/>
                    </a:cxn>
                    <a:cxn ang="0">
                      <a:pos x="412" y="1"/>
                    </a:cxn>
                    <a:cxn ang="0">
                      <a:pos x="322" y="13"/>
                    </a:cxn>
                    <a:cxn ang="0">
                      <a:pos x="244" y="37"/>
                    </a:cxn>
                    <a:cxn ang="0">
                      <a:pos x="180" y="71"/>
                    </a:cxn>
                    <a:cxn ang="0">
                      <a:pos x="138" y="119"/>
                    </a:cxn>
                    <a:cxn ang="0">
                      <a:pos x="138" y="119"/>
                    </a:cxn>
                  </a:cxnLst>
                  <a:rect l="0" t="0" r="r" b="b"/>
                  <a:pathLst>
                    <a:path w="1044" h="2105">
                      <a:moveTo>
                        <a:pt x="138" y="119"/>
                      </a:moveTo>
                      <a:lnTo>
                        <a:pt x="91" y="278"/>
                      </a:lnTo>
                      <a:lnTo>
                        <a:pt x="52" y="442"/>
                      </a:lnTo>
                      <a:lnTo>
                        <a:pt x="24" y="608"/>
                      </a:lnTo>
                      <a:lnTo>
                        <a:pt x="7" y="774"/>
                      </a:lnTo>
                      <a:lnTo>
                        <a:pt x="0" y="939"/>
                      </a:lnTo>
                      <a:lnTo>
                        <a:pt x="2" y="1101"/>
                      </a:lnTo>
                      <a:lnTo>
                        <a:pt x="13" y="1257"/>
                      </a:lnTo>
                      <a:lnTo>
                        <a:pt x="34" y="1404"/>
                      </a:lnTo>
                      <a:lnTo>
                        <a:pt x="64" y="1543"/>
                      </a:lnTo>
                      <a:lnTo>
                        <a:pt x="103" y="1670"/>
                      </a:lnTo>
                      <a:lnTo>
                        <a:pt x="150" y="1783"/>
                      </a:lnTo>
                      <a:lnTo>
                        <a:pt x="206" y="1882"/>
                      </a:lnTo>
                      <a:lnTo>
                        <a:pt x="238" y="1915"/>
                      </a:lnTo>
                      <a:lnTo>
                        <a:pt x="280" y="1944"/>
                      </a:lnTo>
                      <a:lnTo>
                        <a:pt x="332" y="1969"/>
                      </a:lnTo>
                      <a:lnTo>
                        <a:pt x="391" y="1991"/>
                      </a:lnTo>
                      <a:lnTo>
                        <a:pt x="456" y="2010"/>
                      </a:lnTo>
                      <a:lnTo>
                        <a:pt x="527" y="2028"/>
                      </a:lnTo>
                      <a:lnTo>
                        <a:pt x="600" y="2042"/>
                      </a:lnTo>
                      <a:lnTo>
                        <a:pt x="677" y="2056"/>
                      </a:lnTo>
                      <a:lnTo>
                        <a:pt x="754" y="2069"/>
                      </a:lnTo>
                      <a:lnTo>
                        <a:pt x="831" y="2081"/>
                      </a:lnTo>
                      <a:lnTo>
                        <a:pt x="906" y="2092"/>
                      </a:lnTo>
                      <a:lnTo>
                        <a:pt x="977" y="2105"/>
                      </a:lnTo>
                      <a:lnTo>
                        <a:pt x="1026" y="2084"/>
                      </a:lnTo>
                      <a:lnTo>
                        <a:pt x="1044" y="2023"/>
                      </a:lnTo>
                      <a:lnTo>
                        <a:pt x="1035" y="1928"/>
                      </a:lnTo>
                      <a:lnTo>
                        <a:pt x="1008" y="1801"/>
                      </a:lnTo>
                      <a:lnTo>
                        <a:pt x="969" y="1648"/>
                      </a:lnTo>
                      <a:lnTo>
                        <a:pt x="925" y="1471"/>
                      </a:lnTo>
                      <a:lnTo>
                        <a:pt x="883" y="1276"/>
                      </a:lnTo>
                      <a:lnTo>
                        <a:pt x="849" y="1067"/>
                      </a:lnTo>
                      <a:lnTo>
                        <a:pt x="830" y="847"/>
                      </a:lnTo>
                      <a:lnTo>
                        <a:pt x="832" y="621"/>
                      </a:lnTo>
                      <a:lnTo>
                        <a:pt x="862" y="393"/>
                      </a:lnTo>
                      <a:lnTo>
                        <a:pt x="927" y="168"/>
                      </a:lnTo>
                      <a:lnTo>
                        <a:pt x="929" y="132"/>
                      </a:lnTo>
                      <a:lnTo>
                        <a:pt x="902" y="97"/>
                      </a:lnTo>
                      <a:lnTo>
                        <a:pt x="851" y="68"/>
                      </a:lnTo>
                      <a:lnTo>
                        <a:pt x="781" y="41"/>
                      </a:lnTo>
                      <a:lnTo>
                        <a:pt x="698" y="20"/>
                      </a:lnTo>
                      <a:lnTo>
                        <a:pt x="605" y="7"/>
                      </a:lnTo>
                      <a:lnTo>
                        <a:pt x="508" y="0"/>
                      </a:lnTo>
                      <a:lnTo>
                        <a:pt x="412" y="1"/>
                      </a:lnTo>
                      <a:lnTo>
                        <a:pt x="322" y="13"/>
                      </a:lnTo>
                      <a:lnTo>
                        <a:pt x="244" y="37"/>
                      </a:lnTo>
                      <a:lnTo>
                        <a:pt x="180" y="71"/>
                      </a:lnTo>
                      <a:lnTo>
                        <a:pt x="138" y="119"/>
                      </a:lnTo>
                      <a:lnTo>
                        <a:pt x="138" y="119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53" name="Arc 37"/>
                <p:cNvSpPr>
                  <a:spLocks/>
                </p:cNvSpPr>
                <p:nvPr/>
              </p:nvSpPr>
              <p:spPr bwMode="auto">
                <a:xfrm flipH="1" flipV="1">
                  <a:off x="1026" y="2370"/>
                  <a:ext cx="912" cy="725"/>
                </a:xfrm>
                <a:custGeom>
                  <a:avLst/>
                  <a:gdLst>
                    <a:gd name="G0" fmla="+- 21600 0 0"/>
                    <a:gd name="G1" fmla="+- 8071 0 0"/>
                    <a:gd name="G2" fmla="+- 21600 0 0"/>
                    <a:gd name="T0" fmla="*/ 41635 w 43200"/>
                    <a:gd name="T1" fmla="*/ 0 h 29671"/>
                    <a:gd name="T2" fmla="*/ 1411 w 43200"/>
                    <a:gd name="T3" fmla="*/ 392 h 29671"/>
                    <a:gd name="T4" fmla="*/ 21600 w 43200"/>
                    <a:gd name="T5" fmla="*/ 8071 h 29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9671" fill="none" extrusionOk="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</a:path>
                    <a:path w="43200" h="29671" stroke="0" extrusionOk="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  <a:lnTo>
                        <a:pt x="21600" y="807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CC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grpSp>
            <p:nvGrpSpPr>
              <p:cNvPr id="5" name="Group 38"/>
              <p:cNvGrpSpPr>
                <a:grpSpLocks/>
              </p:cNvGrpSpPr>
              <p:nvPr/>
            </p:nvGrpSpPr>
            <p:grpSpPr bwMode="auto">
              <a:xfrm>
                <a:off x="3760" y="2352"/>
                <a:ext cx="927" cy="1386"/>
                <a:chOff x="1026" y="2370"/>
                <a:chExt cx="927" cy="1386"/>
              </a:xfrm>
            </p:grpSpPr>
            <p:sp>
              <p:nvSpPr>
                <p:cNvPr id="188455" name="Freeform 39"/>
                <p:cNvSpPr>
                  <a:spLocks noEditPoints="1"/>
                </p:cNvSpPr>
                <p:nvPr/>
              </p:nvSpPr>
              <p:spPr bwMode="auto">
                <a:xfrm>
                  <a:off x="1859" y="3049"/>
                  <a:ext cx="94" cy="93"/>
                </a:xfrm>
                <a:custGeom>
                  <a:avLst/>
                  <a:gdLst/>
                  <a:ahLst/>
                  <a:cxnLst>
                    <a:cxn ang="0">
                      <a:pos x="195" y="63"/>
                    </a:cxn>
                    <a:cxn ang="0">
                      <a:pos x="296" y="18"/>
                    </a:cxn>
                    <a:cxn ang="0">
                      <a:pos x="402" y="0"/>
                    </a:cxn>
                    <a:cxn ang="0">
                      <a:pos x="510" y="9"/>
                    </a:cxn>
                    <a:cxn ang="0">
                      <a:pos x="612" y="45"/>
                    </a:cxn>
                    <a:cxn ang="0">
                      <a:pos x="704" y="107"/>
                    </a:cxn>
                    <a:cxn ang="0">
                      <a:pos x="777" y="195"/>
                    </a:cxn>
                    <a:cxn ang="0">
                      <a:pos x="822" y="296"/>
                    </a:cxn>
                    <a:cxn ang="0">
                      <a:pos x="840" y="403"/>
                    </a:cxn>
                    <a:cxn ang="0">
                      <a:pos x="831" y="511"/>
                    </a:cxn>
                    <a:cxn ang="0">
                      <a:pos x="795" y="612"/>
                    </a:cxn>
                    <a:cxn ang="0">
                      <a:pos x="732" y="703"/>
                    </a:cxn>
                    <a:cxn ang="0">
                      <a:pos x="645" y="776"/>
                    </a:cxn>
                    <a:cxn ang="0">
                      <a:pos x="545" y="822"/>
                    </a:cxn>
                    <a:cxn ang="0">
                      <a:pos x="438" y="840"/>
                    </a:cxn>
                    <a:cxn ang="0">
                      <a:pos x="330" y="831"/>
                    </a:cxn>
                    <a:cxn ang="0">
                      <a:pos x="228" y="794"/>
                    </a:cxn>
                    <a:cxn ang="0">
                      <a:pos x="137" y="732"/>
                    </a:cxn>
                    <a:cxn ang="0">
                      <a:pos x="64" y="645"/>
                    </a:cxn>
                    <a:cxn ang="0">
                      <a:pos x="18" y="544"/>
                    </a:cxn>
                    <a:cxn ang="0">
                      <a:pos x="0" y="436"/>
                    </a:cxn>
                    <a:cxn ang="0">
                      <a:pos x="9" y="329"/>
                    </a:cxn>
                    <a:cxn ang="0">
                      <a:pos x="45" y="227"/>
                    </a:cxn>
                    <a:cxn ang="0">
                      <a:pos x="107" y="136"/>
                    </a:cxn>
                    <a:cxn ang="0">
                      <a:pos x="150" y="96"/>
                    </a:cxn>
                    <a:cxn ang="0">
                      <a:pos x="299" y="226"/>
                    </a:cxn>
                    <a:cxn ang="0">
                      <a:pos x="356" y="201"/>
                    </a:cxn>
                    <a:cxn ang="0">
                      <a:pos x="416" y="189"/>
                    </a:cxn>
                    <a:cxn ang="0">
                      <a:pos x="476" y="195"/>
                    </a:cxn>
                    <a:cxn ang="0">
                      <a:pos x="533" y="215"/>
                    </a:cxn>
                    <a:cxn ang="0">
                      <a:pos x="584" y="249"/>
                    </a:cxn>
                    <a:cxn ang="0">
                      <a:pos x="624" y="298"/>
                    </a:cxn>
                    <a:cxn ang="0">
                      <a:pos x="650" y="354"/>
                    </a:cxn>
                    <a:cxn ang="0">
                      <a:pos x="660" y="414"/>
                    </a:cxn>
                    <a:cxn ang="0">
                      <a:pos x="655" y="474"/>
                    </a:cxn>
                    <a:cxn ang="0">
                      <a:pos x="634" y="532"/>
                    </a:cxn>
                    <a:cxn ang="0">
                      <a:pos x="598" y="583"/>
                    </a:cxn>
                    <a:cxn ang="0">
                      <a:pos x="551" y="624"/>
                    </a:cxn>
                    <a:cxn ang="0">
                      <a:pos x="494" y="649"/>
                    </a:cxn>
                    <a:cxn ang="0">
                      <a:pos x="434" y="659"/>
                    </a:cxn>
                    <a:cxn ang="0">
                      <a:pos x="375" y="653"/>
                    </a:cxn>
                    <a:cxn ang="0">
                      <a:pos x="317" y="634"/>
                    </a:cxn>
                    <a:cxn ang="0">
                      <a:pos x="266" y="598"/>
                    </a:cxn>
                    <a:cxn ang="0">
                      <a:pos x="226" y="549"/>
                    </a:cxn>
                    <a:cxn ang="0">
                      <a:pos x="201" y="494"/>
                    </a:cxn>
                    <a:cxn ang="0">
                      <a:pos x="191" y="434"/>
                    </a:cxn>
                    <a:cxn ang="0">
                      <a:pos x="196" y="374"/>
                    </a:cxn>
                    <a:cxn ang="0">
                      <a:pos x="216" y="318"/>
                    </a:cxn>
                    <a:cxn ang="0">
                      <a:pos x="250" y="267"/>
                    </a:cxn>
                    <a:cxn ang="0">
                      <a:pos x="274" y="245"/>
                    </a:cxn>
                  </a:cxnLst>
                  <a:rect l="0" t="0" r="r" b="b"/>
                  <a:pathLst>
                    <a:path w="840" h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  <a:lnTo>
                        <a:pt x="150" y="96"/>
                      </a:lnTo>
                      <a:close/>
                      <a:moveTo>
                        <a:pt x="274" y="245"/>
                      </a:moveTo>
                      <a:lnTo>
                        <a:pt x="299" y="226"/>
                      </a:lnTo>
                      <a:lnTo>
                        <a:pt x="327" y="212"/>
                      </a:lnTo>
                      <a:lnTo>
                        <a:pt x="356" y="201"/>
                      </a:lnTo>
                      <a:lnTo>
                        <a:pt x="386" y="193"/>
                      </a:lnTo>
                      <a:lnTo>
                        <a:pt x="416" y="189"/>
                      </a:lnTo>
                      <a:lnTo>
                        <a:pt x="445" y="191"/>
                      </a:lnTo>
                      <a:lnTo>
                        <a:pt x="476" y="195"/>
                      </a:lnTo>
                      <a:lnTo>
                        <a:pt x="505" y="203"/>
                      </a:lnTo>
                      <a:lnTo>
                        <a:pt x="533" y="215"/>
                      </a:lnTo>
                      <a:lnTo>
                        <a:pt x="560" y="230"/>
                      </a:lnTo>
                      <a:lnTo>
                        <a:pt x="584" y="249"/>
                      </a:lnTo>
                      <a:lnTo>
                        <a:pt x="606" y="271"/>
                      </a:lnTo>
                      <a:lnTo>
                        <a:pt x="624" y="298"/>
                      </a:lnTo>
                      <a:lnTo>
                        <a:pt x="639" y="326"/>
                      </a:lnTo>
                      <a:lnTo>
                        <a:pt x="650" y="354"/>
                      </a:lnTo>
                      <a:lnTo>
                        <a:pt x="657" y="384"/>
                      </a:lnTo>
                      <a:lnTo>
                        <a:pt x="660" y="414"/>
                      </a:lnTo>
                      <a:lnTo>
                        <a:pt x="659" y="444"/>
                      </a:lnTo>
                      <a:lnTo>
                        <a:pt x="655" y="474"/>
                      </a:lnTo>
                      <a:lnTo>
                        <a:pt x="646" y="504"/>
                      </a:lnTo>
                      <a:lnTo>
                        <a:pt x="634" y="532"/>
                      </a:lnTo>
                      <a:lnTo>
                        <a:pt x="618" y="558"/>
                      </a:lnTo>
                      <a:lnTo>
                        <a:pt x="598" y="583"/>
                      </a:lnTo>
                      <a:lnTo>
                        <a:pt x="576" y="605"/>
                      </a:lnTo>
                      <a:lnTo>
                        <a:pt x="551" y="624"/>
                      </a:lnTo>
                      <a:lnTo>
                        <a:pt x="523" y="638"/>
                      </a:lnTo>
                      <a:lnTo>
                        <a:pt x="494" y="649"/>
                      </a:lnTo>
                      <a:lnTo>
                        <a:pt x="465" y="656"/>
                      </a:lnTo>
                      <a:lnTo>
                        <a:pt x="434" y="659"/>
                      </a:lnTo>
                      <a:lnTo>
                        <a:pt x="404" y="658"/>
                      </a:lnTo>
                      <a:lnTo>
                        <a:pt x="375" y="653"/>
                      </a:lnTo>
                      <a:lnTo>
                        <a:pt x="346" y="646"/>
                      </a:lnTo>
                      <a:lnTo>
                        <a:pt x="317" y="634"/>
                      </a:lnTo>
                      <a:lnTo>
                        <a:pt x="291" y="618"/>
                      </a:lnTo>
                      <a:lnTo>
                        <a:pt x="266" y="598"/>
                      </a:lnTo>
                      <a:lnTo>
                        <a:pt x="245" y="575"/>
                      </a:lnTo>
                      <a:lnTo>
                        <a:pt x="226" y="549"/>
                      </a:lnTo>
                      <a:lnTo>
                        <a:pt x="211" y="523"/>
                      </a:lnTo>
                      <a:lnTo>
                        <a:pt x="201" y="494"/>
                      </a:lnTo>
                      <a:lnTo>
                        <a:pt x="193" y="464"/>
                      </a:lnTo>
                      <a:lnTo>
                        <a:pt x="191" y="434"/>
                      </a:lnTo>
                      <a:lnTo>
                        <a:pt x="191" y="404"/>
                      </a:lnTo>
                      <a:lnTo>
                        <a:pt x="196" y="374"/>
                      </a:lnTo>
                      <a:lnTo>
                        <a:pt x="204" y="346"/>
                      </a:lnTo>
                      <a:lnTo>
                        <a:pt x="216" y="318"/>
                      </a:lnTo>
                      <a:lnTo>
                        <a:pt x="232" y="291"/>
                      </a:lnTo>
                      <a:lnTo>
                        <a:pt x="250" y="267"/>
                      </a:lnTo>
                      <a:lnTo>
                        <a:pt x="274" y="245"/>
                      </a:lnTo>
                      <a:lnTo>
                        <a:pt x="274" y="245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56" name="Freeform 40"/>
                <p:cNvSpPr>
                  <a:spLocks/>
                </p:cNvSpPr>
                <p:nvPr/>
              </p:nvSpPr>
              <p:spPr bwMode="auto">
                <a:xfrm>
                  <a:off x="1859" y="3049"/>
                  <a:ext cx="94" cy="93"/>
                </a:xfrm>
                <a:custGeom>
                  <a:avLst/>
                  <a:gdLst/>
                  <a:ahLst/>
                  <a:cxnLst>
                    <a:cxn ang="0">
                      <a:pos x="150" y="96"/>
                    </a:cxn>
                    <a:cxn ang="0">
                      <a:pos x="195" y="63"/>
                    </a:cxn>
                    <a:cxn ang="0">
                      <a:pos x="244" y="37"/>
                    </a:cxn>
                    <a:cxn ang="0">
                      <a:pos x="296" y="18"/>
                    </a:cxn>
                    <a:cxn ang="0">
                      <a:pos x="349" y="6"/>
                    </a:cxn>
                    <a:cxn ang="0">
                      <a:pos x="402" y="0"/>
                    </a:cxn>
                    <a:cxn ang="0">
                      <a:pos x="457" y="1"/>
                    </a:cxn>
                    <a:cxn ang="0">
                      <a:pos x="510" y="9"/>
                    </a:cxn>
                    <a:cxn ang="0">
                      <a:pos x="562" y="23"/>
                    </a:cxn>
                    <a:cxn ang="0">
                      <a:pos x="612" y="45"/>
                    </a:cxn>
                    <a:cxn ang="0">
                      <a:pos x="659" y="73"/>
                    </a:cxn>
                    <a:cxn ang="0">
                      <a:pos x="704" y="107"/>
                    </a:cxn>
                    <a:cxn ang="0">
                      <a:pos x="744" y="148"/>
                    </a:cxn>
                    <a:cxn ang="0">
                      <a:pos x="777" y="195"/>
                    </a:cxn>
                    <a:cxn ang="0">
                      <a:pos x="803" y="245"/>
                    </a:cxn>
                    <a:cxn ang="0">
                      <a:pos x="822" y="296"/>
                    </a:cxn>
                    <a:cxn ang="0">
                      <a:pos x="834" y="349"/>
                    </a:cxn>
                    <a:cxn ang="0">
                      <a:pos x="840" y="403"/>
                    </a:cxn>
                    <a:cxn ang="0">
                      <a:pos x="839" y="457"/>
                    </a:cxn>
                    <a:cxn ang="0">
                      <a:pos x="831" y="511"/>
                    </a:cxn>
                    <a:cxn ang="0">
                      <a:pos x="817" y="563"/>
                    </a:cxn>
                    <a:cxn ang="0">
                      <a:pos x="795" y="612"/>
                    </a:cxn>
                    <a:cxn ang="0">
                      <a:pos x="767" y="659"/>
                    </a:cxn>
                    <a:cxn ang="0">
                      <a:pos x="732" y="703"/>
                    </a:cxn>
                    <a:cxn ang="0">
                      <a:pos x="691" y="742"/>
                    </a:cxn>
                    <a:cxn ang="0">
                      <a:pos x="645" y="776"/>
                    </a:cxn>
                    <a:cxn ang="0">
                      <a:pos x="596" y="803"/>
                    </a:cxn>
                    <a:cxn ang="0">
                      <a:pos x="545" y="822"/>
                    </a:cxn>
                    <a:cxn ang="0">
                      <a:pos x="492" y="834"/>
                    </a:cxn>
                    <a:cxn ang="0">
                      <a:pos x="438" y="840"/>
                    </a:cxn>
                    <a:cxn ang="0">
                      <a:pos x="385" y="838"/>
                    </a:cxn>
                    <a:cxn ang="0">
                      <a:pos x="330" y="831"/>
                    </a:cxn>
                    <a:cxn ang="0">
                      <a:pos x="278" y="816"/>
                    </a:cxn>
                    <a:cxn ang="0">
                      <a:pos x="228" y="794"/>
                    </a:cxn>
                    <a:cxn ang="0">
                      <a:pos x="182" y="766"/>
                    </a:cxn>
                    <a:cxn ang="0">
                      <a:pos x="137" y="732"/>
                    </a:cxn>
                    <a:cxn ang="0">
                      <a:pos x="99" y="690"/>
                    </a:cxn>
                    <a:cxn ang="0">
                      <a:pos x="64" y="645"/>
                    </a:cxn>
                    <a:cxn ang="0">
                      <a:pos x="38" y="595"/>
                    </a:cxn>
                    <a:cxn ang="0">
                      <a:pos x="18" y="544"/>
                    </a:cxn>
                    <a:cxn ang="0">
                      <a:pos x="6" y="491"/>
                    </a:cxn>
                    <a:cxn ang="0">
                      <a:pos x="0" y="436"/>
                    </a:cxn>
                    <a:cxn ang="0">
                      <a:pos x="1" y="382"/>
                    </a:cxn>
                    <a:cxn ang="0">
                      <a:pos x="9" y="329"/>
                    </a:cxn>
                    <a:cxn ang="0">
                      <a:pos x="23" y="277"/>
                    </a:cxn>
                    <a:cxn ang="0">
                      <a:pos x="45" y="227"/>
                    </a:cxn>
                    <a:cxn ang="0">
                      <a:pos x="73" y="181"/>
                    </a:cxn>
                    <a:cxn ang="0">
                      <a:pos x="107" y="136"/>
                    </a:cxn>
                    <a:cxn ang="0">
                      <a:pos x="150" y="96"/>
                    </a:cxn>
                    <a:cxn ang="0">
                      <a:pos x="150" y="96"/>
                    </a:cxn>
                  </a:cxnLst>
                  <a:rect l="0" t="0" r="r" b="b"/>
                  <a:pathLst>
                    <a:path w="840" h="840">
                      <a:moveTo>
                        <a:pt x="150" y="96"/>
                      </a:moveTo>
                      <a:lnTo>
                        <a:pt x="195" y="63"/>
                      </a:lnTo>
                      <a:lnTo>
                        <a:pt x="244" y="37"/>
                      </a:lnTo>
                      <a:lnTo>
                        <a:pt x="296" y="18"/>
                      </a:lnTo>
                      <a:lnTo>
                        <a:pt x="349" y="6"/>
                      </a:lnTo>
                      <a:lnTo>
                        <a:pt x="402" y="0"/>
                      </a:lnTo>
                      <a:lnTo>
                        <a:pt x="457" y="1"/>
                      </a:lnTo>
                      <a:lnTo>
                        <a:pt x="510" y="9"/>
                      </a:lnTo>
                      <a:lnTo>
                        <a:pt x="562" y="23"/>
                      </a:lnTo>
                      <a:lnTo>
                        <a:pt x="612" y="45"/>
                      </a:lnTo>
                      <a:lnTo>
                        <a:pt x="659" y="73"/>
                      </a:lnTo>
                      <a:lnTo>
                        <a:pt x="704" y="107"/>
                      </a:lnTo>
                      <a:lnTo>
                        <a:pt x="744" y="148"/>
                      </a:lnTo>
                      <a:lnTo>
                        <a:pt x="777" y="195"/>
                      </a:lnTo>
                      <a:lnTo>
                        <a:pt x="803" y="245"/>
                      </a:lnTo>
                      <a:lnTo>
                        <a:pt x="822" y="296"/>
                      </a:lnTo>
                      <a:lnTo>
                        <a:pt x="834" y="349"/>
                      </a:lnTo>
                      <a:lnTo>
                        <a:pt x="840" y="403"/>
                      </a:lnTo>
                      <a:lnTo>
                        <a:pt x="839" y="457"/>
                      </a:lnTo>
                      <a:lnTo>
                        <a:pt x="831" y="511"/>
                      </a:lnTo>
                      <a:lnTo>
                        <a:pt x="817" y="563"/>
                      </a:lnTo>
                      <a:lnTo>
                        <a:pt x="795" y="612"/>
                      </a:lnTo>
                      <a:lnTo>
                        <a:pt x="767" y="659"/>
                      </a:lnTo>
                      <a:lnTo>
                        <a:pt x="732" y="703"/>
                      </a:lnTo>
                      <a:lnTo>
                        <a:pt x="691" y="742"/>
                      </a:lnTo>
                      <a:lnTo>
                        <a:pt x="645" y="776"/>
                      </a:lnTo>
                      <a:lnTo>
                        <a:pt x="596" y="803"/>
                      </a:lnTo>
                      <a:lnTo>
                        <a:pt x="545" y="822"/>
                      </a:lnTo>
                      <a:lnTo>
                        <a:pt x="492" y="834"/>
                      </a:lnTo>
                      <a:lnTo>
                        <a:pt x="438" y="840"/>
                      </a:lnTo>
                      <a:lnTo>
                        <a:pt x="385" y="838"/>
                      </a:lnTo>
                      <a:lnTo>
                        <a:pt x="330" y="831"/>
                      </a:lnTo>
                      <a:lnTo>
                        <a:pt x="278" y="816"/>
                      </a:lnTo>
                      <a:lnTo>
                        <a:pt x="228" y="794"/>
                      </a:lnTo>
                      <a:lnTo>
                        <a:pt x="182" y="766"/>
                      </a:lnTo>
                      <a:lnTo>
                        <a:pt x="137" y="732"/>
                      </a:lnTo>
                      <a:lnTo>
                        <a:pt x="99" y="690"/>
                      </a:lnTo>
                      <a:lnTo>
                        <a:pt x="64" y="645"/>
                      </a:lnTo>
                      <a:lnTo>
                        <a:pt x="38" y="595"/>
                      </a:lnTo>
                      <a:lnTo>
                        <a:pt x="18" y="544"/>
                      </a:lnTo>
                      <a:lnTo>
                        <a:pt x="6" y="491"/>
                      </a:lnTo>
                      <a:lnTo>
                        <a:pt x="0" y="436"/>
                      </a:lnTo>
                      <a:lnTo>
                        <a:pt x="1" y="382"/>
                      </a:lnTo>
                      <a:lnTo>
                        <a:pt x="9" y="329"/>
                      </a:lnTo>
                      <a:lnTo>
                        <a:pt x="23" y="277"/>
                      </a:lnTo>
                      <a:lnTo>
                        <a:pt x="45" y="227"/>
                      </a:lnTo>
                      <a:lnTo>
                        <a:pt x="73" y="181"/>
                      </a:lnTo>
                      <a:lnTo>
                        <a:pt x="107" y="136"/>
                      </a:lnTo>
                      <a:lnTo>
                        <a:pt x="150" y="96"/>
                      </a:lnTo>
                      <a:lnTo>
                        <a:pt x="150" y="96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57" name="Freeform 41"/>
                <p:cNvSpPr>
                  <a:spLocks/>
                </p:cNvSpPr>
                <p:nvPr/>
              </p:nvSpPr>
              <p:spPr bwMode="auto">
                <a:xfrm>
                  <a:off x="1881" y="3070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83" y="56"/>
                    </a:cxn>
                    <a:cxn ang="0">
                      <a:pos x="108" y="37"/>
                    </a:cxn>
                    <a:cxn ang="0">
                      <a:pos x="136" y="23"/>
                    </a:cxn>
                    <a:cxn ang="0">
                      <a:pos x="165" y="12"/>
                    </a:cxn>
                    <a:cxn ang="0">
                      <a:pos x="195" y="4"/>
                    </a:cxn>
                    <a:cxn ang="0">
                      <a:pos x="225" y="0"/>
                    </a:cxn>
                    <a:cxn ang="0">
                      <a:pos x="254" y="2"/>
                    </a:cxn>
                    <a:cxn ang="0">
                      <a:pos x="285" y="6"/>
                    </a:cxn>
                    <a:cxn ang="0">
                      <a:pos x="314" y="14"/>
                    </a:cxn>
                    <a:cxn ang="0">
                      <a:pos x="342" y="26"/>
                    </a:cxn>
                    <a:cxn ang="0">
                      <a:pos x="369" y="41"/>
                    </a:cxn>
                    <a:cxn ang="0">
                      <a:pos x="393" y="60"/>
                    </a:cxn>
                    <a:cxn ang="0">
                      <a:pos x="415" y="82"/>
                    </a:cxn>
                    <a:cxn ang="0">
                      <a:pos x="433" y="109"/>
                    </a:cxn>
                    <a:cxn ang="0">
                      <a:pos x="448" y="137"/>
                    </a:cxn>
                    <a:cxn ang="0">
                      <a:pos x="459" y="165"/>
                    </a:cxn>
                    <a:cxn ang="0">
                      <a:pos x="466" y="195"/>
                    </a:cxn>
                    <a:cxn ang="0">
                      <a:pos x="469" y="225"/>
                    </a:cxn>
                    <a:cxn ang="0">
                      <a:pos x="468" y="255"/>
                    </a:cxn>
                    <a:cxn ang="0">
                      <a:pos x="464" y="285"/>
                    </a:cxn>
                    <a:cxn ang="0">
                      <a:pos x="455" y="315"/>
                    </a:cxn>
                    <a:cxn ang="0">
                      <a:pos x="443" y="343"/>
                    </a:cxn>
                    <a:cxn ang="0">
                      <a:pos x="427" y="369"/>
                    </a:cxn>
                    <a:cxn ang="0">
                      <a:pos x="407" y="394"/>
                    </a:cxn>
                    <a:cxn ang="0">
                      <a:pos x="385" y="416"/>
                    </a:cxn>
                    <a:cxn ang="0">
                      <a:pos x="360" y="435"/>
                    </a:cxn>
                    <a:cxn ang="0">
                      <a:pos x="332" y="449"/>
                    </a:cxn>
                    <a:cxn ang="0">
                      <a:pos x="303" y="460"/>
                    </a:cxn>
                    <a:cxn ang="0">
                      <a:pos x="274" y="467"/>
                    </a:cxn>
                    <a:cxn ang="0">
                      <a:pos x="243" y="470"/>
                    </a:cxn>
                    <a:cxn ang="0">
                      <a:pos x="213" y="469"/>
                    </a:cxn>
                    <a:cxn ang="0">
                      <a:pos x="184" y="464"/>
                    </a:cxn>
                    <a:cxn ang="0">
                      <a:pos x="155" y="457"/>
                    </a:cxn>
                    <a:cxn ang="0">
                      <a:pos x="126" y="445"/>
                    </a:cxn>
                    <a:cxn ang="0">
                      <a:pos x="100" y="429"/>
                    </a:cxn>
                    <a:cxn ang="0">
                      <a:pos x="75" y="409"/>
                    </a:cxn>
                    <a:cxn ang="0">
                      <a:pos x="54" y="386"/>
                    </a:cxn>
                    <a:cxn ang="0">
                      <a:pos x="35" y="360"/>
                    </a:cxn>
                    <a:cxn ang="0">
                      <a:pos x="20" y="334"/>
                    </a:cxn>
                    <a:cxn ang="0">
                      <a:pos x="10" y="305"/>
                    </a:cxn>
                    <a:cxn ang="0">
                      <a:pos x="2" y="275"/>
                    </a:cxn>
                    <a:cxn ang="0">
                      <a:pos x="0" y="245"/>
                    </a:cxn>
                    <a:cxn ang="0">
                      <a:pos x="0" y="215"/>
                    </a:cxn>
                    <a:cxn ang="0">
                      <a:pos x="5" y="185"/>
                    </a:cxn>
                    <a:cxn ang="0">
                      <a:pos x="13" y="157"/>
                    </a:cxn>
                    <a:cxn ang="0">
                      <a:pos x="25" y="129"/>
                    </a:cxn>
                    <a:cxn ang="0">
                      <a:pos x="41" y="102"/>
                    </a:cxn>
                    <a:cxn ang="0">
                      <a:pos x="59" y="78"/>
                    </a:cxn>
                    <a:cxn ang="0">
                      <a:pos x="83" y="56"/>
                    </a:cxn>
                    <a:cxn ang="0">
                      <a:pos x="83" y="56"/>
                    </a:cxn>
                  </a:cxnLst>
                  <a:rect l="0" t="0" r="r" b="b"/>
                  <a:pathLst>
                    <a:path w="469" h="470">
                      <a:moveTo>
                        <a:pt x="83" y="56"/>
                      </a:moveTo>
                      <a:lnTo>
                        <a:pt x="108" y="37"/>
                      </a:lnTo>
                      <a:lnTo>
                        <a:pt x="136" y="23"/>
                      </a:lnTo>
                      <a:lnTo>
                        <a:pt x="165" y="12"/>
                      </a:lnTo>
                      <a:lnTo>
                        <a:pt x="195" y="4"/>
                      </a:lnTo>
                      <a:lnTo>
                        <a:pt x="225" y="0"/>
                      </a:lnTo>
                      <a:lnTo>
                        <a:pt x="254" y="2"/>
                      </a:lnTo>
                      <a:lnTo>
                        <a:pt x="285" y="6"/>
                      </a:lnTo>
                      <a:lnTo>
                        <a:pt x="314" y="14"/>
                      </a:lnTo>
                      <a:lnTo>
                        <a:pt x="342" y="26"/>
                      </a:lnTo>
                      <a:lnTo>
                        <a:pt x="369" y="41"/>
                      </a:lnTo>
                      <a:lnTo>
                        <a:pt x="393" y="60"/>
                      </a:lnTo>
                      <a:lnTo>
                        <a:pt x="415" y="82"/>
                      </a:lnTo>
                      <a:lnTo>
                        <a:pt x="433" y="109"/>
                      </a:lnTo>
                      <a:lnTo>
                        <a:pt x="448" y="137"/>
                      </a:lnTo>
                      <a:lnTo>
                        <a:pt x="459" y="165"/>
                      </a:lnTo>
                      <a:lnTo>
                        <a:pt x="466" y="195"/>
                      </a:lnTo>
                      <a:lnTo>
                        <a:pt x="469" y="225"/>
                      </a:lnTo>
                      <a:lnTo>
                        <a:pt x="468" y="255"/>
                      </a:lnTo>
                      <a:lnTo>
                        <a:pt x="464" y="285"/>
                      </a:lnTo>
                      <a:lnTo>
                        <a:pt x="455" y="315"/>
                      </a:lnTo>
                      <a:lnTo>
                        <a:pt x="443" y="343"/>
                      </a:lnTo>
                      <a:lnTo>
                        <a:pt x="427" y="369"/>
                      </a:lnTo>
                      <a:lnTo>
                        <a:pt x="407" y="394"/>
                      </a:lnTo>
                      <a:lnTo>
                        <a:pt x="385" y="416"/>
                      </a:lnTo>
                      <a:lnTo>
                        <a:pt x="360" y="435"/>
                      </a:lnTo>
                      <a:lnTo>
                        <a:pt x="332" y="449"/>
                      </a:lnTo>
                      <a:lnTo>
                        <a:pt x="303" y="460"/>
                      </a:lnTo>
                      <a:lnTo>
                        <a:pt x="274" y="467"/>
                      </a:lnTo>
                      <a:lnTo>
                        <a:pt x="243" y="470"/>
                      </a:lnTo>
                      <a:lnTo>
                        <a:pt x="213" y="469"/>
                      </a:lnTo>
                      <a:lnTo>
                        <a:pt x="184" y="464"/>
                      </a:lnTo>
                      <a:lnTo>
                        <a:pt x="155" y="457"/>
                      </a:lnTo>
                      <a:lnTo>
                        <a:pt x="126" y="445"/>
                      </a:lnTo>
                      <a:lnTo>
                        <a:pt x="100" y="429"/>
                      </a:lnTo>
                      <a:lnTo>
                        <a:pt x="75" y="409"/>
                      </a:lnTo>
                      <a:lnTo>
                        <a:pt x="54" y="386"/>
                      </a:lnTo>
                      <a:lnTo>
                        <a:pt x="35" y="360"/>
                      </a:lnTo>
                      <a:lnTo>
                        <a:pt x="20" y="334"/>
                      </a:lnTo>
                      <a:lnTo>
                        <a:pt x="10" y="305"/>
                      </a:lnTo>
                      <a:lnTo>
                        <a:pt x="2" y="275"/>
                      </a:lnTo>
                      <a:lnTo>
                        <a:pt x="0" y="245"/>
                      </a:lnTo>
                      <a:lnTo>
                        <a:pt x="0" y="215"/>
                      </a:lnTo>
                      <a:lnTo>
                        <a:pt x="5" y="185"/>
                      </a:lnTo>
                      <a:lnTo>
                        <a:pt x="13" y="157"/>
                      </a:lnTo>
                      <a:lnTo>
                        <a:pt x="25" y="129"/>
                      </a:lnTo>
                      <a:lnTo>
                        <a:pt x="41" y="102"/>
                      </a:lnTo>
                      <a:lnTo>
                        <a:pt x="59" y="78"/>
                      </a:lnTo>
                      <a:lnTo>
                        <a:pt x="83" y="56"/>
                      </a:lnTo>
                      <a:lnTo>
                        <a:pt x="83" y="56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58" name="Freeform 42"/>
                <p:cNvSpPr>
                  <a:spLocks noEditPoints="1"/>
                </p:cNvSpPr>
                <p:nvPr/>
              </p:nvSpPr>
              <p:spPr bwMode="auto">
                <a:xfrm>
                  <a:off x="1072" y="3058"/>
                  <a:ext cx="817" cy="698"/>
                </a:xfrm>
                <a:custGeom>
                  <a:avLst/>
                  <a:gdLst/>
                  <a:ahLst/>
                  <a:cxnLst>
                    <a:cxn ang="0">
                      <a:pos x="118" y="12"/>
                    </a:cxn>
                    <a:cxn ang="0">
                      <a:pos x="427" y="2"/>
                    </a:cxn>
                    <a:cxn ang="0">
                      <a:pos x="1823" y="62"/>
                    </a:cxn>
                    <a:cxn ang="0">
                      <a:pos x="4502" y="108"/>
                    </a:cxn>
                    <a:cxn ang="0">
                      <a:pos x="7256" y="12"/>
                    </a:cxn>
                    <a:cxn ang="0">
                      <a:pos x="7350" y="203"/>
                    </a:cxn>
                    <a:cxn ang="0">
                      <a:pos x="7314" y="482"/>
                    </a:cxn>
                    <a:cxn ang="0">
                      <a:pos x="6448" y="577"/>
                    </a:cxn>
                    <a:cxn ang="0">
                      <a:pos x="5089" y="639"/>
                    </a:cxn>
                    <a:cxn ang="0">
                      <a:pos x="3730" y="655"/>
                    </a:cxn>
                    <a:cxn ang="0">
                      <a:pos x="2352" y="624"/>
                    </a:cxn>
                    <a:cxn ang="0">
                      <a:pos x="939" y="542"/>
                    </a:cxn>
                    <a:cxn ang="0">
                      <a:pos x="549" y="511"/>
                    </a:cxn>
                    <a:cxn ang="0">
                      <a:pos x="459" y="498"/>
                    </a:cxn>
                    <a:cxn ang="0">
                      <a:pos x="408" y="355"/>
                    </a:cxn>
                    <a:cxn ang="0">
                      <a:pos x="223" y="144"/>
                    </a:cxn>
                    <a:cxn ang="0">
                      <a:pos x="0" y="93"/>
                    </a:cxn>
                    <a:cxn ang="0">
                      <a:pos x="6328" y="5570"/>
                    </a:cxn>
                    <a:cxn ang="0">
                      <a:pos x="6331" y="5720"/>
                    </a:cxn>
                    <a:cxn ang="0">
                      <a:pos x="6093" y="5884"/>
                    </a:cxn>
                    <a:cxn ang="0">
                      <a:pos x="5191" y="6161"/>
                    </a:cxn>
                    <a:cxn ang="0">
                      <a:pos x="4034" y="6282"/>
                    </a:cxn>
                    <a:cxn ang="0">
                      <a:pos x="2773" y="6233"/>
                    </a:cxn>
                    <a:cxn ang="0">
                      <a:pos x="1747" y="6010"/>
                    </a:cxn>
                    <a:cxn ang="0">
                      <a:pos x="1207" y="5779"/>
                    </a:cxn>
                    <a:cxn ang="0">
                      <a:pos x="1162" y="5646"/>
                    </a:cxn>
                    <a:cxn ang="0">
                      <a:pos x="1216" y="5516"/>
                    </a:cxn>
                    <a:cxn ang="0">
                      <a:pos x="2284" y="5792"/>
                    </a:cxn>
                    <a:cxn ang="0">
                      <a:pos x="3373" y="5920"/>
                    </a:cxn>
                    <a:cxn ang="0">
                      <a:pos x="4373" y="5922"/>
                    </a:cxn>
                    <a:cxn ang="0">
                      <a:pos x="5431" y="5781"/>
                    </a:cxn>
                    <a:cxn ang="0">
                      <a:pos x="6285" y="5516"/>
                    </a:cxn>
                    <a:cxn ang="0">
                      <a:pos x="6650" y="809"/>
                    </a:cxn>
                    <a:cxn ang="0">
                      <a:pos x="6459" y="1331"/>
                    </a:cxn>
                    <a:cxn ang="0">
                      <a:pos x="6496" y="1956"/>
                    </a:cxn>
                    <a:cxn ang="0">
                      <a:pos x="6843" y="2450"/>
                    </a:cxn>
                    <a:cxn ang="0">
                      <a:pos x="7194" y="3091"/>
                    </a:cxn>
                    <a:cxn ang="0">
                      <a:pos x="7261" y="3767"/>
                    </a:cxn>
                    <a:cxn ang="0">
                      <a:pos x="7151" y="4592"/>
                    </a:cxn>
                    <a:cxn ang="0">
                      <a:pos x="6477" y="5415"/>
                    </a:cxn>
                    <a:cxn ang="0">
                      <a:pos x="5015" y="5856"/>
                    </a:cxn>
                    <a:cxn ang="0">
                      <a:pos x="3770" y="5938"/>
                    </a:cxn>
                    <a:cxn ang="0">
                      <a:pos x="2025" y="5742"/>
                    </a:cxn>
                    <a:cxn ang="0">
                      <a:pos x="469" y="5063"/>
                    </a:cxn>
                    <a:cxn ang="0">
                      <a:pos x="139" y="4246"/>
                    </a:cxn>
                    <a:cxn ang="0">
                      <a:pos x="108" y="3433"/>
                    </a:cxn>
                    <a:cxn ang="0">
                      <a:pos x="285" y="2770"/>
                    </a:cxn>
                    <a:cxn ang="0">
                      <a:pos x="675" y="2233"/>
                    </a:cxn>
                    <a:cxn ang="0">
                      <a:pos x="925" y="1692"/>
                    </a:cxn>
                    <a:cxn ang="0">
                      <a:pos x="834" y="1120"/>
                    </a:cxn>
                    <a:cxn ang="0">
                      <a:pos x="565" y="731"/>
                    </a:cxn>
                    <a:cxn ang="0">
                      <a:pos x="433" y="587"/>
                    </a:cxn>
                    <a:cxn ang="0">
                      <a:pos x="438" y="527"/>
                    </a:cxn>
                    <a:cxn ang="0">
                      <a:pos x="447" y="495"/>
                    </a:cxn>
                    <a:cxn ang="0">
                      <a:pos x="561" y="513"/>
                    </a:cxn>
                    <a:cxn ang="0">
                      <a:pos x="813" y="531"/>
                    </a:cxn>
                    <a:cxn ang="0">
                      <a:pos x="1656" y="588"/>
                    </a:cxn>
                    <a:cxn ang="0">
                      <a:pos x="2985" y="646"/>
                    </a:cxn>
                    <a:cxn ang="0">
                      <a:pos x="4577" y="654"/>
                    </a:cxn>
                    <a:cxn ang="0">
                      <a:pos x="6098" y="598"/>
                    </a:cxn>
                    <a:cxn ang="0">
                      <a:pos x="6905" y="543"/>
                    </a:cxn>
                  </a:cxnLst>
                  <a:rect l="0" t="0" r="r" b="b"/>
                  <a:pathLst>
                    <a:path w="7352" h="6282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  <a:lnTo>
                        <a:pt x="0" y="93"/>
                      </a:lnTo>
                      <a:close/>
                      <a:moveTo>
                        <a:pt x="6285" y="5516"/>
                      </a:moveTo>
                      <a:lnTo>
                        <a:pt x="6301" y="5528"/>
                      </a:lnTo>
                      <a:lnTo>
                        <a:pt x="6317" y="5547"/>
                      </a:lnTo>
                      <a:lnTo>
                        <a:pt x="6328" y="5570"/>
                      </a:lnTo>
                      <a:lnTo>
                        <a:pt x="6337" y="5598"/>
                      </a:lnTo>
                      <a:lnTo>
                        <a:pt x="6342" y="5626"/>
                      </a:lnTo>
                      <a:lnTo>
                        <a:pt x="6342" y="5658"/>
                      </a:lnTo>
                      <a:lnTo>
                        <a:pt x="6339" y="5689"/>
                      </a:lnTo>
                      <a:lnTo>
                        <a:pt x="6331" y="5720"/>
                      </a:lnTo>
                      <a:lnTo>
                        <a:pt x="6318" y="5750"/>
                      </a:lnTo>
                      <a:lnTo>
                        <a:pt x="6300" y="5777"/>
                      </a:lnTo>
                      <a:lnTo>
                        <a:pt x="6276" y="5799"/>
                      </a:lnTo>
                      <a:lnTo>
                        <a:pt x="6246" y="5817"/>
                      </a:lnTo>
                      <a:lnTo>
                        <a:pt x="6093" y="5884"/>
                      </a:lnTo>
                      <a:lnTo>
                        <a:pt x="5932" y="5949"/>
                      </a:lnTo>
                      <a:lnTo>
                        <a:pt x="5761" y="6010"/>
                      </a:lnTo>
                      <a:lnTo>
                        <a:pt x="5581" y="6066"/>
                      </a:lnTo>
                      <a:lnTo>
                        <a:pt x="5390" y="6117"/>
                      </a:lnTo>
                      <a:lnTo>
                        <a:pt x="5191" y="6161"/>
                      </a:lnTo>
                      <a:lnTo>
                        <a:pt x="4980" y="6201"/>
                      </a:lnTo>
                      <a:lnTo>
                        <a:pt x="4760" y="6233"/>
                      </a:lnTo>
                      <a:lnTo>
                        <a:pt x="4529" y="6258"/>
                      </a:lnTo>
                      <a:lnTo>
                        <a:pt x="4287" y="6274"/>
                      </a:lnTo>
                      <a:lnTo>
                        <a:pt x="4034" y="6282"/>
                      </a:lnTo>
                      <a:lnTo>
                        <a:pt x="3771" y="6282"/>
                      </a:lnTo>
                      <a:lnTo>
                        <a:pt x="3508" y="6282"/>
                      </a:lnTo>
                      <a:lnTo>
                        <a:pt x="3253" y="6274"/>
                      </a:lnTo>
                      <a:lnTo>
                        <a:pt x="3008" y="6258"/>
                      </a:lnTo>
                      <a:lnTo>
                        <a:pt x="2773" y="6233"/>
                      </a:lnTo>
                      <a:lnTo>
                        <a:pt x="2547" y="6201"/>
                      </a:lnTo>
                      <a:lnTo>
                        <a:pt x="2332" y="6161"/>
                      </a:lnTo>
                      <a:lnTo>
                        <a:pt x="2126" y="6117"/>
                      </a:lnTo>
                      <a:lnTo>
                        <a:pt x="1931" y="6066"/>
                      </a:lnTo>
                      <a:lnTo>
                        <a:pt x="1747" y="6010"/>
                      </a:lnTo>
                      <a:lnTo>
                        <a:pt x="1572" y="5949"/>
                      </a:lnTo>
                      <a:lnTo>
                        <a:pt x="1409" y="5884"/>
                      </a:lnTo>
                      <a:lnTo>
                        <a:pt x="1255" y="5817"/>
                      </a:lnTo>
                      <a:lnTo>
                        <a:pt x="1229" y="5799"/>
                      </a:lnTo>
                      <a:lnTo>
                        <a:pt x="1207" y="5779"/>
                      </a:lnTo>
                      <a:lnTo>
                        <a:pt x="1190" y="5756"/>
                      </a:lnTo>
                      <a:lnTo>
                        <a:pt x="1176" y="5732"/>
                      </a:lnTo>
                      <a:lnTo>
                        <a:pt x="1167" y="5704"/>
                      </a:lnTo>
                      <a:lnTo>
                        <a:pt x="1163" y="5675"/>
                      </a:lnTo>
                      <a:lnTo>
                        <a:pt x="1162" y="5646"/>
                      </a:lnTo>
                      <a:lnTo>
                        <a:pt x="1165" y="5617"/>
                      </a:lnTo>
                      <a:lnTo>
                        <a:pt x="1172" y="5590"/>
                      </a:lnTo>
                      <a:lnTo>
                        <a:pt x="1183" y="5563"/>
                      </a:lnTo>
                      <a:lnTo>
                        <a:pt x="1198" y="5538"/>
                      </a:lnTo>
                      <a:lnTo>
                        <a:pt x="1216" y="5516"/>
                      </a:lnTo>
                      <a:lnTo>
                        <a:pt x="1428" y="5584"/>
                      </a:lnTo>
                      <a:lnTo>
                        <a:pt x="1639" y="5646"/>
                      </a:lnTo>
                      <a:lnTo>
                        <a:pt x="1853" y="5702"/>
                      </a:lnTo>
                      <a:lnTo>
                        <a:pt x="2068" y="5750"/>
                      </a:lnTo>
                      <a:lnTo>
                        <a:pt x="2284" y="5792"/>
                      </a:lnTo>
                      <a:lnTo>
                        <a:pt x="2502" y="5829"/>
                      </a:lnTo>
                      <a:lnTo>
                        <a:pt x="2719" y="5860"/>
                      </a:lnTo>
                      <a:lnTo>
                        <a:pt x="2937" y="5885"/>
                      </a:lnTo>
                      <a:lnTo>
                        <a:pt x="3154" y="5905"/>
                      </a:lnTo>
                      <a:lnTo>
                        <a:pt x="3373" y="5920"/>
                      </a:lnTo>
                      <a:lnTo>
                        <a:pt x="3591" y="5930"/>
                      </a:lnTo>
                      <a:lnTo>
                        <a:pt x="3808" y="5936"/>
                      </a:lnTo>
                      <a:lnTo>
                        <a:pt x="3988" y="5935"/>
                      </a:lnTo>
                      <a:lnTo>
                        <a:pt x="4176" y="5931"/>
                      </a:lnTo>
                      <a:lnTo>
                        <a:pt x="4373" y="5922"/>
                      </a:lnTo>
                      <a:lnTo>
                        <a:pt x="4577" y="5907"/>
                      </a:lnTo>
                      <a:lnTo>
                        <a:pt x="4785" y="5887"/>
                      </a:lnTo>
                      <a:lnTo>
                        <a:pt x="4999" y="5859"/>
                      </a:lnTo>
                      <a:lnTo>
                        <a:pt x="5214" y="5823"/>
                      </a:lnTo>
                      <a:lnTo>
                        <a:pt x="5431" y="5781"/>
                      </a:lnTo>
                      <a:lnTo>
                        <a:pt x="5649" y="5729"/>
                      </a:lnTo>
                      <a:lnTo>
                        <a:pt x="5864" y="5668"/>
                      </a:lnTo>
                      <a:lnTo>
                        <a:pt x="6076" y="5596"/>
                      </a:lnTo>
                      <a:lnTo>
                        <a:pt x="6285" y="5516"/>
                      </a:lnTo>
                      <a:lnTo>
                        <a:pt x="6285" y="5516"/>
                      </a:lnTo>
                      <a:close/>
                      <a:moveTo>
                        <a:pt x="6905" y="543"/>
                      </a:moveTo>
                      <a:lnTo>
                        <a:pt x="6834" y="594"/>
                      </a:lnTo>
                      <a:lnTo>
                        <a:pt x="6769" y="656"/>
                      </a:lnTo>
                      <a:lnTo>
                        <a:pt x="6707" y="727"/>
                      </a:lnTo>
                      <a:lnTo>
                        <a:pt x="6650" y="809"/>
                      </a:lnTo>
                      <a:lnTo>
                        <a:pt x="6599" y="898"/>
                      </a:lnTo>
                      <a:lnTo>
                        <a:pt x="6554" y="996"/>
                      </a:lnTo>
                      <a:lnTo>
                        <a:pt x="6515" y="1101"/>
                      </a:lnTo>
                      <a:lnTo>
                        <a:pt x="6483" y="1213"/>
                      </a:lnTo>
                      <a:lnTo>
                        <a:pt x="6459" y="1331"/>
                      </a:lnTo>
                      <a:lnTo>
                        <a:pt x="6442" y="1455"/>
                      </a:lnTo>
                      <a:lnTo>
                        <a:pt x="6434" y="1584"/>
                      </a:lnTo>
                      <a:lnTo>
                        <a:pt x="6435" y="1716"/>
                      </a:lnTo>
                      <a:lnTo>
                        <a:pt x="6458" y="1842"/>
                      </a:lnTo>
                      <a:lnTo>
                        <a:pt x="6496" y="1956"/>
                      </a:lnTo>
                      <a:lnTo>
                        <a:pt x="6548" y="2060"/>
                      </a:lnTo>
                      <a:lnTo>
                        <a:pt x="6613" y="2160"/>
                      </a:lnTo>
                      <a:lnTo>
                        <a:pt x="6685" y="2254"/>
                      </a:lnTo>
                      <a:lnTo>
                        <a:pt x="6762" y="2350"/>
                      </a:lnTo>
                      <a:lnTo>
                        <a:pt x="6843" y="2450"/>
                      </a:lnTo>
                      <a:lnTo>
                        <a:pt x="6924" y="2554"/>
                      </a:lnTo>
                      <a:lnTo>
                        <a:pt x="7002" y="2668"/>
                      </a:lnTo>
                      <a:lnTo>
                        <a:pt x="7075" y="2793"/>
                      </a:lnTo>
                      <a:lnTo>
                        <a:pt x="7140" y="2933"/>
                      </a:lnTo>
                      <a:lnTo>
                        <a:pt x="7194" y="3091"/>
                      </a:lnTo>
                      <a:lnTo>
                        <a:pt x="7218" y="3195"/>
                      </a:lnTo>
                      <a:lnTo>
                        <a:pt x="7238" y="3318"/>
                      </a:lnTo>
                      <a:lnTo>
                        <a:pt x="7251" y="3457"/>
                      </a:lnTo>
                      <a:lnTo>
                        <a:pt x="7259" y="3607"/>
                      </a:lnTo>
                      <a:lnTo>
                        <a:pt x="7261" y="3767"/>
                      </a:lnTo>
                      <a:lnTo>
                        <a:pt x="7255" y="3932"/>
                      </a:lnTo>
                      <a:lnTo>
                        <a:pt x="7242" y="4100"/>
                      </a:lnTo>
                      <a:lnTo>
                        <a:pt x="7220" y="4269"/>
                      </a:lnTo>
                      <a:lnTo>
                        <a:pt x="7191" y="4434"/>
                      </a:lnTo>
                      <a:lnTo>
                        <a:pt x="7151" y="4592"/>
                      </a:lnTo>
                      <a:lnTo>
                        <a:pt x="7104" y="4741"/>
                      </a:lnTo>
                      <a:lnTo>
                        <a:pt x="7045" y="4879"/>
                      </a:lnTo>
                      <a:lnTo>
                        <a:pt x="6902" y="5084"/>
                      </a:lnTo>
                      <a:lnTo>
                        <a:pt x="6710" y="5262"/>
                      </a:lnTo>
                      <a:lnTo>
                        <a:pt x="6477" y="5415"/>
                      </a:lnTo>
                      <a:lnTo>
                        <a:pt x="6214" y="5543"/>
                      </a:lnTo>
                      <a:lnTo>
                        <a:pt x="5927" y="5650"/>
                      </a:lnTo>
                      <a:lnTo>
                        <a:pt x="5625" y="5736"/>
                      </a:lnTo>
                      <a:lnTo>
                        <a:pt x="5318" y="5804"/>
                      </a:lnTo>
                      <a:lnTo>
                        <a:pt x="5015" y="5856"/>
                      </a:lnTo>
                      <a:lnTo>
                        <a:pt x="4723" y="5892"/>
                      </a:lnTo>
                      <a:lnTo>
                        <a:pt x="4452" y="5915"/>
                      </a:lnTo>
                      <a:lnTo>
                        <a:pt x="4210" y="5929"/>
                      </a:lnTo>
                      <a:lnTo>
                        <a:pt x="4007" y="5933"/>
                      </a:lnTo>
                      <a:lnTo>
                        <a:pt x="3770" y="5938"/>
                      </a:lnTo>
                      <a:lnTo>
                        <a:pt x="3480" y="5930"/>
                      </a:lnTo>
                      <a:lnTo>
                        <a:pt x="3148" y="5908"/>
                      </a:lnTo>
                      <a:lnTo>
                        <a:pt x="2786" y="5869"/>
                      </a:lnTo>
                      <a:lnTo>
                        <a:pt x="2407" y="5815"/>
                      </a:lnTo>
                      <a:lnTo>
                        <a:pt x="2025" y="5742"/>
                      </a:lnTo>
                      <a:lnTo>
                        <a:pt x="1649" y="5650"/>
                      </a:lnTo>
                      <a:lnTo>
                        <a:pt x="1294" y="5537"/>
                      </a:lnTo>
                      <a:lnTo>
                        <a:pt x="970" y="5401"/>
                      </a:lnTo>
                      <a:lnTo>
                        <a:pt x="692" y="5244"/>
                      </a:lnTo>
                      <a:lnTo>
                        <a:pt x="469" y="5063"/>
                      </a:lnTo>
                      <a:lnTo>
                        <a:pt x="315" y="4855"/>
                      </a:lnTo>
                      <a:lnTo>
                        <a:pt x="257" y="4718"/>
                      </a:lnTo>
                      <a:lnTo>
                        <a:pt x="208" y="4570"/>
                      </a:lnTo>
                      <a:lnTo>
                        <a:pt x="169" y="4411"/>
                      </a:lnTo>
                      <a:lnTo>
                        <a:pt x="139" y="4246"/>
                      </a:lnTo>
                      <a:lnTo>
                        <a:pt x="118" y="4078"/>
                      </a:lnTo>
                      <a:lnTo>
                        <a:pt x="105" y="3910"/>
                      </a:lnTo>
                      <a:lnTo>
                        <a:pt x="99" y="3744"/>
                      </a:lnTo>
                      <a:lnTo>
                        <a:pt x="100" y="3584"/>
                      </a:lnTo>
                      <a:lnTo>
                        <a:pt x="108" y="3433"/>
                      </a:lnTo>
                      <a:lnTo>
                        <a:pt x="123" y="3295"/>
                      </a:lnTo>
                      <a:lnTo>
                        <a:pt x="141" y="3172"/>
                      </a:lnTo>
                      <a:lnTo>
                        <a:pt x="166" y="3068"/>
                      </a:lnTo>
                      <a:lnTo>
                        <a:pt x="220" y="2911"/>
                      </a:lnTo>
                      <a:lnTo>
                        <a:pt x="285" y="2770"/>
                      </a:lnTo>
                      <a:lnTo>
                        <a:pt x="359" y="2646"/>
                      </a:lnTo>
                      <a:lnTo>
                        <a:pt x="436" y="2532"/>
                      </a:lnTo>
                      <a:lnTo>
                        <a:pt x="517" y="2428"/>
                      </a:lnTo>
                      <a:lnTo>
                        <a:pt x="598" y="2328"/>
                      </a:lnTo>
                      <a:lnTo>
                        <a:pt x="675" y="2233"/>
                      </a:lnTo>
                      <a:lnTo>
                        <a:pt x="747" y="2138"/>
                      </a:lnTo>
                      <a:lnTo>
                        <a:pt x="811" y="2038"/>
                      </a:lnTo>
                      <a:lnTo>
                        <a:pt x="864" y="1933"/>
                      </a:lnTo>
                      <a:lnTo>
                        <a:pt x="903" y="1819"/>
                      </a:lnTo>
                      <a:lnTo>
                        <a:pt x="925" y="1692"/>
                      </a:lnTo>
                      <a:lnTo>
                        <a:pt x="926" y="1563"/>
                      </a:lnTo>
                      <a:lnTo>
                        <a:pt x="916" y="1440"/>
                      </a:lnTo>
                      <a:lnTo>
                        <a:pt x="897" y="1326"/>
                      </a:lnTo>
                      <a:lnTo>
                        <a:pt x="869" y="1218"/>
                      </a:lnTo>
                      <a:lnTo>
                        <a:pt x="834" y="1120"/>
                      </a:lnTo>
                      <a:lnTo>
                        <a:pt x="792" y="1028"/>
                      </a:lnTo>
                      <a:lnTo>
                        <a:pt x="743" y="943"/>
                      </a:lnTo>
                      <a:lnTo>
                        <a:pt x="688" y="865"/>
                      </a:lnTo>
                      <a:lnTo>
                        <a:pt x="628" y="794"/>
                      </a:lnTo>
                      <a:lnTo>
                        <a:pt x="565" y="731"/>
                      </a:lnTo>
                      <a:lnTo>
                        <a:pt x="496" y="673"/>
                      </a:lnTo>
                      <a:lnTo>
                        <a:pt x="425" y="623"/>
                      </a:lnTo>
                      <a:lnTo>
                        <a:pt x="428" y="611"/>
                      </a:lnTo>
                      <a:lnTo>
                        <a:pt x="432" y="599"/>
                      </a:lnTo>
                      <a:lnTo>
                        <a:pt x="433" y="587"/>
                      </a:lnTo>
                      <a:lnTo>
                        <a:pt x="435" y="575"/>
                      </a:lnTo>
                      <a:lnTo>
                        <a:pt x="436" y="563"/>
                      </a:lnTo>
                      <a:lnTo>
                        <a:pt x="437" y="551"/>
                      </a:lnTo>
                      <a:lnTo>
                        <a:pt x="438" y="539"/>
                      </a:lnTo>
                      <a:lnTo>
                        <a:pt x="438" y="527"/>
                      </a:lnTo>
                      <a:lnTo>
                        <a:pt x="439" y="517"/>
                      </a:lnTo>
                      <a:lnTo>
                        <a:pt x="439" y="507"/>
                      </a:lnTo>
                      <a:lnTo>
                        <a:pt x="439" y="497"/>
                      </a:lnTo>
                      <a:lnTo>
                        <a:pt x="439" y="489"/>
                      </a:lnTo>
                      <a:lnTo>
                        <a:pt x="447" y="495"/>
                      </a:lnTo>
                      <a:lnTo>
                        <a:pt x="459" y="500"/>
                      </a:lnTo>
                      <a:lnTo>
                        <a:pt x="477" y="503"/>
                      </a:lnTo>
                      <a:lnTo>
                        <a:pt x="499" y="506"/>
                      </a:lnTo>
                      <a:lnTo>
                        <a:pt x="528" y="510"/>
                      </a:lnTo>
                      <a:lnTo>
                        <a:pt x="561" y="513"/>
                      </a:lnTo>
                      <a:lnTo>
                        <a:pt x="600" y="515"/>
                      </a:lnTo>
                      <a:lnTo>
                        <a:pt x="646" y="518"/>
                      </a:lnTo>
                      <a:lnTo>
                        <a:pt x="695" y="522"/>
                      </a:lnTo>
                      <a:lnTo>
                        <a:pt x="751" y="526"/>
                      </a:lnTo>
                      <a:lnTo>
                        <a:pt x="813" y="531"/>
                      </a:lnTo>
                      <a:lnTo>
                        <a:pt x="879" y="536"/>
                      </a:lnTo>
                      <a:lnTo>
                        <a:pt x="1044" y="548"/>
                      </a:lnTo>
                      <a:lnTo>
                        <a:pt x="1231" y="562"/>
                      </a:lnTo>
                      <a:lnTo>
                        <a:pt x="1434" y="575"/>
                      </a:lnTo>
                      <a:lnTo>
                        <a:pt x="1656" y="588"/>
                      </a:lnTo>
                      <a:lnTo>
                        <a:pt x="1895" y="601"/>
                      </a:lnTo>
                      <a:lnTo>
                        <a:pt x="2148" y="615"/>
                      </a:lnTo>
                      <a:lnTo>
                        <a:pt x="2415" y="627"/>
                      </a:lnTo>
                      <a:lnTo>
                        <a:pt x="2694" y="637"/>
                      </a:lnTo>
                      <a:lnTo>
                        <a:pt x="2985" y="646"/>
                      </a:lnTo>
                      <a:lnTo>
                        <a:pt x="3284" y="652"/>
                      </a:lnTo>
                      <a:lnTo>
                        <a:pt x="3592" y="657"/>
                      </a:lnTo>
                      <a:lnTo>
                        <a:pt x="3906" y="657"/>
                      </a:lnTo>
                      <a:lnTo>
                        <a:pt x="4241" y="658"/>
                      </a:lnTo>
                      <a:lnTo>
                        <a:pt x="4577" y="654"/>
                      </a:lnTo>
                      <a:lnTo>
                        <a:pt x="4909" y="647"/>
                      </a:lnTo>
                      <a:lnTo>
                        <a:pt x="5233" y="637"/>
                      </a:lnTo>
                      <a:lnTo>
                        <a:pt x="5542" y="625"/>
                      </a:lnTo>
                      <a:lnTo>
                        <a:pt x="5833" y="613"/>
                      </a:lnTo>
                      <a:lnTo>
                        <a:pt x="6098" y="598"/>
                      </a:lnTo>
                      <a:lnTo>
                        <a:pt x="6337" y="585"/>
                      </a:lnTo>
                      <a:lnTo>
                        <a:pt x="6541" y="572"/>
                      </a:lnTo>
                      <a:lnTo>
                        <a:pt x="6707" y="559"/>
                      </a:lnTo>
                      <a:lnTo>
                        <a:pt x="6830" y="551"/>
                      </a:lnTo>
                      <a:lnTo>
                        <a:pt x="6905" y="543"/>
                      </a:lnTo>
                      <a:lnTo>
                        <a:pt x="6905" y="543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59" name="Freeform 43"/>
                <p:cNvSpPr>
                  <a:spLocks/>
                </p:cNvSpPr>
                <p:nvPr/>
              </p:nvSpPr>
              <p:spPr bwMode="auto">
                <a:xfrm>
                  <a:off x="1072" y="3058"/>
                  <a:ext cx="817" cy="73"/>
                </a:xfrm>
                <a:custGeom>
                  <a:avLst/>
                  <a:gdLst/>
                  <a:ahLst/>
                  <a:cxnLst>
                    <a:cxn ang="0">
                      <a:pos x="22" y="64"/>
                    </a:cxn>
                    <a:cxn ang="0">
                      <a:pos x="80" y="23"/>
                    </a:cxn>
                    <a:cxn ang="0">
                      <a:pos x="164" y="5"/>
                    </a:cxn>
                    <a:cxn ang="0">
                      <a:pos x="278" y="0"/>
                    </a:cxn>
                    <a:cxn ang="0">
                      <a:pos x="427" y="2"/>
                    </a:cxn>
                    <a:cxn ang="0">
                      <a:pos x="615" y="7"/>
                    </a:cxn>
                    <a:cxn ang="0">
                      <a:pos x="1277" y="37"/>
                    </a:cxn>
                    <a:cxn ang="0">
                      <a:pos x="2363" y="82"/>
                    </a:cxn>
                    <a:cxn ang="0">
                      <a:pos x="3434" y="105"/>
                    </a:cxn>
                    <a:cxn ang="0">
                      <a:pos x="4502" y="108"/>
                    </a:cxn>
                    <a:cxn ang="0">
                      <a:pos x="5582" y="88"/>
                    </a:cxn>
                    <a:cxn ang="0">
                      <a:pos x="6689" y="43"/>
                    </a:cxn>
                    <a:cxn ang="0">
                      <a:pos x="7286" y="22"/>
                    </a:cxn>
                    <a:cxn ang="0">
                      <a:pos x="7328" y="92"/>
                    </a:cxn>
                    <a:cxn ang="0">
                      <a:pos x="7350" y="203"/>
                    </a:cxn>
                    <a:cxn ang="0">
                      <a:pos x="7350" y="329"/>
                    </a:cxn>
                    <a:cxn ang="0">
                      <a:pos x="7331" y="440"/>
                    </a:cxn>
                    <a:cxn ang="0">
                      <a:pos x="7293" y="510"/>
                    </a:cxn>
                    <a:cxn ang="0">
                      <a:pos x="6994" y="541"/>
                    </a:cxn>
                    <a:cxn ang="0">
                      <a:pos x="6448" y="577"/>
                    </a:cxn>
                    <a:cxn ang="0">
                      <a:pos x="5903" y="608"/>
                    </a:cxn>
                    <a:cxn ang="0">
                      <a:pos x="5360" y="631"/>
                    </a:cxn>
                    <a:cxn ang="0">
                      <a:pos x="4818" y="647"/>
                    </a:cxn>
                    <a:cxn ang="0">
                      <a:pos x="4275" y="655"/>
                    </a:cxn>
                    <a:cxn ang="0">
                      <a:pos x="3730" y="655"/>
                    </a:cxn>
                    <a:cxn ang="0">
                      <a:pos x="3182" y="648"/>
                    </a:cxn>
                    <a:cxn ang="0">
                      <a:pos x="2630" y="634"/>
                    </a:cxn>
                    <a:cxn ang="0">
                      <a:pos x="2073" y="611"/>
                    </a:cxn>
                    <a:cxn ang="0">
                      <a:pos x="1509" y="580"/>
                    </a:cxn>
                    <a:cxn ang="0">
                      <a:pos x="939" y="542"/>
                    </a:cxn>
                    <a:cxn ang="0">
                      <a:pos x="624" y="516"/>
                    </a:cxn>
                    <a:cxn ang="0">
                      <a:pos x="574" y="513"/>
                    </a:cxn>
                    <a:cxn ang="0">
                      <a:pos x="527" y="510"/>
                    </a:cxn>
                    <a:cxn ang="0">
                      <a:pos x="488" y="505"/>
                    </a:cxn>
                    <a:cxn ang="0">
                      <a:pos x="459" y="498"/>
                    </a:cxn>
                    <a:cxn ang="0">
                      <a:pos x="442" y="487"/>
                    </a:cxn>
                    <a:cxn ang="0">
                      <a:pos x="428" y="414"/>
                    </a:cxn>
                    <a:cxn ang="0">
                      <a:pos x="382" y="299"/>
                    </a:cxn>
                    <a:cxn ang="0">
                      <a:pos x="310" y="209"/>
                    </a:cxn>
                    <a:cxn ang="0">
                      <a:pos x="223" y="144"/>
                    </a:cxn>
                    <a:cxn ang="0">
                      <a:pos x="130" y="104"/>
                    </a:cxn>
                    <a:cxn ang="0">
                      <a:pos x="41" y="91"/>
                    </a:cxn>
                    <a:cxn ang="0">
                      <a:pos x="0" y="93"/>
                    </a:cxn>
                  </a:cxnLst>
                  <a:rect l="0" t="0" r="r" b="b"/>
                  <a:pathLst>
                    <a:path w="7352" h="655">
                      <a:moveTo>
                        <a:pt x="0" y="93"/>
                      </a:moveTo>
                      <a:lnTo>
                        <a:pt x="22" y="64"/>
                      </a:lnTo>
                      <a:lnTo>
                        <a:pt x="48" y="41"/>
                      </a:lnTo>
                      <a:lnTo>
                        <a:pt x="80" y="23"/>
                      </a:lnTo>
                      <a:lnTo>
                        <a:pt x="118" y="12"/>
                      </a:lnTo>
                      <a:lnTo>
                        <a:pt x="164" y="5"/>
                      </a:lnTo>
                      <a:lnTo>
                        <a:pt x="217" y="1"/>
                      </a:lnTo>
                      <a:lnTo>
                        <a:pt x="278" y="0"/>
                      </a:lnTo>
                      <a:lnTo>
                        <a:pt x="347" y="0"/>
                      </a:lnTo>
                      <a:lnTo>
                        <a:pt x="427" y="2"/>
                      </a:lnTo>
                      <a:lnTo>
                        <a:pt x="516" y="5"/>
                      </a:lnTo>
                      <a:lnTo>
                        <a:pt x="615" y="7"/>
                      </a:lnTo>
                      <a:lnTo>
                        <a:pt x="724" y="7"/>
                      </a:lnTo>
                      <a:lnTo>
                        <a:pt x="1277" y="37"/>
                      </a:lnTo>
                      <a:lnTo>
                        <a:pt x="1823" y="62"/>
                      </a:lnTo>
                      <a:lnTo>
                        <a:pt x="2363" y="82"/>
                      </a:lnTo>
                      <a:lnTo>
                        <a:pt x="2899" y="96"/>
                      </a:lnTo>
                      <a:lnTo>
                        <a:pt x="3434" y="105"/>
                      </a:lnTo>
                      <a:lnTo>
                        <a:pt x="3968" y="110"/>
                      </a:lnTo>
                      <a:lnTo>
                        <a:pt x="4502" y="108"/>
                      </a:lnTo>
                      <a:lnTo>
                        <a:pt x="5039" y="101"/>
                      </a:lnTo>
                      <a:lnTo>
                        <a:pt x="5582" y="88"/>
                      </a:lnTo>
                      <a:lnTo>
                        <a:pt x="6132" y="69"/>
                      </a:lnTo>
                      <a:lnTo>
                        <a:pt x="6689" y="43"/>
                      </a:lnTo>
                      <a:lnTo>
                        <a:pt x="7256" y="12"/>
                      </a:lnTo>
                      <a:lnTo>
                        <a:pt x="7286" y="22"/>
                      </a:lnTo>
                      <a:lnTo>
                        <a:pt x="7310" y="50"/>
                      </a:lnTo>
                      <a:lnTo>
                        <a:pt x="7328" y="92"/>
                      </a:lnTo>
                      <a:lnTo>
                        <a:pt x="7342" y="144"/>
                      </a:lnTo>
                      <a:lnTo>
                        <a:pt x="7350" y="203"/>
                      </a:lnTo>
                      <a:lnTo>
                        <a:pt x="7352" y="266"/>
                      </a:lnTo>
                      <a:lnTo>
                        <a:pt x="7350" y="329"/>
                      </a:lnTo>
                      <a:lnTo>
                        <a:pt x="7343" y="388"/>
                      </a:lnTo>
                      <a:lnTo>
                        <a:pt x="7331" y="440"/>
                      </a:lnTo>
                      <a:lnTo>
                        <a:pt x="7314" y="482"/>
                      </a:lnTo>
                      <a:lnTo>
                        <a:pt x="7293" y="510"/>
                      </a:lnTo>
                      <a:lnTo>
                        <a:pt x="7269" y="518"/>
                      </a:lnTo>
                      <a:lnTo>
                        <a:pt x="6994" y="541"/>
                      </a:lnTo>
                      <a:lnTo>
                        <a:pt x="6720" y="559"/>
                      </a:lnTo>
                      <a:lnTo>
                        <a:pt x="6448" y="577"/>
                      </a:lnTo>
                      <a:lnTo>
                        <a:pt x="6175" y="594"/>
                      </a:lnTo>
                      <a:lnTo>
                        <a:pt x="5903" y="608"/>
                      </a:lnTo>
                      <a:lnTo>
                        <a:pt x="5632" y="620"/>
                      </a:lnTo>
                      <a:lnTo>
                        <a:pt x="5360" y="631"/>
                      </a:lnTo>
                      <a:lnTo>
                        <a:pt x="5089" y="639"/>
                      </a:lnTo>
                      <a:lnTo>
                        <a:pt x="4818" y="647"/>
                      </a:lnTo>
                      <a:lnTo>
                        <a:pt x="4546" y="651"/>
                      </a:lnTo>
                      <a:lnTo>
                        <a:pt x="4275" y="655"/>
                      </a:lnTo>
                      <a:lnTo>
                        <a:pt x="4003" y="655"/>
                      </a:lnTo>
                      <a:lnTo>
                        <a:pt x="3730" y="655"/>
                      </a:lnTo>
                      <a:lnTo>
                        <a:pt x="3457" y="652"/>
                      </a:lnTo>
                      <a:lnTo>
                        <a:pt x="3182" y="648"/>
                      </a:lnTo>
                      <a:lnTo>
                        <a:pt x="2907" y="642"/>
                      </a:lnTo>
                      <a:lnTo>
                        <a:pt x="2630" y="634"/>
                      </a:lnTo>
                      <a:lnTo>
                        <a:pt x="2352" y="624"/>
                      </a:lnTo>
                      <a:lnTo>
                        <a:pt x="2073" y="611"/>
                      </a:lnTo>
                      <a:lnTo>
                        <a:pt x="1791" y="597"/>
                      </a:lnTo>
                      <a:lnTo>
                        <a:pt x="1509" y="580"/>
                      </a:lnTo>
                      <a:lnTo>
                        <a:pt x="1225" y="563"/>
                      </a:lnTo>
                      <a:lnTo>
                        <a:pt x="939" y="542"/>
                      </a:lnTo>
                      <a:lnTo>
                        <a:pt x="650" y="518"/>
                      </a:lnTo>
                      <a:lnTo>
                        <a:pt x="624" y="516"/>
                      </a:lnTo>
                      <a:lnTo>
                        <a:pt x="598" y="515"/>
                      </a:lnTo>
                      <a:lnTo>
                        <a:pt x="574" y="513"/>
                      </a:lnTo>
                      <a:lnTo>
                        <a:pt x="549" y="511"/>
                      </a:lnTo>
                      <a:lnTo>
                        <a:pt x="527" y="510"/>
                      </a:lnTo>
                      <a:lnTo>
                        <a:pt x="507" y="507"/>
                      </a:lnTo>
                      <a:lnTo>
                        <a:pt x="488" y="505"/>
                      </a:lnTo>
                      <a:lnTo>
                        <a:pt x="473" y="502"/>
                      </a:lnTo>
                      <a:lnTo>
                        <a:pt x="459" y="498"/>
                      </a:lnTo>
                      <a:lnTo>
                        <a:pt x="449" y="493"/>
                      </a:lnTo>
                      <a:lnTo>
                        <a:pt x="442" y="487"/>
                      </a:lnTo>
                      <a:lnTo>
                        <a:pt x="438" y="481"/>
                      </a:lnTo>
                      <a:lnTo>
                        <a:pt x="428" y="414"/>
                      </a:lnTo>
                      <a:lnTo>
                        <a:pt x="408" y="355"/>
                      </a:lnTo>
                      <a:lnTo>
                        <a:pt x="382" y="299"/>
                      </a:lnTo>
                      <a:lnTo>
                        <a:pt x="349" y="252"/>
                      </a:lnTo>
                      <a:lnTo>
                        <a:pt x="310" y="209"/>
                      </a:lnTo>
                      <a:lnTo>
                        <a:pt x="268" y="174"/>
                      </a:lnTo>
                      <a:lnTo>
                        <a:pt x="223" y="144"/>
                      </a:lnTo>
                      <a:lnTo>
                        <a:pt x="177" y="121"/>
                      </a:lnTo>
                      <a:lnTo>
                        <a:pt x="130" y="104"/>
                      </a:lnTo>
                      <a:lnTo>
                        <a:pt x="85" y="94"/>
                      </a:lnTo>
                      <a:lnTo>
                        <a:pt x="41" y="91"/>
                      </a:lnTo>
                      <a:lnTo>
                        <a:pt x="0" y="93"/>
                      </a:lnTo>
                      <a:lnTo>
                        <a:pt x="0" y="93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60" name="Freeform 44"/>
                <p:cNvSpPr>
                  <a:spLocks/>
                </p:cNvSpPr>
                <p:nvPr/>
              </p:nvSpPr>
              <p:spPr bwMode="auto">
                <a:xfrm>
                  <a:off x="1201" y="3671"/>
                  <a:ext cx="576" cy="85"/>
                </a:xfrm>
                <a:custGeom>
                  <a:avLst/>
                  <a:gdLst/>
                  <a:ahLst/>
                  <a:cxnLst>
                    <a:cxn ang="0">
                      <a:pos x="5139" y="12"/>
                    </a:cxn>
                    <a:cxn ang="0">
                      <a:pos x="5166" y="54"/>
                    </a:cxn>
                    <a:cxn ang="0">
                      <a:pos x="5180" y="110"/>
                    </a:cxn>
                    <a:cxn ang="0">
                      <a:pos x="5177" y="173"/>
                    </a:cxn>
                    <a:cxn ang="0">
                      <a:pos x="5156" y="234"/>
                    </a:cxn>
                    <a:cxn ang="0">
                      <a:pos x="5114" y="283"/>
                    </a:cxn>
                    <a:cxn ang="0">
                      <a:pos x="4931" y="368"/>
                    </a:cxn>
                    <a:cxn ang="0">
                      <a:pos x="4599" y="494"/>
                    </a:cxn>
                    <a:cxn ang="0">
                      <a:pos x="4228" y="601"/>
                    </a:cxn>
                    <a:cxn ang="0">
                      <a:pos x="3818" y="685"/>
                    </a:cxn>
                    <a:cxn ang="0">
                      <a:pos x="3367" y="742"/>
                    </a:cxn>
                    <a:cxn ang="0">
                      <a:pos x="2872" y="766"/>
                    </a:cxn>
                    <a:cxn ang="0">
                      <a:pos x="2346" y="766"/>
                    </a:cxn>
                    <a:cxn ang="0">
                      <a:pos x="1846" y="742"/>
                    </a:cxn>
                    <a:cxn ang="0">
                      <a:pos x="1385" y="685"/>
                    </a:cxn>
                    <a:cxn ang="0">
                      <a:pos x="964" y="601"/>
                    </a:cxn>
                    <a:cxn ang="0">
                      <a:pos x="585" y="494"/>
                    </a:cxn>
                    <a:cxn ang="0">
                      <a:pos x="247" y="368"/>
                    </a:cxn>
                    <a:cxn ang="0">
                      <a:pos x="67" y="283"/>
                    </a:cxn>
                    <a:cxn ang="0">
                      <a:pos x="28" y="240"/>
                    </a:cxn>
                    <a:cxn ang="0">
                      <a:pos x="5" y="188"/>
                    </a:cxn>
                    <a:cxn ang="0">
                      <a:pos x="0" y="130"/>
                    </a:cxn>
                    <a:cxn ang="0">
                      <a:pos x="10" y="74"/>
                    </a:cxn>
                    <a:cxn ang="0">
                      <a:pos x="36" y="22"/>
                    </a:cxn>
                    <a:cxn ang="0">
                      <a:pos x="266" y="68"/>
                    </a:cxn>
                    <a:cxn ang="0">
                      <a:pos x="691" y="186"/>
                    </a:cxn>
                    <a:cxn ang="0">
                      <a:pos x="1122" y="276"/>
                    </a:cxn>
                    <a:cxn ang="0">
                      <a:pos x="1557" y="344"/>
                    </a:cxn>
                    <a:cxn ang="0">
                      <a:pos x="1992" y="389"/>
                    </a:cxn>
                    <a:cxn ang="0">
                      <a:pos x="2429" y="414"/>
                    </a:cxn>
                    <a:cxn ang="0">
                      <a:pos x="2826" y="419"/>
                    </a:cxn>
                    <a:cxn ang="0">
                      <a:pos x="3211" y="406"/>
                    </a:cxn>
                    <a:cxn ang="0">
                      <a:pos x="3623" y="371"/>
                    </a:cxn>
                    <a:cxn ang="0">
                      <a:pos x="4052" y="307"/>
                    </a:cxn>
                    <a:cxn ang="0">
                      <a:pos x="4487" y="213"/>
                    </a:cxn>
                    <a:cxn ang="0">
                      <a:pos x="4914" y="80"/>
                    </a:cxn>
                    <a:cxn ang="0">
                      <a:pos x="5123" y="0"/>
                    </a:cxn>
                  </a:cxnLst>
                  <a:rect l="0" t="0" r="r" b="b"/>
                  <a:pathLst>
                    <a:path w="5180" h="766">
                      <a:moveTo>
                        <a:pt x="5123" y="0"/>
                      </a:moveTo>
                      <a:lnTo>
                        <a:pt x="5139" y="12"/>
                      </a:lnTo>
                      <a:lnTo>
                        <a:pt x="5155" y="31"/>
                      </a:lnTo>
                      <a:lnTo>
                        <a:pt x="5166" y="54"/>
                      </a:lnTo>
                      <a:lnTo>
                        <a:pt x="5175" y="82"/>
                      </a:lnTo>
                      <a:lnTo>
                        <a:pt x="5180" y="110"/>
                      </a:lnTo>
                      <a:lnTo>
                        <a:pt x="5180" y="142"/>
                      </a:lnTo>
                      <a:lnTo>
                        <a:pt x="5177" y="173"/>
                      </a:lnTo>
                      <a:lnTo>
                        <a:pt x="5169" y="204"/>
                      </a:lnTo>
                      <a:lnTo>
                        <a:pt x="5156" y="234"/>
                      </a:lnTo>
                      <a:lnTo>
                        <a:pt x="5138" y="261"/>
                      </a:lnTo>
                      <a:lnTo>
                        <a:pt x="5114" y="283"/>
                      </a:lnTo>
                      <a:lnTo>
                        <a:pt x="5084" y="301"/>
                      </a:lnTo>
                      <a:lnTo>
                        <a:pt x="4931" y="368"/>
                      </a:lnTo>
                      <a:lnTo>
                        <a:pt x="4770" y="433"/>
                      </a:lnTo>
                      <a:lnTo>
                        <a:pt x="4599" y="494"/>
                      </a:lnTo>
                      <a:lnTo>
                        <a:pt x="4419" y="550"/>
                      </a:lnTo>
                      <a:lnTo>
                        <a:pt x="4228" y="601"/>
                      </a:lnTo>
                      <a:lnTo>
                        <a:pt x="4029" y="645"/>
                      </a:lnTo>
                      <a:lnTo>
                        <a:pt x="3818" y="685"/>
                      </a:lnTo>
                      <a:lnTo>
                        <a:pt x="3598" y="717"/>
                      </a:lnTo>
                      <a:lnTo>
                        <a:pt x="3367" y="742"/>
                      </a:lnTo>
                      <a:lnTo>
                        <a:pt x="3125" y="758"/>
                      </a:lnTo>
                      <a:lnTo>
                        <a:pt x="2872" y="766"/>
                      </a:lnTo>
                      <a:lnTo>
                        <a:pt x="2609" y="766"/>
                      </a:lnTo>
                      <a:lnTo>
                        <a:pt x="2346" y="766"/>
                      </a:lnTo>
                      <a:lnTo>
                        <a:pt x="2091" y="758"/>
                      </a:lnTo>
                      <a:lnTo>
                        <a:pt x="1846" y="742"/>
                      </a:lnTo>
                      <a:lnTo>
                        <a:pt x="1611" y="717"/>
                      </a:lnTo>
                      <a:lnTo>
                        <a:pt x="1385" y="685"/>
                      </a:lnTo>
                      <a:lnTo>
                        <a:pt x="1170" y="645"/>
                      </a:lnTo>
                      <a:lnTo>
                        <a:pt x="964" y="601"/>
                      </a:lnTo>
                      <a:lnTo>
                        <a:pt x="769" y="550"/>
                      </a:lnTo>
                      <a:lnTo>
                        <a:pt x="585" y="494"/>
                      </a:lnTo>
                      <a:lnTo>
                        <a:pt x="410" y="433"/>
                      </a:lnTo>
                      <a:lnTo>
                        <a:pt x="247" y="368"/>
                      </a:lnTo>
                      <a:lnTo>
                        <a:pt x="93" y="301"/>
                      </a:lnTo>
                      <a:lnTo>
                        <a:pt x="67" y="283"/>
                      </a:lnTo>
                      <a:lnTo>
                        <a:pt x="45" y="263"/>
                      </a:lnTo>
                      <a:lnTo>
                        <a:pt x="28" y="240"/>
                      </a:lnTo>
                      <a:lnTo>
                        <a:pt x="14" y="216"/>
                      </a:lnTo>
                      <a:lnTo>
                        <a:pt x="5" y="188"/>
                      </a:lnTo>
                      <a:lnTo>
                        <a:pt x="1" y="159"/>
                      </a:lnTo>
                      <a:lnTo>
                        <a:pt x="0" y="130"/>
                      </a:lnTo>
                      <a:lnTo>
                        <a:pt x="3" y="101"/>
                      </a:lnTo>
                      <a:lnTo>
                        <a:pt x="10" y="74"/>
                      </a:lnTo>
                      <a:lnTo>
                        <a:pt x="21" y="47"/>
                      </a:lnTo>
                      <a:lnTo>
                        <a:pt x="36" y="22"/>
                      </a:lnTo>
                      <a:lnTo>
                        <a:pt x="54" y="0"/>
                      </a:lnTo>
                      <a:lnTo>
                        <a:pt x="266" y="68"/>
                      </a:lnTo>
                      <a:lnTo>
                        <a:pt x="477" y="130"/>
                      </a:lnTo>
                      <a:lnTo>
                        <a:pt x="691" y="186"/>
                      </a:lnTo>
                      <a:lnTo>
                        <a:pt x="906" y="234"/>
                      </a:lnTo>
                      <a:lnTo>
                        <a:pt x="1122" y="276"/>
                      </a:lnTo>
                      <a:lnTo>
                        <a:pt x="1340" y="313"/>
                      </a:lnTo>
                      <a:lnTo>
                        <a:pt x="1557" y="344"/>
                      </a:lnTo>
                      <a:lnTo>
                        <a:pt x="1775" y="369"/>
                      </a:lnTo>
                      <a:lnTo>
                        <a:pt x="1992" y="389"/>
                      </a:lnTo>
                      <a:lnTo>
                        <a:pt x="2211" y="404"/>
                      </a:lnTo>
                      <a:lnTo>
                        <a:pt x="2429" y="414"/>
                      </a:lnTo>
                      <a:lnTo>
                        <a:pt x="2646" y="420"/>
                      </a:lnTo>
                      <a:lnTo>
                        <a:pt x="2826" y="419"/>
                      </a:lnTo>
                      <a:lnTo>
                        <a:pt x="3014" y="415"/>
                      </a:lnTo>
                      <a:lnTo>
                        <a:pt x="3211" y="406"/>
                      </a:lnTo>
                      <a:lnTo>
                        <a:pt x="3415" y="391"/>
                      </a:lnTo>
                      <a:lnTo>
                        <a:pt x="3623" y="371"/>
                      </a:lnTo>
                      <a:lnTo>
                        <a:pt x="3837" y="343"/>
                      </a:lnTo>
                      <a:lnTo>
                        <a:pt x="4052" y="307"/>
                      </a:lnTo>
                      <a:lnTo>
                        <a:pt x="4269" y="265"/>
                      </a:lnTo>
                      <a:lnTo>
                        <a:pt x="4487" y="213"/>
                      </a:lnTo>
                      <a:lnTo>
                        <a:pt x="4702" y="152"/>
                      </a:lnTo>
                      <a:lnTo>
                        <a:pt x="4914" y="80"/>
                      </a:lnTo>
                      <a:lnTo>
                        <a:pt x="5123" y="0"/>
                      </a:lnTo>
                      <a:lnTo>
                        <a:pt x="5123" y="0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61" name="Freeform 45"/>
                <p:cNvSpPr>
                  <a:spLocks/>
                </p:cNvSpPr>
                <p:nvPr/>
              </p:nvSpPr>
              <p:spPr bwMode="auto">
                <a:xfrm>
                  <a:off x="1083" y="3112"/>
                  <a:ext cx="796" cy="606"/>
                </a:xfrm>
                <a:custGeom>
                  <a:avLst/>
                  <a:gdLst/>
                  <a:ahLst/>
                  <a:cxnLst>
                    <a:cxn ang="0">
                      <a:pos x="6670" y="167"/>
                    </a:cxn>
                    <a:cxn ang="0">
                      <a:pos x="6500" y="409"/>
                    </a:cxn>
                    <a:cxn ang="0">
                      <a:pos x="6384" y="724"/>
                    </a:cxn>
                    <a:cxn ang="0">
                      <a:pos x="6335" y="1095"/>
                    </a:cxn>
                    <a:cxn ang="0">
                      <a:pos x="6397" y="1467"/>
                    </a:cxn>
                    <a:cxn ang="0">
                      <a:pos x="6586" y="1765"/>
                    </a:cxn>
                    <a:cxn ang="0">
                      <a:pos x="6825" y="2065"/>
                    </a:cxn>
                    <a:cxn ang="0">
                      <a:pos x="7041" y="2444"/>
                    </a:cxn>
                    <a:cxn ang="0">
                      <a:pos x="7139" y="2829"/>
                    </a:cxn>
                    <a:cxn ang="0">
                      <a:pos x="7162" y="3278"/>
                    </a:cxn>
                    <a:cxn ang="0">
                      <a:pos x="7121" y="3780"/>
                    </a:cxn>
                    <a:cxn ang="0">
                      <a:pos x="7005" y="4252"/>
                    </a:cxn>
                    <a:cxn ang="0">
                      <a:pos x="6611" y="4773"/>
                    </a:cxn>
                    <a:cxn ang="0">
                      <a:pos x="5828" y="5161"/>
                    </a:cxn>
                    <a:cxn ang="0">
                      <a:pos x="4916" y="5367"/>
                    </a:cxn>
                    <a:cxn ang="0">
                      <a:pos x="4111" y="5440"/>
                    </a:cxn>
                    <a:cxn ang="0">
                      <a:pos x="3381" y="5441"/>
                    </a:cxn>
                    <a:cxn ang="0">
                      <a:pos x="2308" y="5326"/>
                    </a:cxn>
                    <a:cxn ang="0">
                      <a:pos x="1195" y="5048"/>
                    </a:cxn>
                    <a:cxn ang="0">
                      <a:pos x="370" y="4574"/>
                    </a:cxn>
                    <a:cxn ang="0">
                      <a:pos x="109" y="4081"/>
                    </a:cxn>
                    <a:cxn ang="0">
                      <a:pos x="19" y="3589"/>
                    </a:cxn>
                    <a:cxn ang="0">
                      <a:pos x="1" y="3095"/>
                    </a:cxn>
                    <a:cxn ang="0">
                      <a:pos x="42" y="2683"/>
                    </a:cxn>
                    <a:cxn ang="0">
                      <a:pos x="186" y="2281"/>
                    </a:cxn>
                    <a:cxn ang="0">
                      <a:pos x="418" y="1939"/>
                    </a:cxn>
                    <a:cxn ang="0">
                      <a:pos x="648" y="1649"/>
                    </a:cxn>
                    <a:cxn ang="0">
                      <a:pos x="804" y="1330"/>
                    </a:cxn>
                    <a:cxn ang="0">
                      <a:pos x="817" y="951"/>
                    </a:cxn>
                    <a:cxn ang="0">
                      <a:pos x="735" y="631"/>
                    </a:cxn>
                    <a:cxn ang="0">
                      <a:pos x="589" y="376"/>
                    </a:cxn>
                    <a:cxn ang="0">
                      <a:pos x="397" y="184"/>
                    </a:cxn>
                    <a:cxn ang="0">
                      <a:pos x="333" y="110"/>
                    </a:cxn>
                    <a:cxn ang="0">
                      <a:pos x="337" y="74"/>
                    </a:cxn>
                    <a:cxn ang="0">
                      <a:pos x="339" y="38"/>
                    </a:cxn>
                    <a:cxn ang="0">
                      <a:pos x="340" y="8"/>
                    </a:cxn>
                    <a:cxn ang="0">
                      <a:pos x="360" y="11"/>
                    </a:cxn>
                    <a:cxn ang="0">
                      <a:pos x="429" y="21"/>
                    </a:cxn>
                    <a:cxn ang="0">
                      <a:pos x="547" y="29"/>
                    </a:cxn>
                    <a:cxn ang="0">
                      <a:pos x="714" y="42"/>
                    </a:cxn>
                    <a:cxn ang="0">
                      <a:pos x="1132" y="73"/>
                    </a:cxn>
                    <a:cxn ang="0">
                      <a:pos x="1796" y="112"/>
                    </a:cxn>
                    <a:cxn ang="0">
                      <a:pos x="2595" y="148"/>
                    </a:cxn>
                    <a:cxn ang="0">
                      <a:pos x="3493" y="168"/>
                    </a:cxn>
                    <a:cxn ang="0">
                      <a:pos x="4478" y="165"/>
                    </a:cxn>
                    <a:cxn ang="0">
                      <a:pos x="5443" y="136"/>
                    </a:cxn>
                    <a:cxn ang="0">
                      <a:pos x="6238" y="96"/>
                    </a:cxn>
                    <a:cxn ang="0">
                      <a:pos x="6731" y="62"/>
                    </a:cxn>
                  </a:cxnLst>
                  <a:rect l="0" t="0" r="r" b="b"/>
                  <a:pathLst>
                    <a:path w="7162" h="5449">
                      <a:moveTo>
                        <a:pt x="6806" y="54"/>
                      </a:moveTo>
                      <a:lnTo>
                        <a:pt x="6735" y="105"/>
                      </a:lnTo>
                      <a:lnTo>
                        <a:pt x="6670" y="167"/>
                      </a:lnTo>
                      <a:lnTo>
                        <a:pt x="6608" y="238"/>
                      </a:lnTo>
                      <a:lnTo>
                        <a:pt x="6551" y="320"/>
                      </a:lnTo>
                      <a:lnTo>
                        <a:pt x="6500" y="409"/>
                      </a:lnTo>
                      <a:lnTo>
                        <a:pt x="6455" y="507"/>
                      </a:lnTo>
                      <a:lnTo>
                        <a:pt x="6416" y="612"/>
                      </a:lnTo>
                      <a:lnTo>
                        <a:pt x="6384" y="724"/>
                      </a:lnTo>
                      <a:lnTo>
                        <a:pt x="6360" y="842"/>
                      </a:lnTo>
                      <a:lnTo>
                        <a:pt x="6343" y="966"/>
                      </a:lnTo>
                      <a:lnTo>
                        <a:pt x="6335" y="1095"/>
                      </a:lnTo>
                      <a:lnTo>
                        <a:pt x="6336" y="1227"/>
                      </a:lnTo>
                      <a:lnTo>
                        <a:pt x="6359" y="1353"/>
                      </a:lnTo>
                      <a:lnTo>
                        <a:pt x="6397" y="1467"/>
                      </a:lnTo>
                      <a:lnTo>
                        <a:pt x="6449" y="1571"/>
                      </a:lnTo>
                      <a:lnTo>
                        <a:pt x="6514" y="1671"/>
                      </a:lnTo>
                      <a:lnTo>
                        <a:pt x="6586" y="1765"/>
                      </a:lnTo>
                      <a:lnTo>
                        <a:pt x="6663" y="1861"/>
                      </a:lnTo>
                      <a:lnTo>
                        <a:pt x="6744" y="1961"/>
                      </a:lnTo>
                      <a:lnTo>
                        <a:pt x="6825" y="2065"/>
                      </a:lnTo>
                      <a:lnTo>
                        <a:pt x="6903" y="2179"/>
                      </a:lnTo>
                      <a:lnTo>
                        <a:pt x="6976" y="2304"/>
                      </a:lnTo>
                      <a:lnTo>
                        <a:pt x="7041" y="2444"/>
                      </a:lnTo>
                      <a:lnTo>
                        <a:pt x="7095" y="2602"/>
                      </a:lnTo>
                      <a:lnTo>
                        <a:pt x="7119" y="2706"/>
                      </a:lnTo>
                      <a:lnTo>
                        <a:pt x="7139" y="2829"/>
                      </a:lnTo>
                      <a:lnTo>
                        <a:pt x="7152" y="2968"/>
                      </a:lnTo>
                      <a:lnTo>
                        <a:pt x="7160" y="3118"/>
                      </a:lnTo>
                      <a:lnTo>
                        <a:pt x="7162" y="3278"/>
                      </a:lnTo>
                      <a:lnTo>
                        <a:pt x="7156" y="3443"/>
                      </a:lnTo>
                      <a:lnTo>
                        <a:pt x="7143" y="3611"/>
                      </a:lnTo>
                      <a:lnTo>
                        <a:pt x="7121" y="3780"/>
                      </a:lnTo>
                      <a:lnTo>
                        <a:pt x="7092" y="3945"/>
                      </a:lnTo>
                      <a:lnTo>
                        <a:pt x="7052" y="4103"/>
                      </a:lnTo>
                      <a:lnTo>
                        <a:pt x="7005" y="4252"/>
                      </a:lnTo>
                      <a:lnTo>
                        <a:pt x="6946" y="4390"/>
                      </a:lnTo>
                      <a:lnTo>
                        <a:pt x="6803" y="4595"/>
                      </a:lnTo>
                      <a:lnTo>
                        <a:pt x="6611" y="4773"/>
                      </a:lnTo>
                      <a:lnTo>
                        <a:pt x="6378" y="4926"/>
                      </a:lnTo>
                      <a:lnTo>
                        <a:pt x="6115" y="5054"/>
                      </a:lnTo>
                      <a:lnTo>
                        <a:pt x="5828" y="5161"/>
                      </a:lnTo>
                      <a:lnTo>
                        <a:pt x="5526" y="5247"/>
                      </a:lnTo>
                      <a:lnTo>
                        <a:pt x="5219" y="5315"/>
                      </a:lnTo>
                      <a:lnTo>
                        <a:pt x="4916" y="5367"/>
                      </a:lnTo>
                      <a:lnTo>
                        <a:pt x="4624" y="5403"/>
                      </a:lnTo>
                      <a:lnTo>
                        <a:pt x="4353" y="5426"/>
                      </a:lnTo>
                      <a:lnTo>
                        <a:pt x="4111" y="5440"/>
                      </a:lnTo>
                      <a:lnTo>
                        <a:pt x="3908" y="5444"/>
                      </a:lnTo>
                      <a:lnTo>
                        <a:pt x="3671" y="5449"/>
                      </a:lnTo>
                      <a:lnTo>
                        <a:pt x="3381" y="5441"/>
                      </a:lnTo>
                      <a:lnTo>
                        <a:pt x="3049" y="5419"/>
                      </a:lnTo>
                      <a:lnTo>
                        <a:pt x="2687" y="5380"/>
                      </a:lnTo>
                      <a:lnTo>
                        <a:pt x="2308" y="5326"/>
                      </a:lnTo>
                      <a:lnTo>
                        <a:pt x="1926" y="5253"/>
                      </a:lnTo>
                      <a:lnTo>
                        <a:pt x="1550" y="5161"/>
                      </a:lnTo>
                      <a:lnTo>
                        <a:pt x="1195" y="5048"/>
                      </a:lnTo>
                      <a:lnTo>
                        <a:pt x="871" y="4912"/>
                      </a:lnTo>
                      <a:lnTo>
                        <a:pt x="593" y="4755"/>
                      </a:lnTo>
                      <a:lnTo>
                        <a:pt x="370" y="4574"/>
                      </a:lnTo>
                      <a:lnTo>
                        <a:pt x="216" y="4366"/>
                      </a:lnTo>
                      <a:lnTo>
                        <a:pt x="158" y="4229"/>
                      </a:lnTo>
                      <a:lnTo>
                        <a:pt x="109" y="4081"/>
                      </a:lnTo>
                      <a:lnTo>
                        <a:pt x="70" y="3922"/>
                      </a:lnTo>
                      <a:lnTo>
                        <a:pt x="40" y="3757"/>
                      </a:lnTo>
                      <a:lnTo>
                        <a:pt x="19" y="3589"/>
                      </a:lnTo>
                      <a:lnTo>
                        <a:pt x="6" y="3421"/>
                      </a:lnTo>
                      <a:lnTo>
                        <a:pt x="0" y="3255"/>
                      </a:lnTo>
                      <a:lnTo>
                        <a:pt x="1" y="3095"/>
                      </a:lnTo>
                      <a:lnTo>
                        <a:pt x="9" y="2944"/>
                      </a:lnTo>
                      <a:lnTo>
                        <a:pt x="24" y="2806"/>
                      </a:lnTo>
                      <a:lnTo>
                        <a:pt x="42" y="2683"/>
                      </a:lnTo>
                      <a:lnTo>
                        <a:pt x="67" y="2579"/>
                      </a:lnTo>
                      <a:lnTo>
                        <a:pt x="121" y="2422"/>
                      </a:lnTo>
                      <a:lnTo>
                        <a:pt x="186" y="2281"/>
                      </a:lnTo>
                      <a:lnTo>
                        <a:pt x="260" y="2157"/>
                      </a:lnTo>
                      <a:lnTo>
                        <a:pt x="337" y="2043"/>
                      </a:lnTo>
                      <a:lnTo>
                        <a:pt x="418" y="1939"/>
                      </a:lnTo>
                      <a:lnTo>
                        <a:pt x="499" y="1839"/>
                      </a:lnTo>
                      <a:lnTo>
                        <a:pt x="576" y="1744"/>
                      </a:lnTo>
                      <a:lnTo>
                        <a:pt x="648" y="1649"/>
                      </a:lnTo>
                      <a:lnTo>
                        <a:pt x="712" y="1549"/>
                      </a:lnTo>
                      <a:lnTo>
                        <a:pt x="765" y="1444"/>
                      </a:lnTo>
                      <a:lnTo>
                        <a:pt x="804" y="1330"/>
                      </a:lnTo>
                      <a:lnTo>
                        <a:pt x="826" y="1203"/>
                      </a:lnTo>
                      <a:lnTo>
                        <a:pt x="827" y="1074"/>
                      </a:lnTo>
                      <a:lnTo>
                        <a:pt x="817" y="951"/>
                      </a:lnTo>
                      <a:lnTo>
                        <a:pt x="798" y="837"/>
                      </a:lnTo>
                      <a:lnTo>
                        <a:pt x="770" y="729"/>
                      </a:lnTo>
                      <a:lnTo>
                        <a:pt x="735" y="631"/>
                      </a:lnTo>
                      <a:lnTo>
                        <a:pt x="693" y="539"/>
                      </a:lnTo>
                      <a:lnTo>
                        <a:pt x="644" y="454"/>
                      </a:lnTo>
                      <a:lnTo>
                        <a:pt x="589" y="376"/>
                      </a:lnTo>
                      <a:lnTo>
                        <a:pt x="529" y="305"/>
                      </a:lnTo>
                      <a:lnTo>
                        <a:pt x="466" y="242"/>
                      </a:lnTo>
                      <a:lnTo>
                        <a:pt x="397" y="184"/>
                      </a:lnTo>
                      <a:lnTo>
                        <a:pt x="326" y="134"/>
                      </a:lnTo>
                      <a:lnTo>
                        <a:pt x="329" y="122"/>
                      </a:lnTo>
                      <a:lnTo>
                        <a:pt x="333" y="110"/>
                      </a:lnTo>
                      <a:lnTo>
                        <a:pt x="334" y="98"/>
                      </a:lnTo>
                      <a:lnTo>
                        <a:pt x="336" y="86"/>
                      </a:lnTo>
                      <a:lnTo>
                        <a:pt x="337" y="74"/>
                      </a:lnTo>
                      <a:lnTo>
                        <a:pt x="338" y="62"/>
                      </a:lnTo>
                      <a:lnTo>
                        <a:pt x="339" y="50"/>
                      </a:lnTo>
                      <a:lnTo>
                        <a:pt x="339" y="38"/>
                      </a:lnTo>
                      <a:lnTo>
                        <a:pt x="340" y="28"/>
                      </a:lnTo>
                      <a:lnTo>
                        <a:pt x="340" y="18"/>
                      </a:lnTo>
                      <a:lnTo>
                        <a:pt x="340" y="8"/>
                      </a:lnTo>
                      <a:lnTo>
                        <a:pt x="340" y="0"/>
                      </a:lnTo>
                      <a:lnTo>
                        <a:pt x="348" y="6"/>
                      </a:lnTo>
                      <a:lnTo>
                        <a:pt x="360" y="11"/>
                      </a:lnTo>
                      <a:lnTo>
                        <a:pt x="378" y="14"/>
                      </a:lnTo>
                      <a:lnTo>
                        <a:pt x="400" y="17"/>
                      </a:lnTo>
                      <a:lnTo>
                        <a:pt x="429" y="21"/>
                      </a:lnTo>
                      <a:lnTo>
                        <a:pt x="462" y="24"/>
                      </a:lnTo>
                      <a:lnTo>
                        <a:pt x="501" y="26"/>
                      </a:lnTo>
                      <a:lnTo>
                        <a:pt x="547" y="29"/>
                      </a:lnTo>
                      <a:lnTo>
                        <a:pt x="596" y="33"/>
                      </a:lnTo>
                      <a:lnTo>
                        <a:pt x="652" y="37"/>
                      </a:lnTo>
                      <a:lnTo>
                        <a:pt x="714" y="42"/>
                      </a:lnTo>
                      <a:lnTo>
                        <a:pt x="780" y="47"/>
                      </a:lnTo>
                      <a:lnTo>
                        <a:pt x="945" y="59"/>
                      </a:lnTo>
                      <a:lnTo>
                        <a:pt x="1132" y="73"/>
                      </a:lnTo>
                      <a:lnTo>
                        <a:pt x="1335" y="86"/>
                      </a:lnTo>
                      <a:lnTo>
                        <a:pt x="1557" y="99"/>
                      </a:lnTo>
                      <a:lnTo>
                        <a:pt x="1796" y="112"/>
                      </a:lnTo>
                      <a:lnTo>
                        <a:pt x="2049" y="126"/>
                      </a:lnTo>
                      <a:lnTo>
                        <a:pt x="2316" y="138"/>
                      </a:lnTo>
                      <a:lnTo>
                        <a:pt x="2595" y="148"/>
                      </a:lnTo>
                      <a:lnTo>
                        <a:pt x="2886" y="157"/>
                      </a:lnTo>
                      <a:lnTo>
                        <a:pt x="3185" y="163"/>
                      </a:lnTo>
                      <a:lnTo>
                        <a:pt x="3493" y="168"/>
                      </a:lnTo>
                      <a:lnTo>
                        <a:pt x="3807" y="168"/>
                      </a:lnTo>
                      <a:lnTo>
                        <a:pt x="4142" y="169"/>
                      </a:lnTo>
                      <a:lnTo>
                        <a:pt x="4478" y="165"/>
                      </a:lnTo>
                      <a:lnTo>
                        <a:pt x="4810" y="158"/>
                      </a:lnTo>
                      <a:lnTo>
                        <a:pt x="5134" y="148"/>
                      </a:lnTo>
                      <a:lnTo>
                        <a:pt x="5443" y="136"/>
                      </a:lnTo>
                      <a:lnTo>
                        <a:pt x="5734" y="124"/>
                      </a:lnTo>
                      <a:lnTo>
                        <a:pt x="5999" y="109"/>
                      </a:lnTo>
                      <a:lnTo>
                        <a:pt x="6238" y="96"/>
                      </a:lnTo>
                      <a:lnTo>
                        <a:pt x="6442" y="83"/>
                      </a:lnTo>
                      <a:lnTo>
                        <a:pt x="6608" y="70"/>
                      </a:lnTo>
                      <a:lnTo>
                        <a:pt x="6731" y="62"/>
                      </a:lnTo>
                      <a:lnTo>
                        <a:pt x="6806" y="54"/>
                      </a:lnTo>
                      <a:lnTo>
                        <a:pt x="6806" y="54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62" name="Freeform 46"/>
                <p:cNvSpPr>
                  <a:spLocks noEditPoints="1"/>
                </p:cNvSpPr>
                <p:nvPr/>
              </p:nvSpPr>
              <p:spPr bwMode="auto">
                <a:xfrm>
                  <a:off x="1027" y="3068"/>
                  <a:ext cx="94" cy="94"/>
                </a:xfrm>
                <a:custGeom>
                  <a:avLst/>
                  <a:gdLst/>
                  <a:ahLst/>
                  <a:cxnLst>
                    <a:cxn ang="0">
                      <a:pos x="479" y="4"/>
                    </a:cxn>
                    <a:cxn ang="0">
                      <a:pos x="585" y="34"/>
                    </a:cxn>
                    <a:cxn ang="0">
                      <a:pos x="678" y="89"/>
                    </a:cxn>
                    <a:cxn ang="0">
                      <a:pos x="755" y="165"/>
                    </a:cxn>
                    <a:cxn ang="0">
                      <a:pos x="810" y="258"/>
                    </a:cxn>
                    <a:cxn ang="0">
                      <a:pos x="839" y="365"/>
                    </a:cxn>
                    <a:cxn ang="0">
                      <a:pos x="839" y="479"/>
                    </a:cxn>
                    <a:cxn ang="0">
                      <a:pos x="810" y="586"/>
                    </a:cxn>
                    <a:cxn ang="0">
                      <a:pos x="755" y="680"/>
                    </a:cxn>
                    <a:cxn ang="0">
                      <a:pos x="678" y="756"/>
                    </a:cxn>
                    <a:cxn ang="0">
                      <a:pos x="585" y="811"/>
                    </a:cxn>
                    <a:cxn ang="0">
                      <a:pos x="479" y="841"/>
                    </a:cxn>
                    <a:cxn ang="0">
                      <a:pos x="365" y="841"/>
                    </a:cxn>
                    <a:cxn ang="0">
                      <a:pos x="258" y="811"/>
                    </a:cxn>
                    <a:cxn ang="0">
                      <a:pos x="165" y="756"/>
                    </a:cxn>
                    <a:cxn ang="0">
                      <a:pos x="89" y="680"/>
                    </a:cxn>
                    <a:cxn ang="0">
                      <a:pos x="35" y="586"/>
                    </a:cxn>
                    <a:cxn ang="0">
                      <a:pos x="5" y="479"/>
                    </a:cxn>
                    <a:cxn ang="0">
                      <a:pos x="5" y="365"/>
                    </a:cxn>
                    <a:cxn ang="0">
                      <a:pos x="35" y="258"/>
                    </a:cxn>
                    <a:cxn ang="0">
                      <a:pos x="89" y="165"/>
                    </a:cxn>
                    <a:cxn ang="0">
                      <a:pos x="165" y="89"/>
                    </a:cxn>
                    <a:cxn ang="0">
                      <a:pos x="258" y="34"/>
                    </a:cxn>
                    <a:cxn ang="0">
                      <a:pos x="365" y="4"/>
                    </a:cxn>
                    <a:cxn ang="0">
                      <a:pos x="421" y="0"/>
                    </a:cxn>
                    <a:cxn ang="0">
                      <a:pos x="453" y="196"/>
                    </a:cxn>
                    <a:cxn ang="0">
                      <a:pos x="514" y="213"/>
                    </a:cxn>
                    <a:cxn ang="0">
                      <a:pos x="566" y="244"/>
                    </a:cxn>
                    <a:cxn ang="0">
                      <a:pos x="610" y="286"/>
                    </a:cxn>
                    <a:cxn ang="0">
                      <a:pos x="641" y="338"/>
                    </a:cxn>
                    <a:cxn ang="0">
                      <a:pos x="657" y="396"/>
                    </a:cxn>
                    <a:cxn ang="0">
                      <a:pos x="657" y="460"/>
                    </a:cxn>
                    <a:cxn ang="0">
                      <a:pos x="641" y="519"/>
                    </a:cxn>
                    <a:cxn ang="0">
                      <a:pos x="610" y="573"/>
                    </a:cxn>
                    <a:cxn ang="0">
                      <a:pos x="566" y="616"/>
                    </a:cxn>
                    <a:cxn ang="0">
                      <a:pos x="514" y="647"/>
                    </a:cxn>
                    <a:cxn ang="0">
                      <a:pos x="453" y="663"/>
                    </a:cxn>
                    <a:cxn ang="0">
                      <a:pos x="390" y="663"/>
                    </a:cxn>
                    <a:cxn ang="0">
                      <a:pos x="331" y="647"/>
                    </a:cxn>
                    <a:cxn ang="0">
                      <a:pos x="279" y="616"/>
                    </a:cxn>
                    <a:cxn ang="0">
                      <a:pos x="237" y="573"/>
                    </a:cxn>
                    <a:cxn ang="0">
                      <a:pos x="206" y="519"/>
                    </a:cxn>
                    <a:cxn ang="0">
                      <a:pos x="190" y="460"/>
                    </a:cxn>
                    <a:cxn ang="0">
                      <a:pos x="190" y="396"/>
                    </a:cxn>
                    <a:cxn ang="0">
                      <a:pos x="206" y="338"/>
                    </a:cxn>
                    <a:cxn ang="0">
                      <a:pos x="237" y="286"/>
                    </a:cxn>
                    <a:cxn ang="0">
                      <a:pos x="279" y="244"/>
                    </a:cxn>
                    <a:cxn ang="0">
                      <a:pos x="331" y="213"/>
                    </a:cxn>
                    <a:cxn ang="0">
                      <a:pos x="390" y="196"/>
                    </a:cxn>
                    <a:cxn ang="0">
                      <a:pos x="421" y="194"/>
                    </a:cxn>
                  </a:cxnLst>
                  <a:rect l="0" t="0" r="r" b="b"/>
                  <a:pathLst>
                    <a:path w="842" h="844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  <a:lnTo>
                        <a:pt x="421" y="0"/>
                      </a:lnTo>
                      <a:close/>
                      <a:moveTo>
                        <a:pt x="421" y="194"/>
                      </a:moveTo>
                      <a:lnTo>
                        <a:pt x="453" y="196"/>
                      </a:lnTo>
                      <a:lnTo>
                        <a:pt x="484" y="203"/>
                      </a:lnTo>
                      <a:lnTo>
                        <a:pt x="514" y="213"/>
                      </a:lnTo>
                      <a:lnTo>
                        <a:pt x="541" y="226"/>
                      </a:lnTo>
                      <a:lnTo>
                        <a:pt x="566" y="244"/>
                      </a:lnTo>
                      <a:lnTo>
                        <a:pt x="590" y="264"/>
                      </a:lnTo>
                      <a:lnTo>
                        <a:pt x="610" y="286"/>
                      </a:lnTo>
                      <a:lnTo>
                        <a:pt x="626" y="310"/>
                      </a:lnTo>
                      <a:lnTo>
                        <a:pt x="641" y="338"/>
                      </a:lnTo>
                      <a:lnTo>
                        <a:pt x="651" y="367"/>
                      </a:lnTo>
                      <a:lnTo>
                        <a:pt x="657" y="396"/>
                      </a:lnTo>
                      <a:lnTo>
                        <a:pt x="658" y="427"/>
                      </a:lnTo>
                      <a:lnTo>
                        <a:pt x="657" y="460"/>
                      </a:lnTo>
                      <a:lnTo>
                        <a:pt x="651" y="491"/>
                      </a:lnTo>
                      <a:lnTo>
                        <a:pt x="641" y="519"/>
                      </a:lnTo>
                      <a:lnTo>
                        <a:pt x="626" y="547"/>
                      </a:lnTo>
                      <a:lnTo>
                        <a:pt x="610" y="573"/>
                      </a:lnTo>
                      <a:lnTo>
                        <a:pt x="590" y="595"/>
                      </a:lnTo>
                      <a:lnTo>
                        <a:pt x="566" y="616"/>
                      </a:lnTo>
                      <a:lnTo>
                        <a:pt x="541" y="632"/>
                      </a:lnTo>
                      <a:lnTo>
                        <a:pt x="514" y="647"/>
                      </a:lnTo>
                      <a:lnTo>
                        <a:pt x="484" y="657"/>
                      </a:lnTo>
                      <a:lnTo>
                        <a:pt x="453" y="663"/>
                      </a:lnTo>
                      <a:lnTo>
                        <a:pt x="421" y="664"/>
                      </a:lnTo>
                      <a:lnTo>
                        <a:pt x="390" y="663"/>
                      </a:lnTo>
                      <a:lnTo>
                        <a:pt x="360" y="657"/>
                      </a:lnTo>
                      <a:lnTo>
                        <a:pt x="331" y="647"/>
                      </a:lnTo>
                      <a:lnTo>
                        <a:pt x="305" y="632"/>
                      </a:lnTo>
                      <a:lnTo>
                        <a:pt x="279" y="616"/>
                      </a:lnTo>
                      <a:lnTo>
                        <a:pt x="257" y="595"/>
                      </a:lnTo>
                      <a:lnTo>
                        <a:pt x="237" y="573"/>
                      </a:lnTo>
                      <a:lnTo>
                        <a:pt x="221" y="547"/>
                      </a:lnTo>
                      <a:lnTo>
                        <a:pt x="206" y="519"/>
                      </a:lnTo>
                      <a:lnTo>
                        <a:pt x="196" y="491"/>
                      </a:lnTo>
                      <a:lnTo>
                        <a:pt x="190" y="460"/>
                      </a:lnTo>
                      <a:lnTo>
                        <a:pt x="187" y="427"/>
                      </a:lnTo>
                      <a:lnTo>
                        <a:pt x="190" y="396"/>
                      </a:lnTo>
                      <a:lnTo>
                        <a:pt x="196" y="367"/>
                      </a:lnTo>
                      <a:lnTo>
                        <a:pt x="206" y="338"/>
                      </a:lnTo>
                      <a:lnTo>
                        <a:pt x="221" y="310"/>
                      </a:lnTo>
                      <a:lnTo>
                        <a:pt x="237" y="286"/>
                      </a:lnTo>
                      <a:lnTo>
                        <a:pt x="257" y="264"/>
                      </a:lnTo>
                      <a:lnTo>
                        <a:pt x="279" y="244"/>
                      </a:lnTo>
                      <a:lnTo>
                        <a:pt x="305" y="226"/>
                      </a:lnTo>
                      <a:lnTo>
                        <a:pt x="331" y="213"/>
                      </a:lnTo>
                      <a:lnTo>
                        <a:pt x="360" y="203"/>
                      </a:lnTo>
                      <a:lnTo>
                        <a:pt x="390" y="196"/>
                      </a:lnTo>
                      <a:lnTo>
                        <a:pt x="421" y="194"/>
                      </a:lnTo>
                      <a:lnTo>
                        <a:pt x="421" y="194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63" name="Freeform 47"/>
                <p:cNvSpPr>
                  <a:spLocks/>
                </p:cNvSpPr>
                <p:nvPr/>
              </p:nvSpPr>
              <p:spPr bwMode="auto">
                <a:xfrm>
                  <a:off x="1027" y="3068"/>
                  <a:ext cx="94" cy="94"/>
                </a:xfrm>
                <a:custGeom>
                  <a:avLst/>
                  <a:gdLst/>
                  <a:ahLst/>
                  <a:cxnLst>
                    <a:cxn ang="0">
                      <a:pos x="421" y="0"/>
                    </a:cxn>
                    <a:cxn ang="0">
                      <a:pos x="479" y="4"/>
                    </a:cxn>
                    <a:cxn ang="0">
                      <a:pos x="533" y="15"/>
                    </a:cxn>
                    <a:cxn ang="0">
                      <a:pos x="585" y="34"/>
                    </a:cxn>
                    <a:cxn ang="0">
                      <a:pos x="634" y="59"/>
                    </a:cxn>
                    <a:cxn ang="0">
                      <a:pos x="678" y="89"/>
                    </a:cxn>
                    <a:cxn ang="0">
                      <a:pos x="719" y="124"/>
                    </a:cxn>
                    <a:cxn ang="0">
                      <a:pos x="755" y="165"/>
                    </a:cxn>
                    <a:cxn ang="0">
                      <a:pos x="785" y="209"/>
                    </a:cxn>
                    <a:cxn ang="0">
                      <a:pos x="810" y="258"/>
                    </a:cxn>
                    <a:cxn ang="0">
                      <a:pos x="828" y="310"/>
                    </a:cxn>
                    <a:cxn ang="0">
                      <a:pos x="839" y="365"/>
                    </a:cxn>
                    <a:cxn ang="0">
                      <a:pos x="842" y="422"/>
                    </a:cxn>
                    <a:cxn ang="0">
                      <a:pos x="839" y="479"/>
                    </a:cxn>
                    <a:cxn ang="0">
                      <a:pos x="828" y="534"/>
                    </a:cxn>
                    <a:cxn ang="0">
                      <a:pos x="810" y="586"/>
                    </a:cxn>
                    <a:cxn ang="0">
                      <a:pos x="785" y="635"/>
                    </a:cxn>
                    <a:cxn ang="0">
                      <a:pos x="755" y="680"/>
                    </a:cxn>
                    <a:cxn ang="0">
                      <a:pos x="719" y="720"/>
                    </a:cxn>
                    <a:cxn ang="0">
                      <a:pos x="678" y="756"/>
                    </a:cxn>
                    <a:cxn ang="0">
                      <a:pos x="634" y="786"/>
                    </a:cxn>
                    <a:cxn ang="0">
                      <a:pos x="585" y="811"/>
                    </a:cxn>
                    <a:cxn ang="0">
                      <a:pos x="533" y="829"/>
                    </a:cxn>
                    <a:cxn ang="0">
                      <a:pos x="479" y="841"/>
                    </a:cxn>
                    <a:cxn ang="0">
                      <a:pos x="421" y="844"/>
                    </a:cxn>
                    <a:cxn ang="0">
                      <a:pos x="365" y="841"/>
                    </a:cxn>
                    <a:cxn ang="0">
                      <a:pos x="310" y="829"/>
                    </a:cxn>
                    <a:cxn ang="0">
                      <a:pos x="258" y="811"/>
                    </a:cxn>
                    <a:cxn ang="0">
                      <a:pos x="211" y="786"/>
                    </a:cxn>
                    <a:cxn ang="0">
                      <a:pos x="165" y="756"/>
                    </a:cxn>
                    <a:cxn ang="0">
                      <a:pos x="125" y="720"/>
                    </a:cxn>
                    <a:cxn ang="0">
                      <a:pos x="89" y="680"/>
                    </a:cxn>
                    <a:cxn ang="0">
                      <a:pos x="59" y="635"/>
                    </a:cxn>
                    <a:cxn ang="0">
                      <a:pos x="35" y="586"/>
                    </a:cxn>
                    <a:cxn ang="0">
                      <a:pos x="16" y="534"/>
                    </a:cxn>
                    <a:cxn ang="0">
                      <a:pos x="5" y="479"/>
                    </a:cxn>
                    <a:cxn ang="0">
                      <a:pos x="0" y="422"/>
                    </a:cxn>
                    <a:cxn ang="0">
                      <a:pos x="5" y="365"/>
                    </a:cxn>
                    <a:cxn ang="0">
                      <a:pos x="16" y="310"/>
                    </a:cxn>
                    <a:cxn ang="0">
                      <a:pos x="35" y="258"/>
                    </a:cxn>
                    <a:cxn ang="0">
                      <a:pos x="59" y="209"/>
                    </a:cxn>
                    <a:cxn ang="0">
                      <a:pos x="89" y="165"/>
                    </a:cxn>
                    <a:cxn ang="0">
                      <a:pos x="125" y="124"/>
                    </a:cxn>
                    <a:cxn ang="0">
                      <a:pos x="165" y="89"/>
                    </a:cxn>
                    <a:cxn ang="0">
                      <a:pos x="211" y="59"/>
                    </a:cxn>
                    <a:cxn ang="0">
                      <a:pos x="258" y="34"/>
                    </a:cxn>
                    <a:cxn ang="0">
                      <a:pos x="310" y="15"/>
                    </a:cxn>
                    <a:cxn ang="0">
                      <a:pos x="365" y="4"/>
                    </a:cxn>
                    <a:cxn ang="0">
                      <a:pos x="421" y="0"/>
                    </a:cxn>
                    <a:cxn ang="0">
                      <a:pos x="421" y="0"/>
                    </a:cxn>
                  </a:cxnLst>
                  <a:rect l="0" t="0" r="r" b="b"/>
                  <a:pathLst>
                    <a:path w="842" h="844">
                      <a:moveTo>
                        <a:pt x="421" y="0"/>
                      </a:moveTo>
                      <a:lnTo>
                        <a:pt x="479" y="4"/>
                      </a:lnTo>
                      <a:lnTo>
                        <a:pt x="533" y="15"/>
                      </a:lnTo>
                      <a:lnTo>
                        <a:pt x="585" y="34"/>
                      </a:lnTo>
                      <a:lnTo>
                        <a:pt x="634" y="59"/>
                      </a:lnTo>
                      <a:lnTo>
                        <a:pt x="678" y="89"/>
                      </a:lnTo>
                      <a:lnTo>
                        <a:pt x="719" y="124"/>
                      </a:lnTo>
                      <a:lnTo>
                        <a:pt x="755" y="165"/>
                      </a:lnTo>
                      <a:lnTo>
                        <a:pt x="785" y="209"/>
                      </a:lnTo>
                      <a:lnTo>
                        <a:pt x="810" y="258"/>
                      </a:lnTo>
                      <a:lnTo>
                        <a:pt x="828" y="310"/>
                      </a:lnTo>
                      <a:lnTo>
                        <a:pt x="839" y="365"/>
                      </a:lnTo>
                      <a:lnTo>
                        <a:pt x="842" y="422"/>
                      </a:lnTo>
                      <a:lnTo>
                        <a:pt x="839" y="479"/>
                      </a:lnTo>
                      <a:lnTo>
                        <a:pt x="828" y="534"/>
                      </a:lnTo>
                      <a:lnTo>
                        <a:pt x="810" y="586"/>
                      </a:lnTo>
                      <a:lnTo>
                        <a:pt x="785" y="635"/>
                      </a:lnTo>
                      <a:lnTo>
                        <a:pt x="755" y="680"/>
                      </a:lnTo>
                      <a:lnTo>
                        <a:pt x="719" y="720"/>
                      </a:lnTo>
                      <a:lnTo>
                        <a:pt x="678" y="756"/>
                      </a:lnTo>
                      <a:lnTo>
                        <a:pt x="634" y="786"/>
                      </a:lnTo>
                      <a:lnTo>
                        <a:pt x="585" y="811"/>
                      </a:lnTo>
                      <a:lnTo>
                        <a:pt x="533" y="829"/>
                      </a:lnTo>
                      <a:lnTo>
                        <a:pt x="479" y="841"/>
                      </a:lnTo>
                      <a:lnTo>
                        <a:pt x="421" y="844"/>
                      </a:lnTo>
                      <a:lnTo>
                        <a:pt x="365" y="841"/>
                      </a:lnTo>
                      <a:lnTo>
                        <a:pt x="310" y="829"/>
                      </a:lnTo>
                      <a:lnTo>
                        <a:pt x="258" y="811"/>
                      </a:lnTo>
                      <a:lnTo>
                        <a:pt x="211" y="786"/>
                      </a:lnTo>
                      <a:lnTo>
                        <a:pt x="165" y="756"/>
                      </a:lnTo>
                      <a:lnTo>
                        <a:pt x="125" y="720"/>
                      </a:lnTo>
                      <a:lnTo>
                        <a:pt x="89" y="680"/>
                      </a:lnTo>
                      <a:lnTo>
                        <a:pt x="59" y="635"/>
                      </a:lnTo>
                      <a:lnTo>
                        <a:pt x="35" y="586"/>
                      </a:lnTo>
                      <a:lnTo>
                        <a:pt x="16" y="534"/>
                      </a:lnTo>
                      <a:lnTo>
                        <a:pt x="5" y="479"/>
                      </a:lnTo>
                      <a:lnTo>
                        <a:pt x="0" y="422"/>
                      </a:lnTo>
                      <a:lnTo>
                        <a:pt x="5" y="365"/>
                      </a:lnTo>
                      <a:lnTo>
                        <a:pt x="16" y="310"/>
                      </a:lnTo>
                      <a:lnTo>
                        <a:pt x="35" y="258"/>
                      </a:lnTo>
                      <a:lnTo>
                        <a:pt x="59" y="209"/>
                      </a:lnTo>
                      <a:lnTo>
                        <a:pt x="89" y="165"/>
                      </a:lnTo>
                      <a:lnTo>
                        <a:pt x="125" y="124"/>
                      </a:lnTo>
                      <a:lnTo>
                        <a:pt x="165" y="89"/>
                      </a:lnTo>
                      <a:lnTo>
                        <a:pt x="211" y="59"/>
                      </a:lnTo>
                      <a:lnTo>
                        <a:pt x="258" y="34"/>
                      </a:lnTo>
                      <a:lnTo>
                        <a:pt x="310" y="15"/>
                      </a:lnTo>
                      <a:lnTo>
                        <a:pt x="365" y="4"/>
                      </a:lnTo>
                      <a:lnTo>
                        <a:pt x="421" y="0"/>
                      </a:lnTo>
                      <a:lnTo>
                        <a:pt x="421" y="0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64" name="Freeform 48"/>
                <p:cNvSpPr>
                  <a:spLocks/>
                </p:cNvSpPr>
                <p:nvPr/>
              </p:nvSpPr>
              <p:spPr bwMode="auto">
                <a:xfrm>
                  <a:off x="1048" y="3090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34" y="0"/>
                    </a:cxn>
                    <a:cxn ang="0">
                      <a:pos x="266" y="2"/>
                    </a:cxn>
                    <a:cxn ang="0">
                      <a:pos x="297" y="9"/>
                    </a:cxn>
                    <a:cxn ang="0">
                      <a:pos x="327" y="19"/>
                    </a:cxn>
                    <a:cxn ang="0">
                      <a:pos x="354" y="32"/>
                    </a:cxn>
                    <a:cxn ang="0">
                      <a:pos x="379" y="50"/>
                    </a:cxn>
                    <a:cxn ang="0">
                      <a:pos x="403" y="70"/>
                    </a:cxn>
                    <a:cxn ang="0">
                      <a:pos x="423" y="92"/>
                    </a:cxn>
                    <a:cxn ang="0">
                      <a:pos x="439" y="116"/>
                    </a:cxn>
                    <a:cxn ang="0">
                      <a:pos x="454" y="144"/>
                    </a:cxn>
                    <a:cxn ang="0">
                      <a:pos x="464" y="173"/>
                    </a:cxn>
                    <a:cxn ang="0">
                      <a:pos x="470" y="202"/>
                    </a:cxn>
                    <a:cxn ang="0">
                      <a:pos x="471" y="233"/>
                    </a:cxn>
                    <a:cxn ang="0">
                      <a:pos x="470" y="266"/>
                    </a:cxn>
                    <a:cxn ang="0">
                      <a:pos x="464" y="297"/>
                    </a:cxn>
                    <a:cxn ang="0">
                      <a:pos x="454" y="325"/>
                    </a:cxn>
                    <a:cxn ang="0">
                      <a:pos x="439" y="353"/>
                    </a:cxn>
                    <a:cxn ang="0">
                      <a:pos x="423" y="379"/>
                    </a:cxn>
                    <a:cxn ang="0">
                      <a:pos x="403" y="401"/>
                    </a:cxn>
                    <a:cxn ang="0">
                      <a:pos x="379" y="422"/>
                    </a:cxn>
                    <a:cxn ang="0">
                      <a:pos x="354" y="438"/>
                    </a:cxn>
                    <a:cxn ang="0">
                      <a:pos x="327" y="453"/>
                    </a:cxn>
                    <a:cxn ang="0">
                      <a:pos x="297" y="463"/>
                    </a:cxn>
                    <a:cxn ang="0">
                      <a:pos x="266" y="469"/>
                    </a:cxn>
                    <a:cxn ang="0">
                      <a:pos x="234" y="470"/>
                    </a:cxn>
                    <a:cxn ang="0">
                      <a:pos x="203" y="469"/>
                    </a:cxn>
                    <a:cxn ang="0">
                      <a:pos x="173" y="463"/>
                    </a:cxn>
                    <a:cxn ang="0">
                      <a:pos x="144" y="453"/>
                    </a:cxn>
                    <a:cxn ang="0">
                      <a:pos x="118" y="438"/>
                    </a:cxn>
                    <a:cxn ang="0">
                      <a:pos x="92" y="422"/>
                    </a:cxn>
                    <a:cxn ang="0">
                      <a:pos x="70" y="401"/>
                    </a:cxn>
                    <a:cxn ang="0">
                      <a:pos x="50" y="379"/>
                    </a:cxn>
                    <a:cxn ang="0">
                      <a:pos x="34" y="353"/>
                    </a:cxn>
                    <a:cxn ang="0">
                      <a:pos x="19" y="325"/>
                    </a:cxn>
                    <a:cxn ang="0">
                      <a:pos x="9" y="297"/>
                    </a:cxn>
                    <a:cxn ang="0">
                      <a:pos x="3" y="266"/>
                    </a:cxn>
                    <a:cxn ang="0">
                      <a:pos x="0" y="233"/>
                    </a:cxn>
                    <a:cxn ang="0">
                      <a:pos x="3" y="202"/>
                    </a:cxn>
                    <a:cxn ang="0">
                      <a:pos x="9" y="173"/>
                    </a:cxn>
                    <a:cxn ang="0">
                      <a:pos x="19" y="144"/>
                    </a:cxn>
                    <a:cxn ang="0">
                      <a:pos x="34" y="116"/>
                    </a:cxn>
                    <a:cxn ang="0">
                      <a:pos x="50" y="92"/>
                    </a:cxn>
                    <a:cxn ang="0">
                      <a:pos x="70" y="70"/>
                    </a:cxn>
                    <a:cxn ang="0">
                      <a:pos x="92" y="50"/>
                    </a:cxn>
                    <a:cxn ang="0">
                      <a:pos x="118" y="32"/>
                    </a:cxn>
                    <a:cxn ang="0">
                      <a:pos x="144" y="19"/>
                    </a:cxn>
                    <a:cxn ang="0">
                      <a:pos x="173" y="9"/>
                    </a:cxn>
                    <a:cxn ang="0">
                      <a:pos x="203" y="2"/>
                    </a:cxn>
                    <a:cxn ang="0">
                      <a:pos x="234" y="0"/>
                    </a:cxn>
                    <a:cxn ang="0">
                      <a:pos x="234" y="0"/>
                    </a:cxn>
                  </a:cxnLst>
                  <a:rect l="0" t="0" r="r" b="b"/>
                  <a:pathLst>
                    <a:path w="471" h="470">
                      <a:moveTo>
                        <a:pt x="234" y="0"/>
                      </a:moveTo>
                      <a:lnTo>
                        <a:pt x="266" y="2"/>
                      </a:lnTo>
                      <a:lnTo>
                        <a:pt x="297" y="9"/>
                      </a:lnTo>
                      <a:lnTo>
                        <a:pt x="327" y="19"/>
                      </a:lnTo>
                      <a:lnTo>
                        <a:pt x="354" y="32"/>
                      </a:lnTo>
                      <a:lnTo>
                        <a:pt x="379" y="50"/>
                      </a:lnTo>
                      <a:lnTo>
                        <a:pt x="403" y="70"/>
                      </a:lnTo>
                      <a:lnTo>
                        <a:pt x="423" y="92"/>
                      </a:lnTo>
                      <a:lnTo>
                        <a:pt x="439" y="116"/>
                      </a:lnTo>
                      <a:lnTo>
                        <a:pt x="454" y="144"/>
                      </a:lnTo>
                      <a:lnTo>
                        <a:pt x="464" y="173"/>
                      </a:lnTo>
                      <a:lnTo>
                        <a:pt x="470" y="202"/>
                      </a:lnTo>
                      <a:lnTo>
                        <a:pt x="471" y="233"/>
                      </a:lnTo>
                      <a:lnTo>
                        <a:pt x="470" y="266"/>
                      </a:lnTo>
                      <a:lnTo>
                        <a:pt x="464" y="297"/>
                      </a:lnTo>
                      <a:lnTo>
                        <a:pt x="454" y="325"/>
                      </a:lnTo>
                      <a:lnTo>
                        <a:pt x="439" y="353"/>
                      </a:lnTo>
                      <a:lnTo>
                        <a:pt x="423" y="379"/>
                      </a:lnTo>
                      <a:lnTo>
                        <a:pt x="403" y="401"/>
                      </a:lnTo>
                      <a:lnTo>
                        <a:pt x="379" y="422"/>
                      </a:lnTo>
                      <a:lnTo>
                        <a:pt x="354" y="438"/>
                      </a:lnTo>
                      <a:lnTo>
                        <a:pt x="327" y="453"/>
                      </a:lnTo>
                      <a:lnTo>
                        <a:pt x="297" y="463"/>
                      </a:lnTo>
                      <a:lnTo>
                        <a:pt x="266" y="469"/>
                      </a:lnTo>
                      <a:lnTo>
                        <a:pt x="234" y="470"/>
                      </a:lnTo>
                      <a:lnTo>
                        <a:pt x="203" y="469"/>
                      </a:lnTo>
                      <a:lnTo>
                        <a:pt x="173" y="463"/>
                      </a:lnTo>
                      <a:lnTo>
                        <a:pt x="144" y="453"/>
                      </a:lnTo>
                      <a:lnTo>
                        <a:pt x="118" y="438"/>
                      </a:lnTo>
                      <a:lnTo>
                        <a:pt x="92" y="422"/>
                      </a:lnTo>
                      <a:lnTo>
                        <a:pt x="70" y="401"/>
                      </a:lnTo>
                      <a:lnTo>
                        <a:pt x="50" y="379"/>
                      </a:lnTo>
                      <a:lnTo>
                        <a:pt x="34" y="353"/>
                      </a:lnTo>
                      <a:lnTo>
                        <a:pt x="19" y="325"/>
                      </a:lnTo>
                      <a:lnTo>
                        <a:pt x="9" y="297"/>
                      </a:lnTo>
                      <a:lnTo>
                        <a:pt x="3" y="266"/>
                      </a:lnTo>
                      <a:lnTo>
                        <a:pt x="0" y="233"/>
                      </a:lnTo>
                      <a:lnTo>
                        <a:pt x="3" y="202"/>
                      </a:lnTo>
                      <a:lnTo>
                        <a:pt x="9" y="173"/>
                      </a:lnTo>
                      <a:lnTo>
                        <a:pt x="19" y="144"/>
                      </a:lnTo>
                      <a:lnTo>
                        <a:pt x="34" y="116"/>
                      </a:lnTo>
                      <a:lnTo>
                        <a:pt x="50" y="92"/>
                      </a:lnTo>
                      <a:lnTo>
                        <a:pt x="70" y="70"/>
                      </a:lnTo>
                      <a:lnTo>
                        <a:pt x="92" y="50"/>
                      </a:lnTo>
                      <a:lnTo>
                        <a:pt x="118" y="32"/>
                      </a:lnTo>
                      <a:lnTo>
                        <a:pt x="144" y="19"/>
                      </a:lnTo>
                      <a:lnTo>
                        <a:pt x="173" y="9"/>
                      </a:lnTo>
                      <a:lnTo>
                        <a:pt x="203" y="2"/>
                      </a:lnTo>
                      <a:lnTo>
                        <a:pt x="234" y="0"/>
                      </a:lnTo>
                      <a:lnTo>
                        <a:pt x="234" y="0"/>
                      </a:lnTo>
                    </a:path>
                  </a:pathLst>
                </a:custGeom>
                <a:noFill/>
                <a:ln w="1588">
                  <a:solidFill>
                    <a:srgbClr val="CCCC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65" name="Freeform 49"/>
                <p:cNvSpPr>
                  <a:spLocks noEditPoints="1"/>
                </p:cNvSpPr>
                <p:nvPr/>
              </p:nvSpPr>
              <p:spPr bwMode="auto">
                <a:xfrm>
                  <a:off x="1088" y="3117"/>
                  <a:ext cx="783" cy="595"/>
                </a:xfrm>
                <a:custGeom>
                  <a:avLst/>
                  <a:gdLst/>
                  <a:ahLst/>
                  <a:cxnLst>
                    <a:cxn ang="0">
                      <a:pos x="6467" y="288"/>
                    </a:cxn>
                    <a:cxn ang="0">
                      <a:pos x="6277" y="765"/>
                    </a:cxn>
                    <a:cxn ang="0">
                      <a:pos x="6280" y="1325"/>
                    </a:cxn>
                    <a:cxn ang="0">
                      <a:pos x="6398" y="1603"/>
                    </a:cxn>
                    <a:cxn ang="0">
                      <a:pos x="6524" y="1770"/>
                    </a:cxn>
                    <a:cxn ang="0">
                      <a:pos x="6645" y="1934"/>
                    </a:cxn>
                    <a:cxn ang="0">
                      <a:pos x="6489" y="1810"/>
                    </a:cxn>
                    <a:cxn ang="0">
                      <a:pos x="6262" y="1659"/>
                    </a:cxn>
                    <a:cxn ang="0">
                      <a:pos x="6032" y="1618"/>
                    </a:cxn>
                    <a:cxn ang="0">
                      <a:pos x="5607" y="1707"/>
                    </a:cxn>
                    <a:cxn ang="0">
                      <a:pos x="5053" y="1763"/>
                    </a:cxn>
                    <a:cxn ang="0">
                      <a:pos x="4522" y="1763"/>
                    </a:cxn>
                    <a:cxn ang="0">
                      <a:pos x="4940" y="1605"/>
                    </a:cxn>
                    <a:cxn ang="0">
                      <a:pos x="5358" y="1233"/>
                    </a:cxn>
                    <a:cxn ang="0">
                      <a:pos x="5515" y="423"/>
                    </a:cxn>
                    <a:cxn ang="0">
                      <a:pos x="5819" y="108"/>
                    </a:cxn>
                    <a:cxn ang="0">
                      <a:pos x="6275" y="82"/>
                    </a:cxn>
                    <a:cxn ang="0">
                      <a:pos x="6621" y="60"/>
                    </a:cxn>
                    <a:cxn ang="0">
                      <a:pos x="2671" y="4285"/>
                    </a:cxn>
                    <a:cxn ang="0">
                      <a:pos x="3521" y="4516"/>
                    </a:cxn>
                    <a:cxn ang="0">
                      <a:pos x="4247" y="4750"/>
                    </a:cxn>
                    <a:cxn ang="0">
                      <a:pos x="5569" y="4739"/>
                    </a:cxn>
                    <a:cxn ang="0">
                      <a:pos x="6500" y="4327"/>
                    </a:cxn>
                    <a:cxn ang="0">
                      <a:pos x="6899" y="3478"/>
                    </a:cxn>
                    <a:cxn ang="0">
                      <a:pos x="7009" y="2739"/>
                    </a:cxn>
                    <a:cxn ang="0">
                      <a:pos x="7049" y="3283"/>
                    </a:cxn>
                    <a:cxn ang="0">
                      <a:pos x="6983" y="3916"/>
                    </a:cxn>
                    <a:cxn ang="0">
                      <a:pos x="6704" y="4534"/>
                    </a:cxn>
                    <a:cxn ang="0">
                      <a:pos x="5698" y="5076"/>
                    </a:cxn>
                    <a:cxn ang="0">
                      <a:pos x="4450" y="5312"/>
                    </a:cxn>
                    <a:cxn ang="0">
                      <a:pos x="3509" y="5357"/>
                    </a:cxn>
                    <a:cxn ang="0">
                      <a:pos x="2214" y="5241"/>
                    </a:cxn>
                    <a:cxn ang="0">
                      <a:pos x="848" y="4849"/>
                    </a:cxn>
                    <a:cxn ang="0">
                      <a:pos x="169" y="4199"/>
                    </a:cxn>
                    <a:cxn ang="0">
                      <a:pos x="27" y="3568"/>
                    </a:cxn>
                    <a:cxn ang="0">
                      <a:pos x="4" y="2925"/>
                    </a:cxn>
                    <a:cxn ang="0">
                      <a:pos x="107" y="2416"/>
                    </a:cxn>
                    <a:cxn ang="0">
                      <a:pos x="405" y="1922"/>
                    </a:cxn>
                    <a:cxn ang="0">
                      <a:pos x="707" y="1505"/>
                    </a:cxn>
                    <a:cxn ang="0">
                      <a:pos x="823" y="1037"/>
                    </a:cxn>
                    <a:cxn ang="0">
                      <a:pos x="748" y="609"/>
                    </a:cxn>
                    <a:cxn ang="0">
                      <a:pos x="568" y="294"/>
                    </a:cxn>
                    <a:cxn ang="0">
                      <a:pos x="383" y="116"/>
                    </a:cxn>
                    <a:cxn ang="0">
                      <a:pos x="390" y="70"/>
                    </a:cxn>
                    <a:cxn ang="0">
                      <a:pos x="393" y="27"/>
                    </a:cxn>
                    <a:cxn ang="0">
                      <a:pos x="400" y="6"/>
                    </a:cxn>
                    <a:cxn ang="0">
                      <a:pos x="477" y="20"/>
                    </a:cxn>
                    <a:cxn ang="0">
                      <a:pos x="636" y="32"/>
                    </a:cxn>
                    <a:cxn ang="0">
                      <a:pos x="968" y="136"/>
                    </a:cxn>
                    <a:cxn ang="0">
                      <a:pos x="1227" y="645"/>
                    </a:cxn>
                    <a:cxn ang="0">
                      <a:pos x="1274" y="1215"/>
                    </a:cxn>
                    <a:cxn ang="0">
                      <a:pos x="1561" y="1614"/>
                    </a:cxn>
                    <a:cxn ang="0">
                      <a:pos x="2080" y="1687"/>
                    </a:cxn>
                    <a:cxn ang="0">
                      <a:pos x="2478" y="1663"/>
                    </a:cxn>
                    <a:cxn ang="0">
                      <a:pos x="2165" y="1960"/>
                    </a:cxn>
                    <a:cxn ang="0">
                      <a:pos x="1633" y="2964"/>
                    </a:cxn>
                    <a:cxn ang="0">
                      <a:pos x="1799" y="3895"/>
                    </a:cxn>
                    <a:cxn ang="0">
                      <a:pos x="2339" y="4263"/>
                    </a:cxn>
                  </a:cxnLst>
                  <a:rect l="0" t="0" r="r" b="b"/>
                  <a:pathLst>
                    <a:path w="7049" h="5357">
                      <a:moveTo>
                        <a:pt x="6668" y="56"/>
                      </a:moveTo>
                      <a:lnTo>
                        <a:pt x="6598" y="118"/>
                      </a:lnTo>
                      <a:lnTo>
                        <a:pt x="6531" y="196"/>
                      </a:lnTo>
                      <a:lnTo>
                        <a:pt x="6467" y="288"/>
                      </a:lnTo>
                      <a:lnTo>
                        <a:pt x="6407" y="393"/>
                      </a:lnTo>
                      <a:lnTo>
                        <a:pt x="6355" y="510"/>
                      </a:lnTo>
                      <a:lnTo>
                        <a:pt x="6310" y="634"/>
                      </a:lnTo>
                      <a:lnTo>
                        <a:pt x="6277" y="765"/>
                      </a:lnTo>
                      <a:lnTo>
                        <a:pt x="6255" y="903"/>
                      </a:lnTo>
                      <a:lnTo>
                        <a:pt x="6247" y="1042"/>
                      </a:lnTo>
                      <a:lnTo>
                        <a:pt x="6255" y="1184"/>
                      </a:lnTo>
                      <a:lnTo>
                        <a:pt x="6280" y="1325"/>
                      </a:lnTo>
                      <a:lnTo>
                        <a:pt x="6326" y="1463"/>
                      </a:lnTo>
                      <a:lnTo>
                        <a:pt x="6346" y="1512"/>
                      </a:lnTo>
                      <a:lnTo>
                        <a:pt x="6370" y="1558"/>
                      </a:lnTo>
                      <a:lnTo>
                        <a:pt x="6398" y="1603"/>
                      </a:lnTo>
                      <a:lnTo>
                        <a:pt x="6427" y="1646"/>
                      </a:lnTo>
                      <a:lnTo>
                        <a:pt x="6459" y="1687"/>
                      </a:lnTo>
                      <a:lnTo>
                        <a:pt x="6491" y="1729"/>
                      </a:lnTo>
                      <a:lnTo>
                        <a:pt x="6524" y="1770"/>
                      </a:lnTo>
                      <a:lnTo>
                        <a:pt x="6556" y="1811"/>
                      </a:lnTo>
                      <a:lnTo>
                        <a:pt x="6588" y="1852"/>
                      </a:lnTo>
                      <a:lnTo>
                        <a:pt x="6617" y="1893"/>
                      </a:lnTo>
                      <a:lnTo>
                        <a:pt x="6645" y="1934"/>
                      </a:lnTo>
                      <a:lnTo>
                        <a:pt x="6669" y="1977"/>
                      </a:lnTo>
                      <a:lnTo>
                        <a:pt x="6607" y="1917"/>
                      </a:lnTo>
                      <a:lnTo>
                        <a:pt x="6547" y="1861"/>
                      </a:lnTo>
                      <a:lnTo>
                        <a:pt x="6489" y="1810"/>
                      </a:lnTo>
                      <a:lnTo>
                        <a:pt x="6431" y="1763"/>
                      </a:lnTo>
                      <a:lnTo>
                        <a:pt x="6375" y="1722"/>
                      </a:lnTo>
                      <a:lnTo>
                        <a:pt x="6318" y="1687"/>
                      </a:lnTo>
                      <a:lnTo>
                        <a:pt x="6262" y="1659"/>
                      </a:lnTo>
                      <a:lnTo>
                        <a:pt x="6205" y="1637"/>
                      </a:lnTo>
                      <a:lnTo>
                        <a:pt x="6149" y="1623"/>
                      </a:lnTo>
                      <a:lnTo>
                        <a:pt x="6091" y="1616"/>
                      </a:lnTo>
                      <a:lnTo>
                        <a:pt x="6032" y="1618"/>
                      </a:lnTo>
                      <a:lnTo>
                        <a:pt x="5972" y="1629"/>
                      </a:lnTo>
                      <a:lnTo>
                        <a:pt x="5858" y="1659"/>
                      </a:lnTo>
                      <a:lnTo>
                        <a:pt x="5736" y="1685"/>
                      </a:lnTo>
                      <a:lnTo>
                        <a:pt x="5607" y="1707"/>
                      </a:lnTo>
                      <a:lnTo>
                        <a:pt x="5471" y="1727"/>
                      </a:lnTo>
                      <a:lnTo>
                        <a:pt x="5333" y="1742"/>
                      </a:lnTo>
                      <a:lnTo>
                        <a:pt x="5193" y="1754"/>
                      </a:lnTo>
                      <a:lnTo>
                        <a:pt x="5053" y="1763"/>
                      </a:lnTo>
                      <a:lnTo>
                        <a:pt x="4913" y="1769"/>
                      </a:lnTo>
                      <a:lnTo>
                        <a:pt x="4778" y="1770"/>
                      </a:lnTo>
                      <a:lnTo>
                        <a:pt x="4647" y="1769"/>
                      </a:lnTo>
                      <a:lnTo>
                        <a:pt x="4522" y="1763"/>
                      </a:lnTo>
                      <a:lnTo>
                        <a:pt x="4407" y="1754"/>
                      </a:lnTo>
                      <a:lnTo>
                        <a:pt x="4607" y="1708"/>
                      </a:lnTo>
                      <a:lnTo>
                        <a:pt x="4784" y="1660"/>
                      </a:lnTo>
                      <a:lnTo>
                        <a:pt x="4940" y="1605"/>
                      </a:lnTo>
                      <a:lnTo>
                        <a:pt x="5073" y="1539"/>
                      </a:lnTo>
                      <a:lnTo>
                        <a:pt x="5187" y="1458"/>
                      </a:lnTo>
                      <a:lnTo>
                        <a:pt x="5281" y="1357"/>
                      </a:lnTo>
                      <a:lnTo>
                        <a:pt x="5358" y="1233"/>
                      </a:lnTo>
                      <a:lnTo>
                        <a:pt x="5419" y="1081"/>
                      </a:lnTo>
                      <a:lnTo>
                        <a:pt x="5465" y="899"/>
                      </a:lnTo>
                      <a:lnTo>
                        <a:pt x="5496" y="681"/>
                      </a:lnTo>
                      <a:lnTo>
                        <a:pt x="5515" y="423"/>
                      </a:lnTo>
                      <a:lnTo>
                        <a:pt x="5522" y="122"/>
                      </a:lnTo>
                      <a:lnTo>
                        <a:pt x="5611" y="119"/>
                      </a:lnTo>
                      <a:lnTo>
                        <a:pt x="5711" y="113"/>
                      </a:lnTo>
                      <a:lnTo>
                        <a:pt x="5819" y="108"/>
                      </a:lnTo>
                      <a:lnTo>
                        <a:pt x="5932" y="102"/>
                      </a:lnTo>
                      <a:lnTo>
                        <a:pt x="6049" y="95"/>
                      </a:lnTo>
                      <a:lnTo>
                        <a:pt x="6164" y="89"/>
                      </a:lnTo>
                      <a:lnTo>
                        <a:pt x="6275" y="82"/>
                      </a:lnTo>
                      <a:lnTo>
                        <a:pt x="6379" y="77"/>
                      </a:lnTo>
                      <a:lnTo>
                        <a:pt x="6473" y="70"/>
                      </a:lnTo>
                      <a:lnTo>
                        <a:pt x="6555" y="64"/>
                      </a:lnTo>
                      <a:lnTo>
                        <a:pt x="6621" y="60"/>
                      </a:lnTo>
                      <a:lnTo>
                        <a:pt x="6668" y="56"/>
                      </a:lnTo>
                      <a:lnTo>
                        <a:pt x="6668" y="56"/>
                      </a:lnTo>
                      <a:close/>
                      <a:moveTo>
                        <a:pt x="2339" y="4263"/>
                      </a:moveTo>
                      <a:lnTo>
                        <a:pt x="2671" y="4285"/>
                      </a:lnTo>
                      <a:lnTo>
                        <a:pt x="2942" y="4327"/>
                      </a:lnTo>
                      <a:lnTo>
                        <a:pt x="3166" y="4382"/>
                      </a:lnTo>
                      <a:lnTo>
                        <a:pt x="3354" y="4447"/>
                      </a:lnTo>
                      <a:lnTo>
                        <a:pt x="3521" y="4516"/>
                      </a:lnTo>
                      <a:lnTo>
                        <a:pt x="3681" y="4585"/>
                      </a:lnTo>
                      <a:lnTo>
                        <a:pt x="3845" y="4651"/>
                      </a:lnTo>
                      <a:lnTo>
                        <a:pt x="4030" y="4707"/>
                      </a:lnTo>
                      <a:lnTo>
                        <a:pt x="4247" y="4750"/>
                      </a:lnTo>
                      <a:lnTo>
                        <a:pt x="4510" y="4777"/>
                      </a:lnTo>
                      <a:lnTo>
                        <a:pt x="4832" y="4780"/>
                      </a:lnTo>
                      <a:lnTo>
                        <a:pt x="5228" y="4758"/>
                      </a:lnTo>
                      <a:lnTo>
                        <a:pt x="5569" y="4739"/>
                      </a:lnTo>
                      <a:lnTo>
                        <a:pt x="5864" y="4685"/>
                      </a:lnTo>
                      <a:lnTo>
                        <a:pt x="6115" y="4596"/>
                      </a:lnTo>
                      <a:lnTo>
                        <a:pt x="6326" y="4477"/>
                      </a:lnTo>
                      <a:lnTo>
                        <a:pt x="6500" y="4327"/>
                      </a:lnTo>
                      <a:lnTo>
                        <a:pt x="6641" y="4150"/>
                      </a:lnTo>
                      <a:lnTo>
                        <a:pt x="6751" y="3948"/>
                      </a:lnTo>
                      <a:lnTo>
                        <a:pt x="6837" y="3724"/>
                      </a:lnTo>
                      <a:lnTo>
                        <a:pt x="6899" y="3478"/>
                      </a:lnTo>
                      <a:lnTo>
                        <a:pt x="6942" y="3214"/>
                      </a:lnTo>
                      <a:lnTo>
                        <a:pt x="6970" y="2934"/>
                      </a:lnTo>
                      <a:lnTo>
                        <a:pt x="6986" y="2641"/>
                      </a:lnTo>
                      <a:lnTo>
                        <a:pt x="7009" y="2739"/>
                      </a:lnTo>
                      <a:lnTo>
                        <a:pt x="7027" y="2856"/>
                      </a:lnTo>
                      <a:lnTo>
                        <a:pt x="7041" y="2988"/>
                      </a:lnTo>
                      <a:lnTo>
                        <a:pt x="7048" y="3131"/>
                      </a:lnTo>
                      <a:lnTo>
                        <a:pt x="7049" y="3283"/>
                      </a:lnTo>
                      <a:lnTo>
                        <a:pt x="7044" y="3440"/>
                      </a:lnTo>
                      <a:lnTo>
                        <a:pt x="7032" y="3600"/>
                      </a:lnTo>
                      <a:lnTo>
                        <a:pt x="7012" y="3760"/>
                      </a:lnTo>
                      <a:lnTo>
                        <a:pt x="6983" y="3916"/>
                      </a:lnTo>
                      <a:lnTo>
                        <a:pt x="6946" y="4068"/>
                      </a:lnTo>
                      <a:lnTo>
                        <a:pt x="6900" y="4209"/>
                      </a:lnTo>
                      <a:lnTo>
                        <a:pt x="6844" y="4339"/>
                      </a:lnTo>
                      <a:lnTo>
                        <a:pt x="6704" y="4534"/>
                      </a:lnTo>
                      <a:lnTo>
                        <a:pt x="6510" y="4705"/>
                      </a:lnTo>
                      <a:lnTo>
                        <a:pt x="6270" y="4850"/>
                      </a:lnTo>
                      <a:lnTo>
                        <a:pt x="5997" y="4974"/>
                      </a:lnTo>
                      <a:lnTo>
                        <a:pt x="5698" y="5076"/>
                      </a:lnTo>
                      <a:lnTo>
                        <a:pt x="5384" y="5159"/>
                      </a:lnTo>
                      <a:lnTo>
                        <a:pt x="5065" y="5225"/>
                      </a:lnTo>
                      <a:lnTo>
                        <a:pt x="4750" y="5275"/>
                      </a:lnTo>
                      <a:lnTo>
                        <a:pt x="4450" y="5312"/>
                      </a:lnTo>
                      <a:lnTo>
                        <a:pt x="4173" y="5335"/>
                      </a:lnTo>
                      <a:lnTo>
                        <a:pt x="3931" y="5348"/>
                      </a:lnTo>
                      <a:lnTo>
                        <a:pt x="3734" y="5353"/>
                      </a:lnTo>
                      <a:lnTo>
                        <a:pt x="3509" y="5357"/>
                      </a:lnTo>
                      <a:lnTo>
                        <a:pt x="3233" y="5351"/>
                      </a:lnTo>
                      <a:lnTo>
                        <a:pt x="2917" y="5328"/>
                      </a:lnTo>
                      <a:lnTo>
                        <a:pt x="2574" y="5293"/>
                      </a:lnTo>
                      <a:lnTo>
                        <a:pt x="2214" y="5241"/>
                      </a:lnTo>
                      <a:lnTo>
                        <a:pt x="1850" y="5171"/>
                      </a:lnTo>
                      <a:lnTo>
                        <a:pt x="1493" y="5084"/>
                      </a:lnTo>
                      <a:lnTo>
                        <a:pt x="1155" y="4977"/>
                      </a:lnTo>
                      <a:lnTo>
                        <a:pt x="848" y="4849"/>
                      </a:lnTo>
                      <a:lnTo>
                        <a:pt x="584" y="4699"/>
                      </a:lnTo>
                      <a:lnTo>
                        <a:pt x="372" y="4527"/>
                      </a:lnTo>
                      <a:lnTo>
                        <a:pt x="226" y="4331"/>
                      </a:lnTo>
                      <a:lnTo>
                        <a:pt x="169" y="4199"/>
                      </a:lnTo>
                      <a:lnTo>
                        <a:pt x="122" y="4054"/>
                      </a:lnTo>
                      <a:lnTo>
                        <a:pt x="83" y="3898"/>
                      </a:lnTo>
                      <a:lnTo>
                        <a:pt x="51" y="3735"/>
                      </a:lnTo>
                      <a:lnTo>
                        <a:pt x="27" y="3568"/>
                      </a:lnTo>
                      <a:lnTo>
                        <a:pt x="11" y="3399"/>
                      </a:lnTo>
                      <a:lnTo>
                        <a:pt x="2" y="3234"/>
                      </a:lnTo>
                      <a:lnTo>
                        <a:pt x="0" y="3075"/>
                      </a:lnTo>
                      <a:lnTo>
                        <a:pt x="4" y="2925"/>
                      </a:lnTo>
                      <a:lnTo>
                        <a:pt x="15" y="2788"/>
                      </a:lnTo>
                      <a:lnTo>
                        <a:pt x="32" y="2667"/>
                      </a:lnTo>
                      <a:lnTo>
                        <a:pt x="54" y="2567"/>
                      </a:lnTo>
                      <a:lnTo>
                        <a:pt x="107" y="2416"/>
                      </a:lnTo>
                      <a:lnTo>
                        <a:pt x="171" y="2277"/>
                      </a:lnTo>
                      <a:lnTo>
                        <a:pt x="245" y="2150"/>
                      </a:lnTo>
                      <a:lnTo>
                        <a:pt x="323" y="2032"/>
                      </a:lnTo>
                      <a:lnTo>
                        <a:pt x="405" y="1922"/>
                      </a:lnTo>
                      <a:lnTo>
                        <a:pt x="487" y="1815"/>
                      </a:lnTo>
                      <a:lnTo>
                        <a:pt x="567" y="1711"/>
                      </a:lnTo>
                      <a:lnTo>
                        <a:pt x="641" y="1609"/>
                      </a:lnTo>
                      <a:lnTo>
                        <a:pt x="707" y="1505"/>
                      </a:lnTo>
                      <a:lnTo>
                        <a:pt x="761" y="1397"/>
                      </a:lnTo>
                      <a:lnTo>
                        <a:pt x="800" y="1283"/>
                      </a:lnTo>
                      <a:lnTo>
                        <a:pt x="822" y="1161"/>
                      </a:lnTo>
                      <a:lnTo>
                        <a:pt x="823" y="1037"/>
                      </a:lnTo>
                      <a:lnTo>
                        <a:pt x="815" y="919"/>
                      </a:lnTo>
                      <a:lnTo>
                        <a:pt x="800" y="810"/>
                      </a:lnTo>
                      <a:lnTo>
                        <a:pt x="778" y="706"/>
                      </a:lnTo>
                      <a:lnTo>
                        <a:pt x="748" y="609"/>
                      </a:lnTo>
                      <a:lnTo>
                        <a:pt x="711" y="520"/>
                      </a:lnTo>
                      <a:lnTo>
                        <a:pt x="669" y="438"/>
                      </a:lnTo>
                      <a:lnTo>
                        <a:pt x="621" y="362"/>
                      </a:lnTo>
                      <a:lnTo>
                        <a:pt x="568" y="294"/>
                      </a:lnTo>
                      <a:lnTo>
                        <a:pt x="509" y="232"/>
                      </a:lnTo>
                      <a:lnTo>
                        <a:pt x="447" y="176"/>
                      </a:lnTo>
                      <a:lnTo>
                        <a:pt x="380" y="128"/>
                      </a:lnTo>
                      <a:lnTo>
                        <a:pt x="383" y="116"/>
                      </a:lnTo>
                      <a:lnTo>
                        <a:pt x="385" y="105"/>
                      </a:lnTo>
                      <a:lnTo>
                        <a:pt x="388" y="93"/>
                      </a:lnTo>
                      <a:lnTo>
                        <a:pt x="389" y="82"/>
                      </a:lnTo>
                      <a:lnTo>
                        <a:pt x="390" y="70"/>
                      </a:lnTo>
                      <a:lnTo>
                        <a:pt x="391" y="59"/>
                      </a:lnTo>
                      <a:lnTo>
                        <a:pt x="392" y="48"/>
                      </a:lnTo>
                      <a:lnTo>
                        <a:pt x="392" y="37"/>
                      </a:lnTo>
                      <a:lnTo>
                        <a:pt x="393" y="27"/>
                      </a:lnTo>
                      <a:lnTo>
                        <a:pt x="393" y="18"/>
                      </a:lnTo>
                      <a:lnTo>
                        <a:pt x="393" y="9"/>
                      </a:lnTo>
                      <a:lnTo>
                        <a:pt x="393" y="0"/>
                      </a:lnTo>
                      <a:lnTo>
                        <a:pt x="400" y="6"/>
                      </a:lnTo>
                      <a:lnTo>
                        <a:pt x="412" y="10"/>
                      </a:lnTo>
                      <a:lnTo>
                        <a:pt x="429" y="13"/>
                      </a:lnTo>
                      <a:lnTo>
                        <a:pt x="451" y="17"/>
                      </a:lnTo>
                      <a:lnTo>
                        <a:pt x="477" y="20"/>
                      </a:lnTo>
                      <a:lnTo>
                        <a:pt x="509" y="22"/>
                      </a:lnTo>
                      <a:lnTo>
                        <a:pt x="546" y="26"/>
                      </a:lnTo>
                      <a:lnTo>
                        <a:pt x="588" y="29"/>
                      </a:lnTo>
                      <a:lnTo>
                        <a:pt x="636" y="32"/>
                      </a:lnTo>
                      <a:lnTo>
                        <a:pt x="689" y="36"/>
                      </a:lnTo>
                      <a:lnTo>
                        <a:pt x="748" y="40"/>
                      </a:lnTo>
                      <a:lnTo>
                        <a:pt x="811" y="46"/>
                      </a:lnTo>
                      <a:lnTo>
                        <a:pt x="968" y="136"/>
                      </a:lnTo>
                      <a:lnTo>
                        <a:pt x="1080" y="245"/>
                      </a:lnTo>
                      <a:lnTo>
                        <a:pt x="1155" y="369"/>
                      </a:lnTo>
                      <a:lnTo>
                        <a:pt x="1202" y="503"/>
                      </a:lnTo>
                      <a:lnTo>
                        <a:pt x="1227" y="645"/>
                      </a:lnTo>
                      <a:lnTo>
                        <a:pt x="1240" y="791"/>
                      </a:lnTo>
                      <a:lnTo>
                        <a:pt x="1246" y="936"/>
                      </a:lnTo>
                      <a:lnTo>
                        <a:pt x="1255" y="1079"/>
                      </a:lnTo>
                      <a:lnTo>
                        <a:pt x="1274" y="1215"/>
                      </a:lnTo>
                      <a:lnTo>
                        <a:pt x="1311" y="1340"/>
                      </a:lnTo>
                      <a:lnTo>
                        <a:pt x="1373" y="1452"/>
                      </a:lnTo>
                      <a:lnTo>
                        <a:pt x="1468" y="1545"/>
                      </a:lnTo>
                      <a:lnTo>
                        <a:pt x="1561" y="1614"/>
                      </a:lnTo>
                      <a:lnTo>
                        <a:pt x="1675" y="1658"/>
                      </a:lnTo>
                      <a:lnTo>
                        <a:pt x="1805" y="1681"/>
                      </a:lnTo>
                      <a:lnTo>
                        <a:pt x="1942" y="1689"/>
                      </a:lnTo>
                      <a:lnTo>
                        <a:pt x="2080" y="1687"/>
                      </a:lnTo>
                      <a:lnTo>
                        <a:pt x="2209" y="1679"/>
                      </a:lnTo>
                      <a:lnTo>
                        <a:pt x="2323" y="1668"/>
                      </a:lnTo>
                      <a:lnTo>
                        <a:pt x="2416" y="1663"/>
                      </a:lnTo>
                      <a:lnTo>
                        <a:pt x="2478" y="1663"/>
                      </a:lnTo>
                      <a:lnTo>
                        <a:pt x="2505" y="1674"/>
                      </a:lnTo>
                      <a:lnTo>
                        <a:pt x="2486" y="1702"/>
                      </a:lnTo>
                      <a:lnTo>
                        <a:pt x="2414" y="1753"/>
                      </a:lnTo>
                      <a:lnTo>
                        <a:pt x="2165" y="1960"/>
                      </a:lnTo>
                      <a:lnTo>
                        <a:pt x="1963" y="2192"/>
                      </a:lnTo>
                      <a:lnTo>
                        <a:pt x="1808" y="2442"/>
                      </a:lnTo>
                      <a:lnTo>
                        <a:pt x="1698" y="2701"/>
                      </a:lnTo>
                      <a:lnTo>
                        <a:pt x="1633" y="2964"/>
                      </a:lnTo>
                      <a:lnTo>
                        <a:pt x="1612" y="3222"/>
                      </a:lnTo>
                      <a:lnTo>
                        <a:pt x="1633" y="3468"/>
                      </a:lnTo>
                      <a:lnTo>
                        <a:pt x="1696" y="3695"/>
                      </a:lnTo>
                      <a:lnTo>
                        <a:pt x="1799" y="3895"/>
                      </a:lnTo>
                      <a:lnTo>
                        <a:pt x="1941" y="4061"/>
                      </a:lnTo>
                      <a:lnTo>
                        <a:pt x="2122" y="4187"/>
                      </a:lnTo>
                      <a:lnTo>
                        <a:pt x="2339" y="4263"/>
                      </a:lnTo>
                      <a:lnTo>
                        <a:pt x="2339" y="4263"/>
                      </a:lnTo>
                      <a:close/>
                    </a:path>
                  </a:pathLst>
                </a:custGeom>
                <a:solidFill>
                  <a:srgbClr val="E6CC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66" name="Freeform 50"/>
                <p:cNvSpPr>
                  <a:spLocks/>
                </p:cNvSpPr>
                <p:nvPr/>
              </p:nvSpPr>
              <p:spPr bwMode="auto">
                <a:xfrm>
                  <a:off x="1118" y="3359"/>
                  <a:ext cx="116" cy="234"/>
                </a:xfrm>
                <a:custGeom>
                  <a:avLst/>
                  <a:gdLst/>
                  <a:ahLst/>
                  <a:cxnLst>
                    <a:cxn ang="0">
                      <a:pos x="138" y="119"/>
                    </a:cxn>
                    <a:cxn ang="0">
                      <a:pos x="91" y="278"/>
                    </a:cxn>
                    <a:cxn ang="0">
                      <a:pos x="52" y="442"/>
                    </a:cxn>
                    <a:cxn ang="0">
                      <a:pos x="24" y="608"/>
                    </a:cxn>
                    <a:cxn ang="0">
                      <a:pos x="7" y="774"/>
                    </a:cxn>
                    <a:cxn ang="0">
                      <a:pos x="0" y="939"/>
                    </a:cxn>
                    <a:cxn ang="0">
                      <a:pos x="2" y="1101"/>
                    </a:cxn>
                    <a:cxn ang="0">
                      <a:pos x="13" y="1257"/>
                    </a:cxn>
                    <a:cxn ang="0">
                      <a:pos x="34" y="1404"/>
                    </a:cxn>
                    <a:cxn ang="0">
                      <a:pos x="64" y="1543"/>
                    </a:cxn>
                    <a:cxn ang="0">
                      <a:pos x="103" y="1670"/>
                    </a:cxn>
                    <a:cxn ang="0">
                      <a:pos x="150" y="1783"/>
                    </a:cxn>
                    <a:cxn ang="0">
                      <a:pos x="206" y="1882"/>
                    </a:cxn>
                    <a:cxn ang="0">
                      <a:pos x="238" y="1915"/>
                    </a:cxn>
                    <a:cxn ang="0">
                      <a:pos x="280" y="1944"/>
                    </a:cxn>
                    <a:cxn ang="0">
                      <a:pos x="332" y="1969"/>
                    </a:cxn>
                    <a:cxn ang="0">
                      <a:pos x="391" y="1991"/>
                    </a:cxn>
                    <a:cxn ang="0">
                      <a:pos x="456" y="2010"/>
                    </a:cxn>
                    <a:cxn ang="0">
                      <a:pos x="527" y="2028"/>
                    </a:cxn>
                    <a:cxn ang="0">
                      <a:pos x="600" y="2042"/>
                    </a:cxn>
                    <a:cxn ang="0">
                      <a:pos x="677" y="2056"/>
                    </a:cxn>
                    <a:cxn ang="0">
                      <a:pos x="754" y="2069"/>
                    </a:cxn>
                    <a:cxn ang="0">
                      <a:pos x="831" y="2081"/>
                    </a:cxn>
                    <a:cxn ang="0">
                      <a:pos x="906" y="2092"/>
                    </a:cxn>
                    <a:cxn ang="0">
                      <a:pos x="977" y="2105"/>
                    </a:cxn>
                    <a:cxn ang="0">
                      <a:pos x="1026" y="2084"/>
                    </a:cxn>
                    <a:cxn ang="0">
                      <a:pos x="1044" y="2023"/>
                    </a:cxn>
                    <a:cxn ang="0">
                      <a:pos x="1035" y="1928"/>
                    </a:cxn>
                    <a:cxn ang="0">
                      <a:pos x="1008" y="1801"/>
                    </a:cxn>
                    <a:cxn ang="0">
                      <a:pos x="969" y="1648"/>
                    </a:cxn>
                    <a:cxn ang="0">
                      <a:pos x="925" y="1471"/>
                    </a:cxn>
                    <a:cxn ang="0">
                      <a:pos x="883" y="1276"/>
                    </a:cxn>
                    <a:cxn ang="0">
                      <a:pos x="849" y="1067"/>
                    </a:cxn>
                    <a:cxn ang="0">
                      <a:pos x="830" y="847"/>
                    </a:cxn>
                    <a:cxn ang="0">
                      <a:pos x="832" y="621"/>
                    </a:cxn>
                    <a:cxn ang="0">
                      <a:pos x="862" y="393"/>
                    </a:cxn>
                    <a:cxn ang="0">
                      <a:pos x="927" y="168"/>
                    </a:cxn>
                    <a:cxn ang="0">
                      <a:pos x="929" y="132"/>
                    </a:cxn>
                    <a:cxn ang="0">
                      <a:pos x="902" y="97"/>
                    </a:cxn>
                    <a:cxn ang="0">
                      <a:pos x="851" y="68"/>
                    </a:cxn>
                    <a:cxn ang="0">
                      <a:pos x="781" y="41"/>
                    </a:cxn>
                    <a:cxn ang="0">
                      <a:pos x="698" y="20"/>
                    </a:cxn>
                    <a:cxn ang="0">
                      <a:pos x="605" y="7"/>
                    </a:cxn>
                    <a:cxn ang="0">
                      <a:pos x="508" y="0"/>
                    </a:cxn>
                    <a:cxn ang="0">
                      <a:pos x="412" y="1"/>
                    </a:cxn>
                    <a:cxn ang="0">
                      <a:pos x="322" y="13"/>
                    </a:cxn>
                    <a:cxn ang="0">
                      <a:pos x="244" y="37"/>
                    </a:cxn>
                    <a:cxn ang="0">
                      <a:pos x="180" y="71"/>
                    </a:cxn>
                    <a:cxn ang="0">
                      <a:pos x="138" y="119"/>
                    </a:cxn>
                    <a:cxn ang="0">
                      <a:pos x="138" y="119"/>
                    </a:cxn>
                  </a:cxnLst>
                  <a:rect l="0" t="0" r="r" b="b"/>
                  <a:pathLst>
                    <a:path w="1044" h="2105">
                      <a:moveTo>
                        <a:pt x="138" y="119"/>
                      </a:moveTo>
                      <a:lnTo>
                        <a:pt x="91" y="278"/>
                      </a:lnTo>
                      <a:lnTo>
                        <a:pt x="52" y="442"/>
                      </a:lnTo>
                      <a:lnTo>
                        <a:pt x="24" y="608"/>
                      </a:lnTo>
                      <a:lnTo>
                        <a:pt x="7" y="774"/>
                      </a:lnTo>
                      <a:lnTo>
                        <a:pt x="0" y="939"/>
                      </a:lnTo>
                      <a:lnTo>
                        <a:pt x="2" y="1101"/>
                      </a:lnTo>
                      <a:lnTo>
                        <a:pt x="13" y="1257"/>
                      </a:lnTo>
                      <a:lnTo>
                        <a:pt x="34" y="1404"/>
                      </a:lnTo>
                      <a:lnTo>
                        <a:pt x="64" y="1543"/>
                      </a:lnTo>
                      <a:lnTo>
                        <a:pt x="103" y="1670"/>
                      </a:lnTo>
                      <a:lnTo>
                        <a:pt x="150" y="1783"/>
                      </a:lnTo>
                      <a:lnTo>
                        <a:pt x="206" y="1882"/>
                      </a:lnTo>
                      <a:lnTo>
                        <a:pt x="238" y="1915"/>
                      </a:lnTo>
                      <a:lnTo>
                        <a:pt x="280" y="1944"/>
                      </a:lnTo>
                      <a:lnTo>
                        <a:pt x="332" y="1969"/>
                      </a:lnTo>
                      <a:lnTo>
                        <a:pt x="391" y="1991"/>
                      </a:lnTo>
                      <a:lnTo>
                        <a:pt x="456" y="2010"/>
                      </a:lnTo>
                      <a:lnTo>
                        <a:pt x="527" y="2028"/>
                      </a:lnTo>
                      <a:lnTo>
                        <a:pt x="600" y="2042"/>
                      </a:lnTo>
                      <a:lnTo>
                        <a:pt x="677" y="2056"/>
                      </a:lnTo>
                      <a:lnTo>
                        <a:pt x="754" y="2069"/>
                      </a:lnTo>
                      <a:lnTo>
                        <a:pt x="831" y="2081"/>
                      </a:lnTo>
                      <a:lnTo>
                        <a:pt x="906" y="2092"/>
                      </a:lnTo>
                      <a:lnTo>
                        <a:pt x="977" y="2105"/>
                      </a:lnTo>
                      <a:lnTo>
                        <a:pt x="1026" y="2084"/>
                      </a:lnTo>
                      <a:lnTo>
                        <a:pt x="1044" y="2023"/>
                      </a:lnTo>
                      <a:lnTo>
                        <a:pt x="1035" y="1928"/>
                      </a:lnTo>
                      <a:lnTo>
                        <a:pt x="1008" y="1801"/>
                      </a:lnTo>
                      <a:lnTo>
                        <a:pt x="969" y="1648"/>
                      </a:lnTo>
                      <a:lnTo>
                        <a:pt x="925" y="1471"/>
                      </a:lnTo>
                      <a:lnTo>
                        <a:pt x="883" y="1276"/>
                      </a:lnTo>
                      <a:lnTo>
                        <a:pt x="849" y="1067"/>
                      </a:lnTo>
                      <a:lnTo>
                        <a:pt x="830" y="847"/>
                      </a:lnTo>
                      <a:lnTo>
                        <a:pt x="832" y="621"/>
                      </a:lnTo>
                      <a:lnTo>
                        <a:pt x="862" y="393"/>
                      </a:lnTo>
                      <a:lnTo>
                        <a:pt x="927" y="168"/>
                      </a:lnTo>
                      <a:lnTo>
                        <a:pt x="929" y="132"/>
                      </a:lnTo>
                      <a:lnTo>
                        <a:pt x="902" y="97"/>
                      </a:lnTo>
                      <a:lnTo>
                        <a:pt x="851" y="68"/>
                      </a:lnTo>
                      <a:lnTo>
                        <a:pt x="781" y="41"/>
                      </a:lnTo>
                      <a:lnTo>
                        <a:pt x="698" y="20"/>
                      </a:lnTo>
                      <a:lnTo>
                        <a:pt x="605" y="7"/>
                      </a:lnTo>
                      <a:lnTo>
                        <a:pt x="508" y="0"/>
                      </a:lnTo>
                      <a:lnTo>
                        <a:pt x="412" y="1"/>
                      </a:lnTo>
                      <a:lnTo>
                        <a:pt x="322" y="13"/>
                      </a:lnTo>
                      <a:lnTo>
                        <a:pt x="244" y="37"/>
                      </a:lnTo>
                      <a:lnTo>
                        <a:pt x="180" y="71"/>
                      </a:lnTo>
                      <a:lnTo>
                        <a:pt x="138" y="119"/>
                      </a:lnTo>
                      <a:lnTo>
                        <a:pt x="138" y="119"/>
                      </a:lnTo>
                      <a:close/>
                    </a:path>
                  </a:pathLst>
                </a:custGeom>
                <a:solidFill>
                  <a:srgbClr val="FFE600"/>
                </a:solidFill>
                <a:ln w="9525">
                  <a:solidFill>
                    <a:srgbClr val="CCCC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88467" name="Arc 51"/>
                <p:cNvSpPr>
                  <a:spLocks/>
                </p:cNvSpPr>
                <p:nvPr/>
              </p:nvSpPr>
              <p:spPr bwMode="auto">
                <a:xfrm flipH="1" flipV="1">
                  <a:off x="1026" y="2370"/>
                  <a:ext cx="912" cy="725"/>
                </a:xfrm>
                <a:custGeom>
                  <a:avLst/>
                  <a:gdLst>
                    <a:gd name="G0" fmla="+- 21600 0 0"/>
                    <a:gd name="G1" fmla="+- 8071 0 0"/>
                    <a:gd name="G2" fmla="+- 21600 0 0"/>
                    <a:gd name="T0" fmla="*/ 41635 w 43200"/>
                    <a:gd name="T1" fmla="*/ 0 h 29671"/>
                    <a:gd name="T2" fmla="*/ 1411 w 43200"/>
                    <a:gd name="T3" fmla="*/ 392 h 29671"/>
                    <a:gd name="T4" fmla="*/ 21600 w 43200"/>
                    <a:gd name="T5" fmla="*/ 8071 h 29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9671" fill="none" extrusionOk="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</a:path>
                    <a:path w="43200" h="29671" stroke="0" extrusionOk="0">
                      <a:moveTo>
                        <a:pt x="41635" y="-1"/>
                      </a:moveTo>
                      <a:cubicBezTo>
                        <a:pt x="42668" y="2565"/>
                        <a:pt x="43200" y="5305"/>
                        <a:pt x="43200" y="8071"/>
                      </a:cubicBezTo>
                      <a:cubicBezTo>
                        <a:pt x="43200" y="20000"/>
                        <a:pt x="33529" y="29671"/>
                        <a:pt x="21600" y="29671"/>
                      </a:cubicBezTo>
                      <a:cubicBezTo>
                        <a:pt x="9670" y="29671"/>
                        <a:pt x="0" y="20000"/>
                        <a:pt x="0" y="8071"/>
                      </a:cubicBezTo>
                      <a:cubicBezTo>
                        <a:pt x="-1" y="5446"/>
                        <a:pt x="478" y="2844"/>
                        <a:pt x="1411" y="392"/>
                      </a:cubicBezTo>
                      <a:lnTo>
                        <a:pt x="21600" y="8071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CCCC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</p:grpSp>
        <p:sp>
          <p:nvSpPr>
            <p:cNvPr id="188468" name="Text Box 52"/>
            <p:cNvSpPr txBox="1">
              <a:spLocks noChangeArrowheads="1"/>
            </p:cNvSpPr>
            <p:nvPr/>
          </p:nvSpPr>
          <p:spPr bwMode="auto">
            <a:xfrm>
              <a:off x="1241" y="3071"/>
              <a:ext cx="499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pt-BR" sz="5500" dirty="0"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88469" name="Text Box 53"/>
            <p:cNvSpPr txBox="1">
              <a:spLocks noChangeArrowheads="1"/>
            </p:cNvSpPr>
            <p:nvPr/>
          </p:nvSpPr>
          <p:spPr bwMode="auto">
            <a:xfrm>
              <a:off x="3982" y="3011"/>
              <a:ext cx="498" cy="6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pt-BR" sz="5500" dirty="0">
                  <a:latin typeface="Times New Roman" pitchFamily="18" charset="0"/>
                </a:rPr>
                <a:t>N</a:t>
              </a:r>
            </a:p>
          </p:txBody>
        </p:sp>
      </p:grpSp>
      <p:sp>
        <p:nvSpPr>
          <p:cNvPr id="188470" name="Text Box 54"/>
          <p:cNvSpPr txBox="1">
            <a:spLocks noChangeArrowheads="1"/>
          </p:cNvSpPr>
          <p:nvPr/>
        </p:nvSpPr>
        <p:spPr bwMode="auto">
          <a:xfrm>
            <a:off x="3244701" y="2218576"/>
            <a:ext cx="3685729" cy="38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sz="3500" dirty="0">
                <a:solidFill>
                  <a:srgbClr val="003366"/>
                </a:solidFill>
              </a:rPr>
              <a:t>ELEMENTOS NEUTROS OU SEM CARGA, NADA ACONTECE</a:t>
            </a:r>
            <a:endParaRPr lang="pt-BR" sz="35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4418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8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8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8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8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8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8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88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500"/>
                            </p:stCondLst>
                            <p:childTnLst>
                              <p:par>
                                <p:cTn id="7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000"/>
                            </p:stCondLst>
                            <p:childTnLst>
                              <p:par>
                                <p:cTn id="7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18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21" grpId="0" animBg="1"/>
      <p:bldP spid="188422" grpId="0" animBg="1"/>
      <p:bldP spid="188423" grpId="0" animBg="1"/>
      <p:bldP spid="188424" grpId="0" animBg="1"/>
      <p:bldP spid="188425" grpId="0" animBg="1"/>
      <p:bldP spid="188426" grpId="0" animBg="1"/>
      <p:bldP spid="188427" grpId="0" animBg="1"/>
      <p:bldP spid="188428" grpId="0" animBg="1"/>
      <p:bldP spid="188429" grpId="0" animBg="1"/>
      <p:bldP spid="188430" grpId="0" animBg="1"/>
      <p:bldP spid="188431" grpId="0" animBg="1"/>
      <p:bldP spid="188432" grpId="0" animBg="1"/>
      <p:bldP spid="188433" grpId="0" animBg="1"/>
      <p:bldP spid="188434" grpId="0" animBg="1"/>
      <p:bldP spid="188435" grpId="0" animBg="1"/>
      <p:bldP spid="188436" grpId="0" animBg="1"/>
      <p:bldP spid="188437" grpId="0" animBg="1"/>
      <p:bldP spid="18847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16" name="Oval 52"/>
          <p:cNvSpPr>
            <a:spLocks noChangeArrowheads="1"/>
          </p:cNvSpPr>
          <p:nvPr/>
        </p:nvSpPr>
        <p:spPr bwMode="auto">
          <a:xfrm>
            <a:off x="6963683" y="1547589"/>
            <a:ext cx="71754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17" name="Oval 53"/>
          <p:cNvSpPr>
            <a:spLocks noChangeArrowheads="1"/>
          </p:cNvSpPr>
          <p:nvPr/>
        </p:nvSpPr>
        <p:spPr bwMode="auto">
          <a:xfrm>
            <a:off x="6891927" y="2048068"/>
            <a:ext cx="71755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18" name="Oval 54"/>
          <p:cNvSpPr>
            <a:spLocks noChangeArrowheads="1"/>
          </p:cNvSpPr>
          <p:nvPr/>
        </p:nvSpPr>
        <p:spPr bwMode="auto">
          <a:xfrm>
            <a:off x="6820174" y="1547589"/>
            <a:ext cx="71754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19" name="Oval 55"/>
          <p:cNvSpPr>
            <a:spLocks noChangeArrowheads="1"/>
          </p:cNvSpPr>
          <p:nvPr/>
        </p:nvSpPr>
        <p:spPr bwMode="auto">
          <a:xfrm>
            <a:off x="6748418" y="2048068"/>
            <a:ext cx="71755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0" name="Oval 56"/>
          <p:cNvSpPr>
            <a:spLocks noChangeArrowheads="1"/>
          </p:cNvSpPr>
          <p:nvPr/>
        </p:nvSpPr>
        <p:spPr bwMode="auto">
          <a:xfrm>
            <a:off x="6676665" y="1547589"/>
            <a:ext cx="71754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1" name="Oval 57"/>
          <p:cNvSpPr>
            <a:spLocks noChangeArrowheads="1"/>
          </p:cNvSpPr>
          <p:nvPr/>
        </p:nvSpPr>
        <p:spPr bwMode="auto">
          <a:xfrm>
            <a:off x="3216699" y="1547589"/>
            <a:ext cx="71755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2" name="Oval 58"/>
          <p:cNvSpPr>
            <a:spLocks noChangeArrowheads="1"/>
          </p:cNvSpPr>
          <p:nvPr/>
        </p:nvSpPr>
        <p:spPr bwMode="auto">
          <a:xfrm>
            <a:off x="3144946" y="2048068"/>
            <a:ext cx="71754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3" name="Oval 59"/>
          <p:cNvSpPr>
            <a:spLocks noChangeArrowheads="1"/>
          </p:cNvSpPr>
          <p:nvPr/>
        </p:nvSpPr>
        <p:spPr bwMode="auto">
          <a:xfrm>
            <a:off x="3073191" y="1547589"/>
            <a:ext cx="71755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4" name="Oval 60"/>
          <p:cNvSpPr>
            <a:spLocks noChangeArrowheads="1"/>
          </p:cNvSpPr>
          <p:nvPr/>
        </p:nvSpPr>
        <p:spPr bwMode="auto">
          <a:xfrm>
            <a:off x="3001437" y="2048068"/>
            <a:ext cx="71754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5" name="Oval 61"/>
          <p:cNvSpPr>
            <a:spLocks noChangeArrowheads="1"/>
          </p:cNvSpPr>
          <p:nvPr/>
        </p:nvSpPr>
        <p:spPr bwMode="auto">
          <a:xfrm>
            <a:off x="2927932" y="1547589"/>
            <a:ext cx="73505" cy="143494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6" name="AutoShape 62" descr="Jacarandá"/>
          <p:cNvSpPr>
            <a:spLocks noChangeArrowheads="1"/>
          </p:cNvSpPr>
          <p:nvPr/>
        </p:nvSpPr>
        <p:spPr bwMode="auto">
          <a:xfrm rot="5400000">
            <a:off x="4756822" y="-472070"/>
            <a:ext cx="500478" cy="4683290"/>
          </a:xfrm>
          <a:prstGeom prst="can">
            <a:avLst>
              <a:gd name="adj" fmla="val 49166"/>
            </a:avLst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99CCFF">
                <a:alpha val="50000"/>
              </a:srgbClr>
            </a:outerShdw>
          </a:effectLst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7" name="Line 63"/>
          <p:cNvSpPr>
            <a:spLocks noChangeShapeType="1"/>
          </p:cNvSpPr>
          <p:nvPr/>
        </p:nvSpPr>
        <p:spPr bwMode="auto">
          <a:xfrm rot="900000">
            <a:off x="2544658" y="1619335"/>
            <a:ext cx="1751" cy="30028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8" name="Line 64"/>
          <p:cNvSpPr>
            <a:spLocks noChangeShapeType="1"/>
          </p:cNvSpPr>
          <p:nvPr/>
        </p:nvSpPr>
        <p:spPr bwMode="auto">
          <a:xfrm>
            <a:off x="3073191" y="1619336"/>
            <a:ext cx="0" cy="5004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29" name="Line 65"/>
          <p:cNvSpPr>
            <a:spLocks noChangeShapeType="1"/>
          </p:cNvSpPr>
          <p:nvPr/>
        </p:nvSpPr>
        <p:spPr bwMode="auto">
          <a:xfrm>
            <a:off x="3216699" y="1619336"/>
            <a:ext cx="0" cy="5004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30" name="Line 66"/>
          <p:cNvSpPr>
            <a:spLocks noChangeShapeType="1"/>
          </p:cNvSpPr>
          <p:nvPr/>
        </p:nvSpPr>
        <p:spPr bwMode="auto">
          <a:xfrm rot="-900000">
            <a:off x="7443212" y="1619335"/>
            <a:ext cx="1750" cy="300287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31" name="Line 67"/>
          <p:cNvSpPr>
            <a:spLocks noChangeShapeType="1"/>
          </p:cNvSpPr>
          <p:nvPr/>
        </p:nvSpPr>
        <p:spPr bwMode="auto">
          <a:xfrm>
            <a:off x="6748418" y="1619336"/>
            <a:ext cx="0" cy="5004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sp>
        <p:nvSpPr>
          <p:cNvPr id="190532" name="Line 68"/>
          <p:cNvSpPr>
            <a:spLocks noChangeShapeType="1"/>
          </p:cNvSpPr>
          <p:nvPr/>
        </p:nvSpPr>
        <p:spPr bwMode="auto">
          <a:xfrm>
            <a:off x="6891927" y="1619336"/>
            <a:ext cx="0" cy="5004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0794" tIns="50397" rIns="100794" bIns="50397" anchor="ctr"/>
          <a:lstStyle/>
          <a:p>
            <a:endParaRPr lang="pt-BR" dirty="0"/>
          </a:p>
        </p:txBody>
      </p:sp>
      <p:grpSp>
        <p:nvGrpSpPr>
          <p:cNvPr id="2" name="Group 69"/>
          <p:cNvGrpSpPr>
            <a:grpSpLocks/>
          </p:cNvGrpSpPr>
          <p:nvPr/>
        </p:nvGrpSpPr>
        <p:grpSpPr bwMode="auto">
          <a:xfrm rot="900000">
            <a:off x="1233827" y="4504962"/>
            <a:ext cx="1391336" cy="2064911"/>
            <a:chOff x="1026" y="2370"/>
            <a:chExt cx="927" cy="1386"/>
          </a:xfrm>
        </p:grpSpPr>
        <p:sp>
          <p:nvSpPr>
            <p:cNvPr id="190534" name="Freeform 70"/>
            <p:cNvSpPr>
              <a:spLocks noEditPoints="1"/>
            </p:cNvSpPr>
            <p:nvPr/>
          </p:nvSpPr>
          <p:spPr bwMode="auto">
            <a:xfrm>
              <a:off x="1859" y="3049"/>
              <a:ext cx="94" cy="93"/>
            </a:xfrm>
            <a:custGeom>
              <a:avLst/>
              <a:gdLst/>
              <a:ahLst/>
              <a:cxnLst>
                <a:cxn ang="0">
                  <a:pos x="195" y="63"/>
                </a:cxn>
                <a:cxn ang="0">
                  <a:pos x="296" y="18"/>
                </a:cxn>
                <a:cxn ang="0">
                  <a:pos x="402" y="0"/>
                </a:cxn>
                <a:cxn ang="0">
                  <a:pos x="510" y="9"/>
                </a:cxn>
                <a:cxn ang="0">
                  <a:pos x="612" y="45"/>
                </a:cxn>
                <a:cxn ang="0">
                  <a:pos x="704" y="107"/>
                </a:cxn>
                <a:cxn ang="0">
                  <a:pos x="777" y="195"/>
                </a:cxn>
                <a:cxn ang="0">
                  <a:pos x="822" y="296"/>
                </a:cxn>
                <a:cxn ang="0">
                  <a:pos x="840" y="403"/>
                </a:cxn>
                <a:cxn ang="0">
                  <a:pos x="831" y="511"/>
                </a:cxn>
                <a:cxn ang="0">
                  <a:pos x="795" y="612"/>
                </a:cxn>
                <a:cxn ang="0">
                  <a:pos x="732" y="703"/>
                </a:cxn>
                <a:cxn ang="0">
                  <a:pos x="645" y="776"/>
                </a:cxn>
                <a:cxn ang="0">
                  <a:pos x="545" y="822"/>
                </a:cxn>
                <a:cxn ang="0">
                  <a:pos x="438" y="840"/>
                </a:cxn>
                <a:cxn ang="0">
                  <a:pos x="330" y="831"/>
                </a:cxn>
                <a:cxn ang="0">
                  <a:pos x="228" y="794"/>
                </a:cxn>
                <a:cxn ang="0">
                  <a:pos x="137" y="732"/>
                </a:cxn>
                <a:cxn ang="0">
                  <a:pos x="64" y="645"/>
                </a:cxn>
                <a:cxn ang="0">
                  <a:pos x="18" y="544"/>
                </a:cxn>
                <a:cxn ang="0">
                  <a:pos x="0" y="436"/>
                </a:cxn>
                <a:cxn ang="0">
                  <a:pos x="9" y="329"/>
                </a:cxn>
                <a:cxn ang="0">
                  <a:pos x="45" y="227"/>
                </a:cxn>
                <a:cxn ang="0">
                  <a:pos x="107" y="136"/>
                </a:cxn>
                <a:cxn ang="0">
                  <a:pos x="150" y="96"/>
                </a:cxn>
                <a:cxn ang="0">
                  <a:pos x="299" y="226"/>
                </a:cxn>
                <a:cxn ang="0">
                  <a:pos x="356" y="201"/>
                </a:cxn>
                <a:cxn ang="0">
                  <a:pos x="416" y="189"/>
                </a:cxn>
                <a:cxn ang="0">
                  <a:pos x="476" y="195"/>
                </a:cxn>
                <a:cxn ang="0">
                  <a:pos x="533" y="215"/>
                </a:cxn>
                <a:cxn ang="0">
                  <a:pos x="584" y="249"/>
                </a:cxn>
                <a:cxn ang="0">
                  <a:pos x="624" y="298"/>
                </a:cxn>
                <a:cxn ang="0">
                  <a:pos x="650" y="354"/>
                </a:cxn>
                <a:cxn ang="0">
                  <a:pos x="660" y="414"/>
                </a:cxn>
                <a:cxn ang="0">
                  <a:pos x="655" y="474"/>
                </a:cxn>
                <a:cxn ang="0">
                  <a:pos x="634" y="532"/>
                </a:cxn>
                <a:cxn ang="0">
                  <a:pos x="598" y="583"/>
                </a:cxn>
                <a:cxn ang="0">
                  <a:pos x="551" y="624"/>
                </a:cxn>
                <a:cxn ang="0">
                  <a:pos x="494" y="649"/>
                </a:cxn>
                <a:cxn ang="0">
                  <a:pos x="434" y="659"/>
                </a:cxn>
                <a:cxn ang="0">
                  <a:pos x="375" y="653"/>
                </a:cxn>
                <a:cxn ang="0">
                  <a:pos x="317" y="634"/>
                </a:cxn>
                <a:cxn ang="0">
                  <a:pos x="266" y="598"/>
                </a:cxn>
                <a:cxn ang="0">
                  <a:pos x="226" y="549"/>
                </a:cxn>
                <a:cxn ang="0">
                  <a:pos x="201" y="494"/>
                </a:cxn>
                <a:cxn ang="0">
                  <a:pos x="191" y="434"/>
                </a:cxn>
                <a:cxn ang="0">
                  <a:pos x="196" y="374"/>
                </a:cxn>
                <a:cxn ang="0">
                  <a:pos x="216" y="318"/>
                </a:cxn>
                <a:cxn ang="0">
                  <a:pos x="250" y="267"/>
                </a:cxn>
                <a:cxn ang="0">
                  <a:pos x="274" y="245"/>
                </a:cxn>
              </a:cxnLst>
              <a:rect l="0" t="0" r="r" b="b"/>
              <a:pathLst>
                <a:path w="840" h="840">
                  <a:moveTo>
                    <a:pt x="150" y="96"/>
                  </a:moveTo>
                  <a:lnTo>
                    <a:pt x="195" y="63"/>
                  </a:lnTo>
                  <a:lnTo>
                    <a:pt x="244" y="37"/>
                  </a:lnTo>
                  <a:lnTo>
                    <a:pt x="296" y="18"/>
                  </a:lnTo>
                  <a:lnTo>
                    <a:pt x="349" y="6"/>
                  </a:lnTo>
                  <a:lnTo>
                    <a:pt x="402" y="0"/>
                  </a:lnTo>
                  <a:lnTo>
                    <a:pt x="457" y="1"/>
                  </a:lnTo>
                  <a:lnTo>
                    <a:pt x="510" y="9"/>
                  </a:lnTo>
                  <a:lnTo>
                    <a:pt x="562" y="23"/>
                  </a:lnTo>
                  <a:lnTo>
                    <a:pt x="612" y="45"/>
                  </a:lnTo>
                  <a:lnTo>
                    <a:pt x="659" y="73"/>
                  </a:lnTo>
                  <a:lnTo>
                    <a:pt x="704" y="107"/>
                  </a:lnTo>
                  <a:lnTo>
                    <a:pt x="744" y="148"/>
                  </a:lnTo>
                  <a:lnTo>
                    <a:pt x="777" y="195"/>
                  </a:lnTo>
                  <a:lnTo>
                    <a:pt x="803" y="245"/>
                  </a:lnTo>
                  <a:lnTo>
                    <a:pt x="822" y="296"/>
                  </a:lnTo>
                  <a:lnTo>
                    <a:pt x="834" y="349"/>
                  </a:lnTo>
                  <a:lnTo>
                    <a:pt x="840" y="403"/>
                  </a:lnTo>
                  <a:lnTo>
                    <a:pt x="839" y="457"/>
                  </a:lnTo>
                  <a:lnTo>
                    <a:pt x="831" y="511"/>
                  </a:lnTo>
                  <a:lnTo>
                    <a:pt x="817" y="563"/>
                  </a:lnTo>
                  <a:lnTo>
                    <a:pt x="795" y="612"/>
                  </a:lnTo>
                  <a:lnTo>
                    <a:pt x="767" y="659"/>
                  </a:lnTo>
                  <a:lnTo>
                    <a:pt x="732" y="703"/>
                  </a:lnTo>
                  <a:lnTo>
                    <a:pt x="691" y="742"/>
                  </a:lnTo>
                  <a:lnTo>
                    <a:pt x="645" y="776"/>
                  </a:lnTo>
                  <a:lnTo>
                    <a:pt x="596" y="803"/>
                  </a:lnTo>
                  <a:lnTo>
                    <a:pt x="545" y="822"/>
                  </a:lnTo>
                  <a:lnTo>
                    <a:pt x="492" y="834"/>
                  </a:lnTo>
                  <a:lnTo>
                    <a:pt x="438" y="840"/>
                  </a:lnTo>
                  <a:lnTo>
                    <a:pt x="385" y="838"/>
                  </a:lnTo>
                  <a:lnTo>
                    <a:pt x="330" y="831"/>
                  </a:lnTo>
                  <a:lnTo>
                    <a:pt x="278" y="816"/>
                  </a:lnTo>
                  <a:lnTo>
                    <a:pt x="228" y="794"/>
                  </a:lnTo>
                  <a:lnTo>
                    <a:pt x="182" y="766"/>
                  </a:lnTo>
                  <a:lnTo>
                    <a:pt x="137" y="732"/>
                  </a:lnTo>
                  <a:lnTo>
                    <a:pt x="99" y="690"/>
                  </a:lnTo>
                  <a:lnTo>
                    <a:pt x="64" y="645"/>
                  </a:lnTo>
                  <a:lnTo>
                    <a:pt x="38" y="595"/>
                  </a:lnTo>
                  <a:lnTo>
                    <a:pt x="18" y="544"/>
                  </a:lnTo>
                  <a:lnTo>
                    <a:pt x="6" y="491"/>
                  </a:lnTo>
                  <a:lnTo>
                    <a:pt x="0" y="436"/>
                  </a:lnTo>
                  <a:lnTo>
                    <a:pt x="1" y="382"/>
                  </a:lnTo>
                  <a:lnTo>
                    <a:pt x="9" y="329"/>
                  </a:lnTo>
                  <a:lnTo>
                    <a:pt x="23" y="277"/>
                  </a:lnTo>
                  <a:lnTo>
                    <a:pt x="45" y="227"/>
                  </a:lnTo>
                  <a:lnTo>
                    <a:pt x="73" y="181"/>
                  </a:lnTo>
                  <a:lnTo>
                    <a:pt x="107" y="136"/>
                  </a:lnTo>
                  <a:lnTo>
                    <a:pt x="150" y="96"/>
                  </a:lnTo>
                  <a:lnTo>
                    <a:pt x="150" y="96"/>
                  </a:lnTo>
                  <a:close/>
                  <a:moveTo>
                    <a:pt x="274" y="245"/>
                  </a:moveTo>
                  <a:lnTo>
                    <a:pt x="299" y="226"/>
                  </a:lnTo>
                  <a:lnTo>
                    <a:pt x="327" y="212"/>
                  </a:lnTo>
                  <a:lnTo>
                    <a:pt x="356" y="201"/>
                  </a:lnTo>
                  <a:lnTo>
                    <a:pt x="386" y="193"/>
                  </a:lnTo>
                  <a:lnTo>
                    <a:pt x="416" y="189"/>
                  </a:lnTo>
                  <a:lnTo>
                    <a:pt x="445" y="191"/>
                  </a:lnTo>
                  <a:lnTo>
                    <a:pt x="476" y="195"/>
                  </a:lnTo>
                  <a:lnTo>
                    <a:pt x="505" y="203"/>
                  </a:lnTo>
                  <a:lnTo>
                    <a:pt x="533" y="215"/>
                  </a:lnTo>
                  <a:lnTo>
                    <a:pt x="560" y="230"/>
                  </a:lnTo>
                  <a:lnTo>
                    <a:pt x="584" y="249"/>
                  </a:lnTo>
                  <a:lnTo>
                    <a:pt x="606" y="271"/>
                  </a:lnTo>
                  <a:lnTo>
                    <a:pt x="624" y="298"/>
                  </a:lnTo>
                  <a:lnTo>
                    <a:pt x="639" y="326"/>
                  </a:lnTo>
                  <a:lnTo>
                    <a:pt x="650" y="354"/>
                  </a:lnTo>
                  <a:lnTo>
                    <a:pt x="657" y="384"/>
                  </a:lnTo>
                  <a:lnTo>
                    <a:pt x="660" y="414"/>
                  </a:lnTo>
                  <a:lnTo>
                    <a:pt x="659" y="444"/>
                  </a:lnTo>
                  <a:lnTo>
                    <a:pt x="655" y="474"/>
                  </a:lnTo>
                  <a:lnTo>
                    <a:pt x="646" y="504"/>
                  </a:lnTo>
                  <a:lnTo>
                    <a:pt x="634" y="532"/>
                  </a:lnTo>
                  <a:lnTo>
                    <a:pt x="618" y="558"/>
                  </a:lnTo>
                  <a:lnTo>
                    <a:pt x="598" y="583"/>
                  </a:lnTo>
                  <a:lnTo>
                    <a:pt x="576" y="605"/>
                  </a:lnTo>
                  <a:lnTo>
                    <a:pt x="551" y="624"/>
                  </a:lnTo>
                  <a:lnTo>
                    <a:pt x="523" y="638"/>
                  </a:lnTo>
                  <a:lnTo>
                    <a:pt x="494" y="649"/>
                  </a:lnTo>
                  <a:lnTo>
                    <a:pt x="465" y="656"/>
                  </a:lnTo>
                  <a:lnTo>
                    <a:pt x="434" y="659"/>
                  </a:lnTo>
                  <a:lnTo>
                    <a:pt x="404" y="658"/>
                  </a:lnTo>
                  <a:lnTo>
                    <a:pt x="375" y="653"/>
                  </a:lnTo>
                  <a:lnTo>
                    <a:pt x="346" y="646"/>
                  </a:lnTo>
                  <a:lnTo>
                    <a:pt x="317" y="634"/>
                  </a:lnTo>
                  <a:lnTo>
                    <a:pt x="291" y="618"/>
                  </a:lnTo>
                  <a:lnTo>
                    <a:pt x="266" y="598"/>
                  </a:lnTo>
                  <a:lnTo>
                    <a:pt x="245" y="575"/>
                  </a:lnTo>
                  <a:lnTo>
                    <a:pt x="226" y="549"/>
                  </a:lnTo>
                  <a:lnTo>
                    <a:pt x="211" y="523"/>
                  </a:lnTo>
                  <a:lnTo>
                    <a:pt x="201" y="494"/>
                  </a:lnTo>
                  <a:lnTo>
                    <a:pt x="193" y="464"/>
                  </a:lnTo>
                  <a:lnTo>
                    <a:pt x="191" y="434"/>
                  </a:lnTo>
                  <a:lnTo>
                    <a:pt x="191" y="404"/>
                  </a:lnTo>
                  <a:lnTo>
                    <a:pt x="196" y="374"/>
                  </a:lnTo>
                  <a:lnTo>
                    <a:pt x="204" y="346"/>
                  </a:lnTo>
                  <a:lnTo>
                    <a:pt x="216" y="318"/>
                  </a:lnTo>
                  <a:lnTo>
                    <a:pt x="232" y="291"/>
                  </a:lnTo>
                  <a:lnTo>
                    <a:pt x="250" y="267"/>
                  </a:lnTo>
                  <a:lnTo>
                    <a:pt x="274" y="245"/>
                  </a:lnTo>
                  <a:lnTo>
                    <a:pt x="274" y="245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35" name="Freeform 71"/>
            <p:cNvSpPr>
              <a:spLocks/>
            </p:cNvSpPr>
            <p:nvPr/>
          </p:nvSpPr>
          <p:spPr bwMode="auto">
            <a:xfrm>
              <a:off x="1859" y="3049"/>
              <a:ext cx="94" cy="93"/>
            </a:xfrm>
            <a:custGeom>
              <a:avLst/>
              <a:gdLst/>
              <a:ahLst/>
              <a:cxnLst>
                <a:cxn ang="0">
                  <a:pos x="150" y="96"/>
                </a:cxn>
                <a:cxn ang="0">
                  <a:pos x="195" y="63"/>
                </a:cxn>
                <a:cxn ang="0">
                  <a:pos x="244" y="37"/>
                </a:cxn>
                <a:cxn ang="0">
                  <a:pos x="296" y="18"/>
                </a:cxn>
                <a:cxn ang="0">
                  <a:pos x="349" y="6"/>
                </a:cxn>
                <a:cxn ang="0">
                  <a:pos x="402" y="0"/>
                </a:cxn>
                <a:cxn ang="0">
                  <a:pos x="457" y="1"/>
                </a:cxn>
                <a:cxn ang="0">
                  <a:pos x="510" y="9"/>
                </a:cxn>
                <a:cxn ang="0">
                  <a:pos x="562" y="23"/>
                </a:cxn>
                <a:cxn ang="0">
                  <a:pos x="612" y="45"/>
                </a:cxn>
                <a:cxn ang="0">
                  <a:pos x="659" y="73"/>
                </a:cxn>
                <a:cxn ang="0">
                  <a:pos x="704" y="107"/>
                </a:cxn>
                <a:cxn ang="0">
                  <a:pos x="744" y="148"/>
                </a:cxn>
                <a:cxn ang="0">
                  <a:pos x="777" y="195"/>
                </a:cxn>
                <a:cxn ang="0">
                  <a:pos x="803" y="245"/>
                </a:cxn>
                <a:cxn ang="0">
                  <a:pos x="822" y="296"/>
                </a:cxn>
                <a:cxn ang="0">
                  <a:pos x="834" y="349"/>
                </a:cxn>
                <a:cxn ang="0">
                  <a:pos x="840" y="403"/>
                </a:cxn>
                <a:cxn ang="0">
                  <a:pos x="839" y="457"/>
                </a:cxn>
                <a:cxn ang="0">
                  <a:pos x="831" y="511"/>
                </a:cxn>
                <a:cxn ang="0">
                  <a:pos x="817" y="563"/>
                </a:cxn>
                <a:cxn ang="0">
                  <a:pos x="795" y="612"/>
                </a:cxn>
                <a:cxn ang="0">
                  <a:pos x="767" y="659"/>
                </a:cxn>
                <a:cxn ang="0">
                  <a:pos x="732" y="703"/>
                </a:cxn>
                <a:cxn ang="0">
                  <a:pos x="691" y="742"/>
                </a:cxn>
                <a:cxn ang="0">
                  <a:pos x="645" y="776"/>
                </a:cxn>
                <a:cxn ang="0">
                  <a:pos x="596" y="803"/>
                </a:cxn>
                <a:cxn ang="0">
                  <a:pos x="545" y="822"/>
                </a:cxn>
                <a:cxn ang="0">
                  <a:pos x="492" y="834"/>
                </a:cxn>
                <a:cxn ang="0">
                  <a:pos x="438" y="840"/>
                </a:cxn>
                <a:cxn ang="0">
                  <a:pos x="385" y="838"/>
                </a:cxn>
                <a:cxn ang="0">
                  <a:pos x="330" y="831"/>
                </a:cxn>
                <a:cxn ang="0">
                  <a:pos x="278" y="816"/>
                </a:cxn>
                <a:cxn ang="0">
                  <a:pos x="228" y="794"/>
                </a:cxn>
                <a:cxn ang="0">
                  <a:pos x="182" y="766"/>
                </a:cxn>
                <a:cxn ang="0">
                  <a:pos x="137" y="732"/>
                </a:cxn>
                <a:cxn ang="0">
                  <a:pos x="99" y="690"/>
                </a:cxn>
                <a:cxn ang="0">
                  <a:pos x="64" y="645"/>
                </a:cxn>
                <a:cxn ang="0">
                  <a:pos x="38" y="595"/>
                </a:cxn>
                <a:cxn ang="0">
                  <a:pos x="18" y="544"/>
                </a:cxn>
                <a:cxn ang="0">
                  <a:pos x="6" y="491"/>
                </a:cxn>
                <a:cxn ang="0">
                  <a:pos x="0" y="436"/>
                </a:cxn>
                <a:cxn ang="0">
                  <a:pos x="1" y="382"/>
                </a:cxn>
                <a:cxn ang="0">
                  <a:pos x="9" y="329"/>
                </a:cxn>
                <a:cxn ang="0">
                  <a:pos x="23" y="277"/>
                </a:cxn>
                <a:cxn ang="0">
                  <a:pos x="45" y="227"/>
                </a:cxn>
                <a:cxn ang="0">
                  <a:pos x="73" y="181"/>
                </a:cxn>
                <a:cxn ang="0">
                  <a:pos x="107" y="136"/>
                </a:cxn>
                <a:cxn ang="0">
                  <a:pos x="150" y="96"/>
                </a:cxn>
                <a:cxn ang="0">
                  <a:pos x="150" y="96"/>
                </a:cxn>
              </a:cxnLst>
              <a:rect l="0" t="0" r="r" b="b"/>
              <a:pathLst>
                <a:path w="840" h="840">
                  <a:moveTo>
                    <a:pt x="150" y="96"/>
                  </a:moveTo>
                  <a:lnTo>
                    <a:pt x="195" y="63"/>
                  </a:lnTo>
                  <a:lnTo>
                    <a:pt x="244" y="37"/>
                  </a:lnTo>
                  <a:lnTo>
                    <a:pt x="296" y="18"/>
                  </a:lnTo>
                  <a:lnTo>
                    <a:pt x="349" y="6"/>
                  </a:lnTo>
                  <a:lnTo>
                    <a:pt x="402" y="0"/>
                  </a:lnTo>
                  <a:lnTo>
                    <a:pt x="457" y="1"/>
                  </a:lnTo>
                  <a:lnTo>
                    <a:pt x="510" y="9"/>
                  </a:lnTo>
                  <a:lnTo>
                    <a:pt x="562" y="23"/>
                  </a:lnTo>
                  <a:lnTo>
                    <a:pt x="612" y="45"/>
                  </a:lnTo>
                  <a:lnTo>
                    <a:pt x="659" y="73"/>
                  </a:lnTo>
                  <a:lnTo>
                    <a:pt x="704" y="107"/>
                  </a:lnTo>
                  <a:lnTo>
                    <a:pt x="744" y="148"/>
                  </a:lnTo>
                  <a:lnTo>
                    <a:pt x="777" y="195"/>
                  </a:lnTo>
                  <a:lnTo>
                    <a:pt x="803" y="245"/>
                  </a:lnTo>
                  <a:lnTo>
                    <a:pt x="822" y="296"/>
                  </a:lnTo>
                  <a:lnTo>
                    <a:pt x="834" y="349"/>
                  </a:lnTo>
                  <a:lnTo>
                    <a:pt x="840" y="403"/>
                  </a:lnTo>
                  <a:lnTo>
                    <a:pt x="839" y="457"/>
                  </a:lnTo>
                  <a:lnTo>
                    <a:pt x="831" y="511"/>
                  </a:lnTo>
                  <a:lnTo>
                    <a:pt x="817" y="563"/>
                  </a:lnTo>
                  <a:lnTo>
                    <a:pt x="795" y="612"/>
                  </a:lnTo>
                  <a:lnTo>
                    <a:pt x="767" y="659"/>
                  </a:lnTo>
                  <a:lnTo>
                    <a:pt x="732" y="703"/>
                  </a:lnTo>
                  <a:lnTo>
                    <a:pt x="691" y="742"/>
                  </a:lnTo>
                  <a:lnTo>
                    <a:pt x="645" y="776"/>
                  </a:lnTo>
                  <a:lnTo>
                    <a:pt x="596" y="803"/>
                  </a:lnTo>
                  <a:lnTo>
                    <a:pt x="545" y="822"/>
                  </a:lnTo>
                  <a:lnTo>
                    <a:pt x="492" y="834"/>
                  </a:lnTo>
                  <a:lnTo>
                    <a:pt x="438" y="840"/>
                  </a:lnTo>
                  <a:lnTo>
                    <a:pt x="385" y="838"/>
                  </a:lnTo>
                  <a:lnTo>
                    <a:pt x="330" y="831"/>
                  </a:lnTo>
                  <a:lnTo>
                    <a:pt x="278" y="816"/>
                  </a:lnTo>
                  <a:lnTo>
                    <a:pt x="228" y="794"/>
                  </a:lnTo>
                  <a:lnTo>
                    <a:pt x="182" y="766"/>
                  </a:lnTo>
                  <a:lnTo>
                    <a:pt x="137" y="732"/>
                  </a:lnTo>
                  <a:lnTo>
                    <a:pt x="99" y="690"/>
                  </a:lnTo>
                  <a:lnTo>
                    <a:pt x="64" y="645"/>
                  </a:lnTo>
                  <a:lnTo>
                    <a:pt x="38" y="595"/>
                  </a:lnTo>
                  <a:lnTo>
                    <a:pt x="18" y="544"/>
                  </a:lnTo>
                  <a:lnTo>
                    <a:pt x="6" y="491"/>
                  </a:lnTo>
                  <a:lnTo>
                    <a:pt x="0" y="436"/>
                  </a:lnTo>
                  <a:lnTo>
                    <a:pt x="1" y="382"/>
                  </a:lnTo>
                  <a:lnTo>
                    <a:pt x="9" y="329"/>
                  </a:lnTo>
                  <a:lnTo>
                    <a:pt x="23" y="277"/>
                  </a:lnTo>
                  <a:lnTo>
                    <a:pt x="45" y="227"/>
                  </a:lnTo>
                  <a:lnTo>
                    <a:pt x="73" y="181"/>
                  </a:lnTo>
                  <a:lnTo>
                    <a:pt x="107" y="136"/>
                  </a:lnTo>
                  <a:lnTo>
                    <a:pt x="150" y="96"/>
                  </a:lnTo>
                  <a:lnTo>
                    <a:pt x="150" y="96"/>
                  </a:lnTo>
                </a:path>
              </a:pathLst>
            </a:custGeom>
            <a:noFill/>
            <a:ln w="1588">
              <a:solidFill>
                <a:srgbClr val="CC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36" name="Freeform 72"/>
            <p:cNvSpPr>
              <a:spLocks/>
            </p:cNvSpPr>
            <p:nvPr/>
          </p:nvSpPr>
          <p:spPr bwMode="auto">
            <a:xfrm>
              <a:off x="1881" y="3070"/>
              <a:ext cx="52" cy="52"/>
            </a:xfrm>
            <a:custGeom>
              <a:avLst/>
              <a:gdLst/>
              <a:ahLst/>
              <a:cxnLst>
                <a:cxn ang="0">
                  <a:pos x="83" y="56"/>
                </a:cxn>
                <a:cxn ang="0">
                  <a:pos x="108" y="37"/>
                </a:cxn>
                <a:cxn ang="0">
                  <a:pos x="136" y="23"/>
                </a:cxn>
                <a:cxn ang="0">
                  <a:pos x="165" y="12"/>
                </a:cxn>
                <a:cxn ang="0">
                  <a:pos x="195" y="4"/>
                </a:cxn>
                <a:cxn ang="0">
                  <a:pos x="225" y="0"/>
                </a:cxn>
                <a:cxn ang="0">
                  <a:pos x="254" y="2"/>
                </a:cxn>
                <a:cxn ang="0">
                  <a:pos x="285" y="6"/>
                </a:cxn>
                <a:cxn ang="0">
                  <a:pos x="314" y="14"/>
                </a:cxn>
                <a:cxn ang="0">
                  <a:pos x="342" y="26"/>
                </a:cxn>
                <a:cxn ang="0">
                  <a:pos x="369" y="41"/>
                </a:cxn>
                <a:cxn ang="0">
                  <a:pos x="393" y="60"/>
                </a:cxn>
                <a:cxn ang="0">
                  <a:pos x="415" y="82"/>
                </a:cxn>
                <a:cxn ang="0">
                  <a:pos x="433" y="109"/>
                </a:cxn>
                <a:cxn ang="0">
                  <a:pos x="448" y="137"/>
                </a:cxn>
                <a:cxn ang="0">
                  <a:pos x="459" y="165"/>
                </a:cxn>
                <a:cxn ang="0">
                  <a:pos x="466" y="195"/>
                </a:cxn>
                <a:cxn ang="0">
                  <a:pos x="469" y="225"/>
                </a:cxn>
                <a:cxn ang="0">
                  <a:pos x="468" y="255"/>
                </a:cxn>
                <a:cxn ang="0">
                  <a:pos x="464" y="285"/>
                </a:cxn>
                <a:cxn ang="0">
                  <a:pos x="455" y="315"/>
                </a:cxn>
                <a:cxn ang="0">
                  <a:pos x="443" y="343"/>
                </a:cxn>
                <a:cxn ang="0">
                  <a:pos x="427" y="369"/>
                </a:cxn>
                <a:cxn ang="0">
                  <a:pos x="407" y="394"/>
                </a:cxn>
                <a:cxn ang="0">
                  <a:pos x="385" y="416"/>
                </a:cxn>
                <a:cxn ang="0">
                  <a:pos x="360" y="435"/>
                </a:cxn>
                <a:cxn ang="0">
                  <a:pos x="332" y="449"/>
                </a:cxn>
                <a:cxn ang="0">
                  <a:pos x="303" y="460"/>
                </a:cxn>
                <a:cxn ang="0">
                  <a:pos x="274" y="467"/>
                </a:cxn>
                <a:cxn ang="0">
                  <a:pos x="243" y="470"/>
                </a:cxn>
                <a:cxn ang="0">
                  <a:pos x="213" y="469"/>
                </a:cxn>
                <a:cxn ang="0">
                  <a:pos x="184" y="464"/>
                </a:cxn>
                <a:cxn ang="0">
                  <a:pos x="155" y="457"/>
                </a:cxn>
                <a:cxn ang="0">
                  <a:pos x="126" y="445"/>
                </a:cxn>
                <a:cxn ang="0">
                  <a:pos x="100" y="429"/>
                </a:cxn>
                <a:cxn ang="0">
                  <a:pos x="75" y="409"/>
                </a:cxn>
                <a:cxn ang="0">
                  <a:pos x="54" y="386"/>
                </a:cxn>
                <a:cxn ang="0">
                  <a:pos x="35" y="360"/>
                </a:cxn>
                <a:cxn ang="0">
                  <a:pos x="20" y="334"/>
                </a:cxn>
                <a:cxn ang="0">
                  <a:pos x="10" y="305"/>
                </a:cxn>
                <a:cxn ang="0">
                  <a:pos x="2" y="275"/>
                </a:cxn>
                <a:cxn ang="0">
                  <a:pos x="0" y="245"/>
                </a:cxn>
                <a:cxn ang="0">
                  <a:pos x="0" y="215"/>
                </a:cxn>
                <a:cxn ang="0">
                  <a:pos x="5" y="185"/>
                </a:cxn>
                <a:cxn ang="0">
                  <a:pos x="13" y="157"/>
                </a:cxn>
                <a:cxn ang="0">
                  <a:pos x="25" y="129"/>
                </a:cxn>
                <a:cxn ang="0">
                  <a:pos x="41" y="102"/>
                </a:cxn>
                <a:cxn ang="0">
                  <a:pos x="59" y="78"/>
                </a:cxn>
                <a:cxn ang="0">
                  <a:pos x="83" y="56"/>
                </a:cxn>
                <a:cxn ang="0">
                  <a:pos x="83" y="56"/>
                </a:cxn>
              </a:cxnLst>
              <a:rect l="0" t="0" r="r" b="b"/>
              <a:pathLst>
                <a:path w="469" h="470">
                  <a:moveTo>
                    <a:pt x="83" y="56"/>
                  </a:moveTo>
                  <a:lnTo>
                    <a:pt x="108" y="37"/>
                  </a:lnTo>
                  <a:lnTo>
                    <a:pt x="136" y="23"/>
                  </a:lnTo>
                  <a:lnTo>
                    <a:pt x="165" y="12"/>
                  </a:lnTo>
                  <a:lnTo>
                    <a:pt x="195" y="4"/>
                  </a:lnTo>
                  <a:lnTo>
                    <a:pt x="225" y="0"/>
                  </a:lnTo>
                  <a:lnTo>
                    <a:pt x="254" y="2"/>
                  </a:lnTo>
                  <a:lnTo>
                    <a:pt x="285" y="6"/>
                  </a:lnTo>
                  <a:lnTo>
                    <a:pt x="314" y="14"/>
                  </a:lnTo>
                  <a:lnTo>
                    <a:pt x="342" y="26"/>
                  </a:lnTo>
                  <a:lnTo>
                    <a:pt x="369" y="41"/>
                  </a:lnTo>
                  <a:lnTo>
                    <a:pt x="393" y="60"/>
                  </a:lnTo>
                  <a:lnTo>
                    <a:pt x="415" y="82"/>
                  </a:lnTo>
                  <a:lnTo>
                    <a:pt x="433" y="109"/>
                  </a:lnTo>
                  <a:lnTo>
                    <a:pt x="448" y="137"/>
                  </a:lnTo>
                  <a:lnTo>
                    <a:pt x="459" y="165"/>
                  </a:lnTo>
                  <a:lnTo>
                    <a:pt x="466" y="195"/>
                  </a:lnTo>
                  <a:lnTo>
                    <a:pt x="469" y="225"/>
                  </a:lnTo>
                  <a:lnTo>
                    <a:pt x="468" y="255"/>
                  </a:lnTo>
                  <a:lnTo>
                    <a:pt x="464" y="285"/>
                  </a:lnTo>
                  <a:lnTo>
                    <a:pt x="455" y="315"/>
                  </a:lnTo>
                  <a:lnTo>
                    <a:pt x="443" y="343"/>
                  </a:lnTo>
                  <a:lnTo>
                    <a:pt x="427" y="369"/>
                  </a:lnTo>
                  <a:lnTo>
                    <a:pt x="407" y="394"/>
                  </a:lnTo>
                  <a:lnTo>
                    <a:pt x="385" y="416"/>
                  </a:lnTo>
                  <a:lnTo>
                    <a:pt x="360" y="435"/>
                  </a:lnTo>
                  <a:lnTo>
                    <a:pt x="332" y="449"/>
                  </a:lnTo>
                  <a:lnTo>
                    <a:pt x="303" y="460"/>
                  </a:lnTo>
                  <a:lnTo>
                    <a:pt x="274" y="467"/>
                  </a:lnTo>
                  <a:lnTo>
                    <a:pt x="243" y="470"/>
                  </a:lnTo>
                  <a:lnTo>
                    <a:pt x="213" y="469"/>
                  </a:lnTo>
                  <a:lnTo>
                    <a:pt x="184" y="464"/>
                  </a:lnTo>
                  <a:lnTo>
                    <a:pt x="155" y="457"/>
                  </a:lnTo>
                  <a:lnTo>
                    <a:pt x="126" y="445"/>
                  </a:lnTo>
                  <a:lnTo>
                    <a:pt x="100" y="429"/>
                  </a:lnTo>
                  <a:lnTo>
                    <a:pt x="75" y="409"/>
                  </a:lnTo>
                  <a:lnTo>
                    <a:pt x="54" y="386"/>
                  </a:lnTo>
                  <a:lnTo>
                    <a:pt x="35" y="360"/>
                  </a:lnTo>
                  <a:lnTo>
                    <a:pt x="20" y="334"/>
                  </a:lnTo>
                  <a:lnTo>
                    <a:pt x="10" y="305"/>
                  </a:lnTo>
                  <a:lnTo>
                    <a:pt x="2" y="275"/>
                  </a:lnTo>
                  <a:lnTo>
                    <a:pt x="0" y="245"/>
                  </a:lnTo>
                  <a:lnTo>
                    <a:pt x="0" y="215"/>
                  </a:lnTo>
                  <a:lnTo>
                    <a:pt x="5" y="185"/>
                  </a:lnTo>
                  <a:lnTo>
                    <a:pt x="13" y="157"/>
                  </a:lnTo>
                  <a:lnTo>
                    <a:pt x="25" y="129"/>
                  </a:lnTo>
                  <a:lnTo>
                    <a:pt x="41" y="102"/>
                  </a:lnTo>
                  <a:lnTo>
                    <a:pt x="59" y="78"/>
                  </a:lnTo>
                  <a:lnTo>
                    <a:pt x="83" y="56"/>
                  </a:lnTo>
                  <a:lnTo>
                    <a:pt x="83" y="56"/>
                  </a:lnTo>
                </a:path>
              </a:pathLst>
            </a:custGeom>
            <a:noFill/>
            <a:ln w="1588">
              <a:solidFill>
                <a:srgbClr val="CC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37" name="Freeform 73"/>
            <p:cNvSpPr>
              <a:spLocks noEditPoints="1"/>
            </p:cNvSpPr>
            <p:nvPr/>
          </p:nvSpPr>
          <p:spPr bwMode="auto">
            <a:xfrm>
              <a:off x="1072" y="3058"/>
              <a:ext cx="817" cy="698"/>
            </a:xfrm>
            <a:custGeom>
              <a:avLst/>
              <a:gdLst/>
              <a:ahLst/>
              <a:cxnLst>
                <a:cxn ang="0">
                  <a:pos x="118" y="12"/>
                </a:cxn>
                <a:cxn ang="0">
                  <a:pos x="427" y="2"/>
                </a:cxn>
                <a:cxn ang="0">
                  <a:pos x="1823" y="62"/>
                </a:cxn>
                <a:cxn ang="0">
                  <a:pos x="4502" y="108"/>
                </a:cxn>
                <a:cxn ang="0">
                  <a:pos x="7256" y="12"/>
                </a:cxn>
                <a:cxn ang="0">
                  <a:pos x="7350" y="203"/>
                </a:cxn>
                <a:cxn ang="0">
                  <a:pos x="7314" y="482"/>
                </a:cxn>
                <a:cxn ang="0">
                  <a:pos x="6448" y="577"/>
                </a:cxn>
                <a:cxn ang="0">
                  <a:pos x="5089" y="639"/>
                </a:cxn>
                <a:cxn ang="0">
                  <a:pos x="3730" y="655"/>
                </a:cxn>
                <a:cxn ang="0">
                  <a:pos x="2352" y="624"/>
                </a:cxn>
                <a:cxn ang="0">
                  <a:pos x="939" y="542"/>
                </a:cxn>
                <a:cxn ang="0">
                  <a:pos x="549" y="511"/>
                </a:cxn>
                <a:cxn ang="0">
                  <a:pos x="459" y="498"/>
                </a:cxn>
                <a:cxn ang="0">
                  <a:pos x="408" y="355"/>
                </a:cxn>
                <a:cxn ang="0">
                  <a:pos x="223" y="144"/>
                </a:cxn>
                <a:cxn ang="0">
                  <a:pos x="0" y="93"/>
                </a:cxn>
                <a:cxn ang="0">
                  <a:pos x="6328" y="5570"/>
                </a:cxn>
                <a:cxn ang="0">
                  <a:pos x="6331" y="5720"/>
                </a:cxn>
                <a:cxn ang="0">
                  <a:pos x="6093" y="5884"/>
                </a:cxn>
                <a:cxn ang="0">
                  <a:pos x="5191" y="6161"/>
                </a:cxn>
                <a:cxn ang="0">
                  <a:pos x="4034" y="6282"/>
                </a:cxn>
                <a:cxn ang="0">
                  <a:pos x="2773" y="6233"/>
                </a:cxn>
                <a:cxn ang="0">
                  <a:pos x="1747" y="6010"/>
                </a:cxn>
                <a:cxn ang="0">
                  <a:pos x="1207" y="5779"/>
                </a:cxn>
                <a:cxn ang="0">
                  <a:pos x="1162" y="5646"/>
                </a:cxn>
                <a:cxn ang="0">
                  <a:pos x="1216" y="5516"/>
                </a:cxn>
                <a:cxn ang="0">
                  <a:pos x="2284" y="5792"/>
                </a:cxn>
                <a:cxn ang="0">
                  <a:pos x="3373" y="5920"/>
                </a:cxn>
                <a:cxn ang="0">
                  <a:pos x="4373" y="5922"/>
                </a:cxn>
                <a:cxn ang="0">
                  <a:pos x="5431" y="5781"/>
                </a:cxn>
                <a:cxn ang="0">
                  <a:pos x="6285" y="5516"/>
                </a:cxn>
                <a:cxn ang="0">
                  <a:pos x="6650" y="809"/>
                </a:cxn>
                <a:cxn ang="0">
                  <a:pos x="6459" y="1331"/>
                </a:cxn>
                <a:cxn ang="0">
                  <a:pos x="6496" y="1956"/>
                </a:cxn>
                <a:cxn ang="0">
                  <a:pos x="6843" y="2450"/>
                </a:cxn>
                <a:cxn ang="0">
                  <a:pos x="7194" y="3091"/>
                </a:cxn>
                <a:cxn ang="0">
                  <a:pos x="7261" y="3767"/>
                </a:cxn>
                <a:cxn ang="0">
                  <a:pos x="7151" y="4592"/>
                </a:cxn>
                <a:cxn ang="0">
                  <a:pos x="6477" y="5415"/>
                </a:cxn>
                <a:cxn ang="0">
                  <a:pos x="5015" y="5856"/>
                </a:cxn>
                <a:cxn ang="0">
                  <a:pos x="3770" y="5938"/>
                </a:cxn>
                <a:cxn ang="0">
                  <a:pos x="2025" y="5742"/>
                </a:cxn>
                <a:cxn ang="0">
                  <a:pos x="469" y="5063"/>
                </a:cxn>
                <a:cxn ang="0">
                  <a:pos x="139" y="4246"/>
                </a:cxn>
                <a:cxn ang="0">
                  <a:pos x="108" y="3433"/>
                </a:cxn>
                <a:cxn ang="0">
                  <a:pos x="285" y="2770"/>
                </a:cxn>
                <a:cxn ang="0">
                  <a:pos x="675" y="2233"/>
                </a:cxn>
                <a:cxn ang="0">
                  <a:pos x="925" y="1692"/>
                </a:cxn>
                <a:cxn ang="0">
                  <a:pos x="834" y="1120"/>
                </a:cxn>
                <a:cxn ang="0">
                  <a:pos x="565" y="731"/>
                </a:cxn>
                <a:cxn ang="0">
                  <a:pos x="433" y="587"/>
                </a:cxn>
                <a:cxn ang="0">
                  <a:pos x="438" y="527"/>
                </a:cxn>
                <a:cxn ang="0">
                  <a:pos x="447" y="495"/>
                </a:cxn>
                <a:cxn ang="0">
                  <a:pos x="561" y="513"/>
                </a:cxn>
                <a:cxn ang="0">
                  <a:pos x="813" y="531"/>
                </a:cxn>
                <a:cxn ang="0">
                  <a:pos x="1656" y="588"/>
                </a:cxn>
                <a:cxn ang="0">
                  <a:pos x="2985" y="646"/>
                </a:cxn>
                <a:cxn ang="0">
                  <a:pos x="4577" y="654"/>
                </a:cxn>
                <a:cxn ang="0">
                  <a:pos x="6098" y="598"/>
                </a:cxn>
                <a:cxn ang="0">
                  <a:pos x="6905" y="543"/>
                </a:cxn>
              </a:cxnLst>
              <a:rect l="0" t="0" r="r" b="b"/>
              <a:pathLst>
                <a:path w="7352" h="6282">
                  <a:moveTo>
                    <a:pt x="0" y="93"/>
                  </a:moveTo>
                  <a:lnTo>
                    <a:pt x="22" y="64"/>
                  </a:lnTo>
                  <a:lnTo>
                    <a:pt x="48" y="41"/>
                  </a:lnTo>
                  <a:lnTo>
                    <a:pt x="80" y="23"/>
                  </a:lnTo>
                  <a:lnTo>
                    <a:pt x="118" y="12"/>
                  </a:lnTo>
                  <a:lnTo>
                    <a:pt x="164" y="5"/>
                  </a:lnTo>
                  <a:lnTo>
                    <a:pt x="217" y="1"/>
                  </a:lnTo>
                  <a:lnTo>
                    <a:pt x="278" y="0"/>
                  </a:lnTo>
                  <a:lnTo>
                    <a:pt x="347" y="0"/>
                  </a:lnTo>
                  <a:lnTo>
                    <a:pt x="427" y="2"/>
                  </a:lnTo>
                  <a:lnTo>
                    <a:pt x="516" y="5"/>
                  </a:lnTo>
                  <a:lnTo>
                    <a:pt x="615" y="7"/>
                  </a:lnTo>
                  <a:lnTo>
                    <a:pt x="724" y="7"/>
                  </a:lnTo>
                  <a:lnTo>
                    <a:pt x="1277" y="37"/>
                  </a:lnTo>
                  <a:lnTo>
                    <a:pt x="1823" y="62"/>
                  </a:lnTo>
                  <a:lnTo>
                    <a:pt x="2363" y="82"/>
                  </a:lnTo>
                  <a:lnTo>
                    <a:pt x="2899" y="96"/>
                  </a:lnTo>
                  <a:lnTo>
                    <a:pt x="3434" y="105"/>
                  </a:lnTo>
                  <a:lnTo>
                    <a:pt x="3968" y="110"/>
                  </a:lnTo>
                  <a:lnTo>
                    <a:pt x="4502" y="108"/>
                  </a:lnTo>
                  <a:lnTo>
                    <a:pt x="5039" y="101"/>
                  </a:lnTo>
                  <a:lnTo>
                    <a:pt x="5582" y="88"/>
                  </a:lnTo>
                  <a:lnTo>
                    <a:pt x="6132" y="69"/>
                  </a:lnTo>
                  <a:lnTo>
                    <a:pt x="6689" y="43"/>
                  </a:lnTo>
                  <a:lnTo>
                    <a:pt x="7256" y="12"/>
                  </a:lnTo>
                  <a:lnTo>
                    <a:pt x="7286" y="22"/>
                  </a:lnTo>
                  <a:lnTo>
                    <a:pt x="7310" y="50"/>
                  </a:lnTo>
                  <a:lnTo>
                    <a:pt x="7328" y="92"/>
                  </a:lnTo>
                  <a:lnTo>
                    <a:pt x="7342" y="144"/>
                  </a:lnTo>
                  <a:lnTo>
                    <a:pt x="7350" y="203"/>
                  </a:lnTo>
                  <a:lnTo>
                    <a:pt x="7352" y="266"/>
                  </a:lnTo>
                  <a:lnTo>
                    <a:pt x="7350" y="329"/>
                  </a:lnTo>
                  <a:lnTo>
                    <a:pt x="7343" y="388"/>
                  </a:lnTo>
                  <a:lnTo>
                    <a:pt x="7331" y="440"/>
                  </a:lnTo>
                  <a:lnTo>
                    <a:pt x="7314" y="482"/>
                  </a:lnTo>
                  <a:lnTo>
                    <a:pt x="7293" y="510"/>
                  </a:lnTo>
                  <a:lnTo>
                    <a:pt x="7269" y="518"/>
                  </a:lnTo>
                  <a:lnTo>
                    <a:pt x="6994" y="541"/>
                  </a:lnTo>
                  <a:lnTo>
                    <a:pt x="6720" y="559"/>
                  </a:lnTo>
                  <a:lnTo>
                    <a:pt x="6448" y="577"/>
                  </a:lnTo>
                  <a:lnTo>
                    <a:pt x="6175" y="594"/>
                  </a:lnTo>
                  <a:lnTo>
                    <a:pt x="5903" y="608"/>
                  </a:lnTo>
                  <a:lnTo>
                    <a:pt x="5632" y="620"/>
                  </a:lnTo>
                  <a:lnTo>
                    <a:pt x="5360" y="631"/>
                  </a:lnTo>
                  <a:lnTo>
                    <a:pt x="5089" y="639"/>
                  </a:lnTo>
                  <a:lnTo>
                    <a:pt x="4818" y="647"/>
                  </a:lnTo>
                  <a:lnTo>
                    <a:pt x="4546" y="651"/>
                  </a:lnTo>
                  <a:lnTo>
                    <a:pt x="4275" y="655"/>
                  </a:lnTo>
                  <a:lnTo>
                    <a:pt x="4003" y="655"/>
                  </a:lnTo>
                  <a:lnTo>
                    <a:pt x="3730" y="655"/>
                  </a:lnTo>
                  <a:lnTo>
                    <a:pt x="3457" y="652"/>
                  </a:lnTo>
                  <a:lnTo>
                    <a:pt x="3182" y="648"/>
                  </a:lnTo>
                  <a:lnTo>
                    <a:pt x="2907" y="642"/>
                  </a:lnTo>
                  <a:lnTo>
                    <a:pt x="2630" y="634"/>
                  </a:lnTo>
                  <a:lnTo>
                    <a:pt x="2352" y="624"/>
                  </a:lnTo>
                  <a:lnTo>
                    <a:pt x="2073" y="611"/>
                  </a:lnTo>
                  <a:lnTo>
                    <a:pt x="1791" y="597"/>
                  </a:lnTo>
                  <a:lnTo>
                    <a:pt x="1509" y="580"/>
                  </a:lnTo>
                  <a:lnTo>
                    <a:pt x="1225" y="563"/>
                  </a:lnTo>
                  <a:lnTo>
                    <a:pt x="939" y="542"/>
                  </a:lnTo>
                  <a:lnTo>
                    <a:pt x="650" y="518"/>
                  </a:lnTo>
                  <a:lnTo>
                    <a:pt x="624" y="516"/>
                  </a:lnTo>
                  <a:lnTo>
                    <a:pt x="598" y="515"/>
                  </a:lnTo>
                  <a:lnTo>
                    <a:pt x="574" y="513"/>
                  </a:lnTo>
                  <a:lnTo>
                    <a:pt x="549" y="511"/>
                  </a:lnTo>
                  <a:lnTo>
                    <a:pt x="527" y="510"/>
                  </a:lnTo>
                  <a:lnTo>
                    <a:pt x="507" y="507"/>
                  </a:lnTo>
                  <a:lnTo>
                    <a:pt x="488" y="505"/>
                  </a:lnTo>
                  <a:lnTo>
                    <a:pt x="473" y="502"/>
                  </a:lnTo>
                  <a:lnTo>
                    <a:pt x="459" y="498"/>
                  </a:lnTo>
                  <a:lnTo>
                    <a:pt x="449" y="493"/>
                  </a:lnTo>
                  <a:lnTo>
                    <a:pt x="442" y="487"/>
                  </a:lnTo>
                  <a:lnTo>
                    <a:pt x="438" y="481"/>
                  </a:lnTo>
                  <a:lnTo>
                    <a:pt x="428" y="414"/>
                  </a:lnTo>
                  <a:lnTo>
                    <a:pt x="408" y="355"/>
                  </a:lnTo>
                  <a:lnTo>
                    <a:pt x="382" y="299"/>
                  </a:lnTo>
                  <a:lnTo>
                    <a:pt x="349" y="252"/>
                  </a:lnTo>
                  <a:lnTo>
                    <a:pt x="310" y="209"/>
                  </a:lnTo>
                  <a:lnTo>
                    <a:pt x="268" y="174"/>
                  </a:lnTo>
                  <a:lnTo>
                    <a:pt x="223" y="144"/>
                  </a:lnTo>
                  <a:lnTo>
                    <a:pt x="177" y="121"/>
                  </a:lnTo>
                  <a:lnTo>
                    <a:pt x="130" y="104"/>
                  </a:lnTo>
                  <a:lnTo>
                    <a:pt x="85" y="94"/>
                  </a:lnTo>
                  <a:lnTo>
                    <a:pt x="41" y="91"/>
                  </a:lnTo>
                  <a:lnTo>
                    <a:pt x="0" y="93"/>
                  </a:lnTo>
                  <a:lnTo>
                    <a:pt x="0" y="93"/>
                  </a:lnTo>
                  <a:close/>
                  <a:moveTo>
                    <a:pt x="6285" y="5516"/>
                  </a:moveTo>
                  <a:lnTo>
                    <a:pt x="6301" y="5528"/>
                  </a:lnTo>
                  <a:lnTo>
                    <a:pt x="6317" y="5547"/>
                  </a:lnTo>
                  <a:lnTo>
                    <a:pt x="6328" y="5570"/>
                  </a:lnTo>
                  <a:lnTo>
                    <a:pt x="6337" y="5598"/>
                  </a:lnTo>
                  <a:lnTo>
                    <a:pt x="6342" y="5626"/>
                  </a:lnTo>
                  <a:lnTo>
                    <a:pt x="6342" y="5658"/>
                  </a:lnTo>
                  <a:lnTo>
                    <a:pt x="6339" y="5689"/>
                  </a:lnTo>
                  <a:lnTo>
                    <a:pt x="6331" y="5720"/>
                  </a:lnTo>
                  <a:lnTo>
                    <a:pt x="6318" y="5750"/>
                  </a:lnTo>
                  <a:lnTo>
                    <a:pt x="6300" y="5777"/>
                  </a:lnTo>
                  <a:lnTo>
                    <a:pt x="6276" y="5799"/>
                  </a:lnTo>
                  <a:lnTo>
                    <a:pt x="6246" y="5817"/>
                  </a:lnTo>
                  <a:lnTo>
                    <a:pt x="6093" y="5884"/>
                  </a:lnTo>
                  <a:lnTo>
                    <a:pt x="5932" y="5949"/>
                  </a:lnTo>
                  <a:lnTo>
                    <a:pt x="5761" y="6010"/>
                  </a:lnTo>
                  <a:lnTo>
                    <a:pt x="5581" y="6066"/>
                  </a:lnTo>
                  <a:lnTo>
                    <a:pt x="5390" y="6117"/>
                  </a:lnTo>
                  <a:lnTo>
                    <a:pt x="5191" y="6161"/>
                  </a:lnTo>
                  <a:lnTo>
                    <a:pt x="4980" y="6201"/>
                  </a:lnTo>
                  <a:lnTo>
                    <a:pt x="4760" y="6233"/>
                  </a:lnTo>
                  <a:lnTo>
                    <a:pt x="4529" y="6258"/>
                  </a:lnTo>
                  <a:lnTo>
                    <a:pt x="4287" y="6274"/>
                  </a:lnTo>
                  <a:lnTo>
                    <a:pt x="4034" y="6282"/>
                  </a:lnTo>
                  <a:lnTo>
                    <a:pt x="3771" y="6282"/>
                  </a:lnTo>
                  <a:lnTo>
                    <a:pt x="3508" y="6282"/>
                  </a:lnTo>
                  <a:lnTo>
                    <a:pt x="3253" y="6274"/>
                  </a:lnTo>
                  <a:lnTo>
                    <a:pt x="3008" y="6258"/>
                  </a:lnTo>
                  <a:lnTo>
                    <a:pt x="2773" y="6233"/>
                  </a:lnTo>
                  <a:lnTo>
                    <a:pt x="2547" y="6201"/>
                  </a:lnTo>
                  <a:lnTo>
                    <a:pt x="2332" y="6161"/>
                  </a:lnTo>
                  <a:lnTo>
                    <a:pt x="2126" y="6117"/>
                  </a:lnTo>
                  <a:lnTo>
                    <a:pt x="1931" y="6066"/>
                  </a:lnTo>
                  <a:lnTo>
                    <a:pt x="1747" y="6010"/>
                  </a:lnTo>
                  <a:lnTo>
                    <a:pt x="1572" y="5949"/>
                  </a:lnTo>
                  <a:lnTo>
                    <a:pt x="1409" y="5884"/>
                  </a:lnTo>
                  <a:lnTo>
                    <a:pt x="1255" y="5817"/>
                  </a:lnTo>
                  <a:lnTo>
                    <a:pt x="1229" y="5799"/>
                  </a:lnTo>
                  <a:lnTo>
                    <a:pt x="1207" y="5779"/>
                  </a:lnTo>
                  <a:lnTo>
                    <a:pt x="1190" y="5756"/>
                  </a:lnTo>
                  <a:lnTo>
                    <a:pt x="1176" y="5732"/>
                  </a:lnTo>
                  <a:lnTo>
                    <a:pt x="1167" y="5704"/>
                  </a:lnTo>
                  <a:lnTo>
                    <a:pt x="1163" y="5675"/>
                  </a:lnTo>
                  <a:lnTo>
                    <a:pt x="1162" y="5646"/>
                  </a:lnTo>
                  <a:lnTo>
                    <a:pt x="1165" y="5617"/>
                  </a:lnTo>
                  <a:lnTo>
                    <a:pt x="1172" y="5590"/>
                  </a:lnTo>
                  <a:lnTo>
                    <a:pt x="1183" y="5563"/>
                  </a:lnTo>
                  <a:lnTo>
                    <a:pt x="1198" y="5538"/>
                  </a:lnTo>
                  <a:lnTo>
                    <a:pt x="1216" y="5516"/>
                  </a:lnTo>
                  <a:lnTo>
                    <a:pt x="1428" y="5584"/>
                  </a:lnTo>
                  <a:lnTo>
                    <a:pt x="1639" y="5646"/>
                  </a:lnTo>
                  <a:lnTo>
                    <a:pt x="1853" y="5702"/>
                  </a:lnTo>
                  <a:lnTo>
                    <a:pt x="2068" y="5750"/>
                  </a:lnTo>
                  <a:lnTo>
                    <a:pt x="2284" y="5792"/>
                  </a:lnTo>
                  <a:lnTo>
                    <a:pt x="2502" y="5829"/>
                  </a:lnTo>
                  <a:lnTo>
                    <a:pt x="2719" y="5860"/>
                  </a:lnTo>
                  <a:lnTo>
                    <a:pt x="2937" y="5885"/>
                  </a:lnTo>
                  <a:lnTo>
                    <a:pt x="3154" y="5905"/>
                  </a:lnTo>
                  <a:lnTo>
                    <a:pt x="3373" y="5920"/>
                  </a:lnTo>
                  <a:lnTo>
                    <a:pt x="3591" y="5930"/>
                  </a:lnTo>
                  <a:lnTo>
                    <a:pt x="3808" y="5936"/>
                  </a:lnTo>
                  <a:lnTo>
                    <a:pt x="3988" y="5935"/>
                  </a:lnTo>
                  <a:lnTo>
                    <a:pt x="4176" y="5931"/>
                  </a:lnTo>
                  <a:lnTo>
                    <a:pt x="4373" y="5922"/>
                  </a:lnTo>
                  <a:lnTo>
                    <a:pt x="4577" y="5907"/>
                  </a:lnTo>
                  <a:lnTo>
                    <a:pt x="4785" y="5887"/>
                  </a:lnTo>
                  <a:lnTo>
                    <a:pt x="4999" y="5859"/>
                  </a:lnTo>
                  <a:lnTo>
                    <a:pt x="5214" y="5823"/>
                  </a:lnTo>
                  <a:lnTo>
                    <a:pt x="5431" y="5781"/>
                  </a:lnTo>
                  <a:lnTo>
                    <a:pt x="5649" y="5729"/>
                  </a:lnTo>
                  <a:lnTo>
                    <a:pt x="5864" y="5668"/>
                  </a:lnTo>
                  <a:lnTo>
                    <a:pt x="6076" y="5596"/>
                  </a:lnTo>
                  <a:lnTo>
                    <a:pt x="6285" y="5516"/>
                  </a:lnTo>
                  <a:lnTo>
                    <a:pt x="6285" y="5516"/>
                  </a:lnTo>
                  <a:close/>
                  <a:moveTo>
                    <a:pt x="6905" y="543"/>
                  </a:moveTo>
                  <a:lnTo>
                    <a:pt x="6834" y="594"/>
                  </a:lnTo>
                  <a:lnTo>
                    <a:pt x="6769" y="656"/>
                  </a:lnTo>
                  <a:lnTo>
                    <a:pt x="6707" y="727"/>
                  </a:lnTo>
                  <a:lnTo>
                    <a:pt x="6650" y="809"/>
                  </a:lnTo>
                  <a:lnTo>
                    <a:pt x="6599" y="898"/>
                  </a:lnTo>
                  <a:lnTo>
                    <a:pt x="6554" y="996"/>
                  </a:lnTo>
                  <a:lnTo>
                    <a:pt x="6515" y="1101"/>
                  </a:lnTo>
                  <a:lnTo>
                    <a:pt x="6483" y="1213"/>
                  </a:lnTo>
                  <a:lnTo>
                    <a:pt x="6459" y="1331"/>
                  </a:lnTo>
                  <a:lnTo>
                    <a:pt x="6442" y="1455"/>
                  </a:lnTo>
                  <a:lnTo>
                    <a:pt x="6434" y="1584"/>
                  </a:lnTo>
                  <a:lnTo>
                    <a:pt x="6435" y="1716"/>
                  </a:lnTo>
                  <a:lnTo>
                    <a:pt x="6458" y="1842"/>
                  </a:lnTo>
                  <a:lnTo>
                    <a:pt x="6496" y="1956"/>
                  </a:lnTo>
                  <a:lnTo>
                    <a:pt x="6548" y="2060"/>
                  </a:lnTo>
                  <a:lnTo>
                    <a:pt x="6613" y="2160"/>
                  </a:lnTo>
                  <a:lnTo>
                    <a:pt x="6685" y="2254"/>
                  </a:lnTo>
                  <a:lnTo>
                    <a:pt x="6762" y="2350"/>
                  </a:lnTo>
                  <a:lnTo>
                    <a:pt x="6843" y="2450"/>
                  </a:lnTo>
                  <a:lnTo>
                    <a:pt x="6924" y="2554"/>
                  </a:lnTo>
                  <a:lnTo>
                    <a:pt x="7002" y="2668"/>
                  </a:lnTo>
                  <a:lnTo>
                    <a:pt x="7075" y="2793"/>
                  </a:lnTo>
                  <a:lnTo>
                    <a:pt x="7140" y="2933"/>
                  </a:lnTo>
                  <a:lnTo>
                    <a:pt x="7194" y="3091"/>
                  </a:lnTo>
                  <a:lnTo>
                    <a:pt x="7218" y="3195"/>
                  </a:lnTo>
                  <a:lnTo>
                    <a:pt x="7238" y="3318"/>
                  </a:lnTo>
                  <a:lnTo>
                    <a:pt x="7251" y="3457"/>
                  </a:lnTo>
                  <a:lnTo>
                    <a:pt x="7259" y="3607"/>
                  </a:lnTo>
                  <a:lnTo>
                    <a:pt x="7261" y="3767"/>
                  </a:lnTo>
                  <a:lnTo>
                    <a:pt x="7255" y="3932"/>
                  </a:lnTo>
                  <a:lnTo>
                    <a:pt x="7242" y="4100"/>
                  </a:lnTo>
                  <a:lnTo>
                    <a:pt x="7220" y="4269"/>
                  </a:lnTo>
                  <a:lnTo>
                    <a:pt x="7191" y="4434"/>
                  </a:lnTo>
                  <a:lnTo>
                    <a:pt x="7151" y="4592"/>
                  </a:lnTo>
                  <a:lnTo>
                    <a:pt x="7104" y="4741"/>
                  </a:lnTo>
                  <a:lnTo>
                    <a:pt x="7045" y="4879"/>
                  </a:lnTo>
                  <a:lnTo>
                    <a:pt x="6902" y="5084"/>
                  </a:lnTo>
                  <a:lnTo>
                    <a:pt x="6710" y="5262"/>
                  </a:lnTo>
                  <a:lnTo>
                    <a:pt x="6477" y="5415"/>
                  </a:lnTo>
                  <a:lnTo>
                    <a:pt x="6214" y="5543"/>
                  </a:lnTo>
                  <a:lnTo>
                    <a:pt x="5927" y="5650"/>
                  </a:lnTo>
                  <a:lnTo>
                    <a:pt x="5625" y="5736"/>
                  </a:lnTo>
                  <a:lnTo>
                    <a:pt x="5318" y="5804"/>
                  </a:lnTo>
                  <a:lnTo>
                    <a:pt x="5015" y="5856"/>
                  </a:lnTo>
                  <a:lnTo>
                    <a:pt x="4723" y="5892"/>
                  </a:lnTo>
                  <a:lnTo>
                    <a:pt x="4452" y="5915"/>
                  </a:lnTo>
                  <a:lnTo>
                    <a:pt x="4210" y="5929"/>
                  </a:lnTo>
                  <a:lnTo>
                    <a:pt x="4007" y="5933"/>
                  </a:lnTo>
                  <a:lnTo>
                    <a:pt x="3770" y="5938"/>
                  </a:lnTo>
                  <a:lnTo>
                    <a:pt x="3480" y="5930"/>
                  </a:lnTo>
                  <a:lnTo>
                    <a:pt x="3148" y="5908"/>
                  </a:lnTo>
                  <a:lnTo>
                    <a:pt x="2786" y="5869"/>
                  </a:lnTo>
                  <a:lnTo>
                    <a:pt x="2407" y="5815"/>
                  </a:lnTo>
                  <a:lnTo>
                    <a:pt x="2025" y="5742"/>
                  </a:lnTo>
                  <a:lnTo>
                    <a:pt x="1649" y="5650"/>
                  </a:lnTo>
                  <a:lnTo>
                    <a:pt x="1294" y="5537"/>
                  </a:lnTo>
                  <a:lnTo>
                    <a:pt x="970" y="5401"/>
                  </a:lnTo>
                  <a:lnTo>
                    <a:pt x="692" y="5244"/>
                  </a:lnTo>
                  <a:lnTo>
                    <a:pt x="469" y="5063"/>
                  </a:lnTo>
                  <a:lnTo>
                    <a:pt x="315" y="4855"/>
                  </a:lnTo>
                  <a:lnTo>
                    <a:pt x="257" y="4718"/>
                  </a:lnTo>
                  <a:lnTo>
                    <a:pt x="208" y="4570"/>
                  </a:lnTo>
                  <a:lnTo>
                    <a:pt x="169" y="4411"/>
                  </a:lnTo>
                  <a:lnTo>
                    <a:pt x="139" y="4246"/>
                  </a:lnTo>
                  <a:lnTo>
                    <a:pt x="118" y="4078"/>
                  </a:lnTo>
                  <a:lnTo>
                    <a:pt x="105" y="3910"/>
                  </a:lnTo>
                  <a:lnTo>
                    <a:pt x="99" y="3744"/>
                  </a:lnTo>
                  <a:lnTo>
                    <a:pt x="100" y="3584"/>
                  </a:lnTo>
                  <a:lnTo>
                    <a:pt x="108" y="3433"/>
                  </a:lnTo>
                  <a:lnTo>
                    <a:pt x="123" y="3295"/>
                  </a:lnTo>
                  <a:lnTo>
                    <a:pt x="141" y="3172"/>
                  </a:lnTo>
                  <a:lnTo>
                    <a:pt x="166" y="3068"/>
                  </a:lnTo>
                  <a:lnTo>
                    <a:pt x="220" y="2911"/>
                  </a:lnTo>
                  <a:lnTo>
                    <a:pt x="285" y="2770"/>
                  </a:lnTo>
                  <a:lnTo>
                    <a:pt x="359" y="2646"/>
                  </a:lnTo>
                  <a:lnTo>
                    <a:pt x="436" y="2532"/>
                  </a:lnTo>
                  <a:lnTo>
                    <a:pt x="517" y="2428"/>
                  </a:lnTo>
                  <a:lnTo>
                    <a:pt x="598" y="2328"/>
                  </a:lnTo>
                  <a:lnTo>
                    <a:pt x="675" y="2233"/>
                  </a:lnTo>
                  <a:lnTo>
                    <a:pt x="747" y="2138"/>
                  </a:lnTo>
                  <a:lnTo>
                    <a:pt x="811" y="2038"/>
                  </a:lnTo>
                  <a:lnTo>
                    <a:pt x="864" y="1933"/>
                  </a:lnTo>
                  <a:lnTo>
                    <a:pt x="903" y="1819"/>
                  </a:lnTo>
                  <a:lnTo>
                    <a:pt x="925" y="1692"/>
                  </a:lnTo>
                  <a:lnTo>
                    <a:pt x="926" y="1563"/>
                  </a:lnTo>
                  <a:lnTo>
                    <a:pt x="916" y="1440"/>
                  </a:lnTo>
                  <a:lnTo>
                    <a:pt x="897" y="1326"/>
                  </a:lnTo>
                  <a:lnTo>
                    <a:pt x="869" y="1218"/>
                  </a:lnTo>
                  <a:lnTo>
                    <a:pt x="834" y="1120"/>
                  </a:lnTo>
                  <a:lnTo>
                    <a:pt x="792" y="1028"/>
                  </a:lnTo>
                  <a:lnTo>
                    <a:pt x="743" y="943"/>
                  </a:lnTo>
                  <a:lnTo>
                    <a:pt x="688" y="865"/>
                  </a:lnTo>
                  <a:lnTo>
                    <a:pt x="628" y="794"/>
                  </a:lnTo>
                  <a:lnTo>
                    <a:pt x="565" y="731"/>
                  </a:lnTo>
                  <a:lnTo>
                    <a:pt x="496" y="673"/>
                  </a:lnTo>
                  <a:lnTo>
                    <a:pt x="425" y="623"/>
                  </a:lnTo>
                  <a:lnTo>
                    <a:pt x="428" y="611"/>
                  </a:lnTo>
                  <a:lnTo>
                    <a:pt x="432" y="599"/>
                  </a:lnTo>
                  <a:lnTo>
                    <a:pt x="433" y="587"/>
                  </a:lnTo>
                  <a:lnTo>
                    <a:pt x="435" y="575"/>
                  </a:lnTo>
                  <a:lnTo>
                    <a:pt x="436" y="563"/>
                  </a:lnTo>
                  <a:lnTo>
                    <a:pt x="437" y="551"/>
                  </a:lnTo>
                  <a:lnTo>
                    <a:pt x="438" y="539"/>
                  </a:lnTo>
                  <a:lnTo>
                    <a:pt x="438" y="527"/>
                  </a:lnTo>
                  <a:lnTo>
                    <a:pt x="439" y="517"/>
                  </a:lnTo>
                  <a:lnTo>
                    <a:pt x="439" y="507"/>
                  </a:lnTo>
                  <a:lnTo>
                    <a:pt x="439" y="497"/>
                  </a:lnTo>
                  <a:lnTo>
                    <a:pt x="439" y="489"/>
                  </a:lnTo>
                  <a:lnTo>
                    <a:pt x="447" y="495"/>
                  </a:lnTo>
                  <a:lnTo>
                    <a:pt x="459" y="500"/>
                  </a:lnTo>
                  <a:lnTo>
                    <a:pt x="477" y="503"/>
                  </a:lnTo>
                  <a:lnTo>
                    <a:pt x="499" y="506"/>
                  </a:lnTo>
                  <a:lnTo>
                    <a:pt x="528" y="510"/>
                  </a:lnTo>
                  <a:lnTo>
                    <a:pt x="561" y="513"/>
                  </a:lnTo>
                  <a:lnTo>
                    <a:pt x="600" y="515"/>
                  </a:lnTo>
                  <a:lnTo>
                    <a:pt x="646" y="518"/>
                  </a:lnTo>
                  <a:lnTo>
                    <a:pt x="695" y="522"/>
                  </a:lnTo>
                  <a:lnTo>
                    <a:pt x="751" y="526"/>
                  </a:lnTo>
                  <a:lnTo>
                    <a:pt x="813" y="531"/>
                  </a:lnTo>
                  <a:lnTo>
                    <a:pt x="879" y="536"/>
                  </a:lnTo>
                  <a:lnTo>
                    <a:pt x="1044" y="548"/>
                  </a:lnTo>
                  <a:lnTo>
                    <a:pt x="1231" y="562"/>
                  </a:lnTo>
                  <a:lnTo>
                    <a:pt x="1434" y="575"/>
                  </a:lnTo>
                  <a:lnTo>
                    <a:pt x="1656" y="588"/>
                  </a:lnTo>
                  <a:lnTo>
                    <a:pt x="1895" y="601"/>
                  </a:lnTo>
                  <a:lnTo>
                    <a:pt x="2148" y="615"/>
                  </a:lnTo>
                  <a:lnTo>
                    <a:pt x="2415" y="627"/>
                  </a:lnTo>
                  <a:lnTo>
                    <a:pt x="2694" y="637"/>
                  </a:lnTo>
                  <a:lnTo>
                    <a:pt x="2985" y="646"/>
                  </a:lnTo>
                  <a:lnTo>
                    <a:pt x="3284" y="652"/>
                  </a:lnTo>
                  <a:lnTo>
                    <a:pt x="3592" y="657"/>
                  </a:lnTo>
                  <a:lnTo>
                    <a:pt x="3906" y="657"/>
                  </a:lnTo>
                  <a:lnTo>
                    <a:pt x="4241" y="658"/>
                  </a:lnTo>
                  <a:lnTo>
                    <a:pt x="4577" y="654"/>
                  </a:lnTo>
                  <a:lnTo>
                    <a:pt x="4909" y="647"/>
                  </a:lnTo>
                  <a:lnTo>
                    <a:pt x="5233" y="637"/>
                  </a:lnTo>
                  <a:lnTo>
                    <a:pt x="5542" y="625"/>
                  </a:lnTo>
                  <a:lnTo>
                    <a:pt x="5833" y="613"/>
                  </a:lnTo>
                  <a:lnTo>
                    <a:pt x="6098" y="598"/>
                  </a:lnTo>
                  <a:lnTo>
                    <a:pt x="6337" y="585"/>
                  </a:lnTo>
                  <a:lnTo>
                    <a:pt x="6541" y="572"/>
                  </a:lnTo>
                  <a:lnTo>
                    <a:pt x="6707" y="559"/>
                  </a:lnTo>
                  <a:lnTo>
                    <a:pt x="6830" y="551"/>
                  </a:lnTo>
                  <a:lnTo>
                    <a:pt x="6905" y="543"/>
                  </a:lnTo>
                  <a:lnTo>
                    <a:pt x="6905" y="543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38" name="Freeform 74"/>
            <p:cNvSpPr>
              <a:spLocks/>
            </p:cNvSpPr>
            <p:nvPr/>
          </p:nvSpPr>
          <p:spPr bwMode="auto">
            <a:xfrm>
              <a:off x="1072" y="3058"/>
              <a:ext cx="817" cy="73"/>
            </a:xfrm>
            <a:custGeom>
              <a:avLst/>
              <a:gdLst/>
              <a:ahLst/>
              <a:cxnLst>
                <a:cxn ang="0">
                  <a:pos x="22" y="64"/>
                </a:cxn>
                <a:cxn ang="0">
                  <a:pos x="80" y="23"/>
                </a:cxn>
                <a:cxn ang="0">
                  <a:pos x="164" y="5"/>
                </a:cxn>
                <a:cxn ang="0">
                  <a:pos x="278" y="0"/>
                </a:cxn>
                <a:cxn ang="0">
                  <a:pos x="427" y="2"/>
                </a:cxn>
                <a:cxn ang="0">
                  <a:pos x="615" y="7"/>
                </a:cxn>
                <a:cxn ang="0">
                  <a:pos x="1277" y="37"/>
                </a:cxn>
                <a:cxn ang="0">
                  <a:pos x="2363" y="82"/>
                </a:cxn>
                <a:cxn ang="0">
                  <a:pos x="3434" y="105"/>
                </a:cxn>
                <a:cxn ang="0">
                  <a:pos x="4502" y="108"/>
                </a:cxn>
                <a:cxn ang="0">
                  <a:pos x="5582" y="88"/>
                </a:cxn>
                <a:cxn ang="0">
                  <a:pos x="6689" y="43"/>
                </a:cxn>
                <a:cxn ang="0">
                  <a:pos x="7286" y="22"/>
                </a:cxn>
                <a:cxn ang="0">
                  <a:pos x="7328" y="92"/>
                </a:cxn>
                <a:cxn ang="0">
                  <a:pos x="7350" y="203"/>
                </a:cxn>
                <a:cxn ang="0">
                  <a:pos x="7350" y="329"/>
                </a:cxn>
                <a:cxn ang="0">
                  <a:pos x="7331" y="440"/>
                </a:cxn>
                <a:cxn ang="0">
                  <a:pos x="7293" y="510"/>
                </a:cxn>
                <a:cxn ang="0">
                  <a:pos x="6994" y="541"/>
                </a:cxn>
                <a:cxn ang="0">
                  <a:pos x="6448" y="577"/>
                </a:cxn>
                <a:cxn ang="0">
                  <a:pos x="5903" y="608"/>
                </a:cxn>
                <a:cxn ang="0">
                  <a:pos x="5360" y="631"/>
                </a:cxn>
                <a:cxn ang="0">
                  <a:pos x="4818" y="647"/>
                </a:cxn>
                <a:cxn ang="0">
                  <a:pos x="4275" y="655"/>
                </a:cxn>
                <a:cxn ang="0">
                  <a:pos x="3730" y="655"/>
                </a:cxn>
                <a:cxn ang="0">
                  <a:pos x="3182" y="648"/>
                </a:cxn>
                <a:cxn ang="0">
                  <a:pos x="2630" y="634"/>
                </a:cxn>
                <a:cxn ang="0">
                  <a:pos x="2073" y="611"/>
                </a:cxn>
                <a:cxn ang="0">
                  <a:pos x="1509" y="580"/>
                </a:cxn>
                <a:cxn ang="0">
                  <a:pos x="939" y="542"/>
                </a:cxn>
                <a:cxn ang="0">
                  <a:pos x="624" y="516"/>
                </a:cxn>
                <a:cxn ang="0">
                  <a:pos x="574" y="513"/>
                </a:cxn>
                <a:cxn ang="0">
                  <a:pos x="527" y="510"/>
                </a:cxn>
                <a:cxn ang="0">
                  <a:pos x="488" y="505"/>
                </a:cxn>
                <a:cxn ang="0">
                  <a:pos x="459" y="498"/>
                </a:cxn>
                <a:cxn ang="0">
                  <a:pos x="442" y="487"/>
                </a:cxn>
                <a:cxn ang="0">
                  <a:pos x="428" y="414"/>
                </a:cxn>
                <a:cxn ang="0">
                  <a:pos x="382" y="299"/>
                </a:cxn>
                <a:cxn ang="0">
                  <a:pos x="310" y="209"/>
                </a:cxn>
                <a:cxn ang="0">
                  <a:pos x="223" y="144"/>
                </a:cxn>
                <a:cxn ang="0">
                  <a:pos x="130" y="104"/>
                </a:cxn>
                <a:cxn ang="0">
                  <a:pos x="41" y="91"/>
                </a:cxn>
                <a:cxn ang="0">
                  <a:pos x="0" y="93"/>
                </a:cxn>
              </a:cxnLst>
              <a:rect l="0" t="0" r="r" b="b"/>
              <a:pathLst>
                <a:path w="7352" h="655">
                  <a:moveTo>
                    <a:pt x="0" y="93"/>
                  </a:moveTo>
                  <a:lnTo>
                    <a:pt x="22" y="64"/>
                  </a:lnTo>
                  <a:lnTo>
                    <a:pt x="48" y="41"/>
                  </a:lnTo>
                  <a:lnTo>
                    <a:pt x="80" y="23"/>
                  </a:lnTo>
                  <a:lnTo>
                    <a:pt x="118" y="12"/>
                  </a:lnTo>
                  <a:lnTo>
                    <a:pt x="164" y="5"/>
                  </a:lnTo>
                  <a:lnTo>
                    <a:pt x="217" y="1"/>
                  </a:lnTo>
                  <a:lnTo>
                    <a:pt x="278" y="0"/>
                  </a:lnTo>
                  <a:lnTo>
                    <a:pt x="347" y="0"/>
                  </a:lnTo>
                  <a:lnTo>
                    <a:pt x="427" y="2"/>
                  </a:lnTo>
                  <a:lnTo>
                    <a:pt x="516" y="5"/>
                  </a:lnTo>
                  <a:lnTo>
                    <a:pt x="615" y="7"/>
                  </a:lnTo>
                  <a:lnTo>
                    <a:pt x="724" y="7"/>
                  </a:lnTo>
                  <a:lnTo>
                    <a:pt x="1277" y="37"/>
                  </a:lnTo>
                  <a:lnTo>
                    <a:pt x="1823" y="62"/>
                  </a:lnTo>
                  <a:lnTo>
                    <a:pt x="2363" y="82"/>
                  </a:lnTo>
                  <a:lnTo>
                    <a:pt x="2899" y="96"/>
                  </a:lnTo>
                  <a:lnTo>
                    <a:pt x="3434" y="105"/>
                  </a:lnTo>
                  <a:lnTo>
                    <a:pt x="3968" y="110"/>
                  </a:lnTo>
                  <a:lnTo>
                    <a:pt x="4502" y="108"/>
                  </a:lnTo>
                  <a:lnTo>
                    <a:pt x="5039" y="101"/>
                  </a:lnTo>
                  <a:lnTo>
                    <a:pt x="5582" y="88"/>
                  </a:lnTo>
                  <a:lnTo>
                    <a:pt x="6132" y="69"/>
                  </a:lnTo>
                  <a:lnTo>
                    <a:pt x="6689" y="43"/>
                  </a:lnTo>
                  <a:lnTo>
                    <a:pt x="7256" y="12"/>
                  </a:lnTo>
                  <a:lnTo>
                    <a:pt x="7286" y="22"/>
                  </a:lnTo>
                  <a:lnTo>
                    <a:pt x="7310" y="50"/>
                  </a:lnTo>
                  <a:lnTo>
                    <a:pt x="7328" y="92"/>
                  </a:lnTo>
                  <a:lnTo>
                    <a:pt x="7342" y="144"/>
                  </a:lnTo>
                  <a:lnTo>
                    <a:pt x="7350" y="203"/>
                  </a:lnTo>
                  <a:lnTo>
                    <a:pt x="7352" y="266"/>
                  </a:lnTo>
                  <a:lnTo>
                    <a:pt x="7350" y="329"/>
                  </a:lnTo>
                  <a:lnTo>
                    <a:pt x="7343" y="388"/>
                  </a:lnTo>
                  <a:lnTo>
                    <a:pt x="7331" y="440"/>
                  </a:lnTo>
                  <a:lnTo>
                    <a:pt x="7314" y="482"/>
                  </a:lnTo>
                  <a:lnTo>
                    <a:pt x="7293" y="510"/>
                  </a:lnTo>
                  <a:lnTo>
                    <a:pt x="7269" y="518"/>
                  </a:lnTo>
                  <a:lnTo>
                    <a:pt x="6994" y="541"/>
                  </a:lnTo>
                  <a:lnTo>
                    <a:pt x="6720" y="559"/>
                  </a:lnTo>
                  <a:lnTo>
                    <a:pt x="6448" y="577"/>
                  </a:lnTo>
                  <a:lnTo>
                    <a:pt x="6175" y="594"/>
                  </a:lnTo>
                  <a:lnTo>
                    <a:pt x="5903" y="608"/>
                  </a:lnTo>
                  <a:lnTo>
                    <a:pt x="5632" y="620"/>
                  </a:lnTo>
                  <a:lnTo>
                    <a:pt x="5360" y="631"/>
                  </a:lnTo>
                  <a:lnTo>
                    <a:pt x="5089" y="639"/>
                  </a:lnTo>
                  <a:lnTo>
                    <a:pt x="4818" y="647"/>
                  </a:lnTo>
                  <a:lnTo>
                    <a:pt x="4546" y="651"/>
                  </a:lnTo>
                  <a:lnTo>
                    <a:pt x="4275" y="655"/>
                  </a:lnTo>
                  <a:lnTo>
                    <a:pt x="4003" y="655"/>
                  </a:lnTo>
                  <a:lnTo>
                    <a:pt x="3730" y="655"/>
                  </a:lnTo>
                  <a:lnTo>
                    <a:pt x="3457" y="652"/>
                  </a:lnTo>
                  <a:lnTo>
                    <a:pt x="3182" y="648"/>
                  </a:lnTo>
                  <a:lnTo>
                    <a:pt x="2907" y="642"/>
                  </a:lnTo>
                  <a:lnTo>
                    <a:pt x="2630" y="634"/>
                  </a:lnTo>
                  <a:lnTo>
                    <a:pt x="2352" y="624"/>
                  </a:lnTo>
                  <a:lnTo>
                    <a:pt x="2073" y="611"/>
                  </a:lnTo>
                  <a:lnTo>
                    <a:pt x="1791" y="597"/>
                  </a:lnTo>
                  <a:lnTo>
                    <a:pt x="1509" y="580"/>
                  </a:lnTo>
                  <a:lnTo>
                    <a:pt x="1225" y="563"/>
                  </a:lnTo>
                  <a:lnTo>
                    <a:pt x="939" y="542"/>
                  </a:lnTo>
                  <a:lnTo>
                    <a:pt x="650" y="518"/>
                  </a:lnTo>
                  <a:lnTo>
                    <a:pt x="624" y="516"/>
                  </a:lnTo>
                  <a:lnTo>
                    <a:pt x="598" y="515"/>
                  </a:lnTo>
                  <a:lnTo>
                    <a:pt x="574" y="513"/>
                  </a:lnTo>
                  <a:lnTo>
                    <a:pt x="549" y="511"/>
                  </a:lnTo>
                  <a:lnTo>
                    <a:pt x="527" y="510"/>
                  </a:lnTo>
                  <a:lnTo>
                    <a:pt x="507" y="507"/>
                  </a:lnTo>
                  <a:lnTo>
                    <a:pt x="488" y="505"/>
                  </a:lnTo>
                  <a:lnTo>
                    <a:pt x="473" y="502"/>
                  </a:lnTo>
                  <a:lnTo>
                    <a:pt x="459" y="498"/>
                  </a:lnTo>
                  <a:lnTo>
                    <a:pt x="449" y="493"/>
                  </a:lnTo>
                  <a:lnTo>
                    <a:pt x="442" y="487"/>
                  </a:lnTo>
                  <a:lnTo>
                    <a:pt x="438" y="481"/>
                  </a:lnTo>
                  <a:lnTo>
                    <a:pt x="428" y="414"/>
                  </a:lnTo>
                  <a:lnTo>
                    <a:pt x="408" y="355"/>
                  </a:lnTo>
                  <a:lnTo>
                    <a:pt x="382" y="299"/>
                  </a:lnTo>
                  <a:lnTo>
                    <a:pt x="349" y="252"/>
                  </a:lnTo>
                  <a:lnTo>
                    <a:pt x="310" y="209"/>
                  </a:lnTo>
                  <a:lnTo>
                    <a:pt x="268" y="174"/>
                  </a:lnTo>
                  <a:lnTo>
                    <a:pt x="223" y="144"/>
                  </a:lnTo>
                  <a:lnTo>
                    <a:pt x="177" y="121"/>
                  </a:lnTo>
                  <a:lnTo>
                    <a:pt x="130" y="104"/>
                  </a:lnTo>
                  <a:lnTo>
                    <a:pt x="85" y="94"/>
                  </a:lnTo>
                  <a:lnTo>
                    <a:pt x="41" y="91"/>
                  </a:lnTo>
                  <a:lnTo>
                    <a:pt x="0" y="93"/>
                  </a:lnTo>
                  <a:lnTo>
                    <a:pt x="0" y="93"/>
                  </a:lnTo>
                </a:path>
              </a:pathLst>
            </a:custGeom>
            <a:noFill/>
            <a:ln w="1588">
              <a:solidFill>
                <a:srgbClr val="CC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39" name="Freeform 75"/>
            <p:cNvSpPr>
              <a:spLocks/>
            </p:cNvSpPr>
            <p:nvPr/>
          </p:nvSpPr>
          <p:spPr bwMode="auto">
            <a:xfrm>
              <a:off x="1201" y="3671"/>
              <a:ext cx="576" cy="85"/>
            </a:xfrm>
            <a:custGeom>
              <a:avLst/>
              <a:gdLst/>
              <a:ahLst/>
              <a:cxnLst>
                <a:cxn ang="0">
                  <a:pos x="5139" y="12"/>
                </a:cxn>
                <a:cxn ang="0">
                  <a:pos x="5166" y="54"/>
                </a:cxn>
                <a:cxn ang="0">
                  <a:pos x="5180" y="110"/>
                </a:cxn>
                <a:cxn ang="0">
                  <a:pos x="5177" y="173"/>
                </a:cxn>
                <a:cxn ang="0">
                  <a:pos x="5156" y="234"/>
                </a:cxn>
                <a:cxn ang="0">
                  <a:pos x="5114" y="283"/>
                </a:cxn>
                <a:cxn ang="0">
                  <a:pos x="4931" y="368"/>
                </a:cxn>
                <a:cxn ang="0">
                  <a:pos x="4599" y="494"/>
                </a:cxn>
                <a:cxn ang="0">
                  <a:pos x="4228" y="601"/>
                </a:cxn>
                <a:cxn ang="0">
                  <a:pos x="3818" y="685"/>
                </a:cxn>
                <a:cxn ang="0">
                  <a:pos x="3367" y="742"/>
                </a:cxn>
                <a:cxn ang="0">
                  <a:pos x="2872" y="766"/>
                </a:cxn>
                <a:cxn ang="0">
                  <a:pos x="2346" y="766"/>
                </a:cxn>
                <a:cxn ang="0">
                  <a:pos x="1846" y="742"/>
                </a:cxn>
                <a:cxn ang="0">
                  <a:pos x="1385" y="685"/>
                </a:cxn>
                <a:cxn ang="0">
                  <a:pos x="964" y="601"/>
                </a:cxn>
                <a:cxn ang="0">
                  <a:pos x="585" y="494"/>
                </a:cxn>
                <a:cxn ang="0">
                  <a:pos x="247" y="368"/>
                </a:cxn>
                <a:cxn ang="0">
                  <a:pos x="67" y="283"/>
                </a:cxn>
                <a:cxn ang="0">
                  <a:pos x="28" y="240"/>
                </a:cxn>
                <a:cxn ang="0">
                  <a:pos x="5" y="188"/>
                </a:cxn>
                <a:cxn ang="0">
                  <a:pos x="0" y="130"/>
                </a:cxn>
                <a:cxn ang="0">
                  <a:pos x="10" y="74"/>
                </a:cxn>
                <a:cxn ang="0">
                  <a:pos x="36" y="22"/>
                </a:cxn>
                <a:cxn ang="0">
                  <a:pos x="266" y="68"/>
                </a:cxn>
                <a:cxn ang="0">
                  <a:pos x="691" y="186"/>
                </a:cxn>
                <a:cxn ang="0">
                  <a:pos x="1122" y="276"/>
                </a:cxn>
                <a:cxn ang="0">
                  <a:pos x="1557" y="344"/>
                </a:cxn>
                <a:cxn ang="0">
                  <a:pos x="1992" y="389"/>
                </a:cxn>
                <a:cxn ang="0">
                  <a:pos x="2429" y="414"/>
                </a:cxn>
                <a:cxn ang="0">
                  <a:pos x="2826" y="419"/>
                </a:cxn>
                <a:cxn ang="0">
                  <a:pos x="3211" y="406"/>
                </a:cxn>
                <a:cxn ang="0">
                  <a:pos x="3623" y="371"/>
                </a:cxn>
                <a:cxn ang="0">
                  <a:pos x="4052" y="307"/>
                </a:cxn>
                <a:cxn ang="0">
                  <a:pos x="4487" y="213"/>
                </a:cxn>
                <a:cxn ang="0">
                  <a:pos x="4914" y="80"/>
                </a:cxn>
                <a:cxn ang="0">
                  <a:pos x="5123" y="0"/>
                </a:cxn>
              </a:cxnLst>
              <a:rect l="0" t="0" r="r" b="b"/>
              <a:pathLst>
                <a:path w="5180" h="766">
                  <a:moveTo>
                    <a:pt x="5123" y="0"/>
                  </a:moveTo>
                  <a:lnTo>
                    <a:pt x="5139" y="12"/>
                  </a:lnTo>
                  <a:lnTo>
                    <a:pt x="5155" y="31"/>
                  </a:lnTo>
                  <a:lnTo>
                    <a:pt x="5166" y="54"/>
                  </a:lnTo>
                  <a:lnTo>
                    <a:pt x="5175" y="82"/>
                  </a:lnTo>
                  <a:lnTo>
                    <a:pt x="5180" y="110"/>
                  </a:lnTo>
                  <a:lnTo>
                    <a:pt x="5180" y="142"/>
                  </a:lnTo>
                  <a:lnTo>
                    <a:pt x="5177" y="173"/>
                  </a:lnTo>
                  <a:lnTo>
                    <a:pt x="5169" y="204"/>
                  </a:lnTo>
                  <a:lnTo>
                    <a:pt x="5156" y="234"/>
                  </a:lnTo>
                  <a:lnTo>
                    <a:pt x="5138" y="261"/>
                  </a:lnTo>
                  <a:lnTo>
                    <a:pt x="5114" y="283"/>
                  </a:lnTo>
                  <a:lnTo>
                    <a:pt x="5084" y="301"/>
                  </a:lnTo>
                  <a:lnTo>
                    <a:pt x="4931" y="368"/>
                  </a:lnTo>
                  <a:lnTo>
                    <a:pt x="4770" y="433"/>
                  </a:lnTo>
                  <a:lnTo>
                    <a:pt x="4599" y="494"/>
                  </a:lnTo>
                  <a:lnTo>
                    <a:pt x="4419" y="550"/>
                  </a:lnTo>
                  <a:lnTo>
                    <a:pt x="4228" y="601"/>
                  </a:lnTo>
                  <a:lnTo>
                    <a:pt x="4029" y="645"/>
                  </a:lnTo>
                  <a:lnTo>
                    <a:pt x="3818" y="685"/>
                  </a:lnTo>
                  <a:lnTo>
                    <a:pt x="3598" y="717"/>
                  </a:lnTo>
                  <a:lnTo>
                    <a:pt x="3367" y="742"/>
                  </a:lnTo>
                  <a:lnTo>
                    <a:pt x="3125" y="758"/>
                  </a:lnTo>
                  <a:lnTo>
                    <a:pt x="2872" y="766"/>
                  </a:lnTo>
                  <a:lnTo>
                    <a:pt x="2609" y="766"/>
                  </a:lnTo>
                  <a:lnTo>
                    <a:pt x="2346" y="766"/>
                  </a:lnTo>
                  <a:lnTo>
                    <a:pt x="2091" y="758"/>
                  </a:lnTo>
                  <a:lnTo>
                    <a:pt x="1846" y="742"/>
                  </a:lnTo>
                  <a:lnTo>
                    <a:pt x="1611" y="717"/>
                  </a:lnTo>
                  <a:lnTo>
                    <a:pt x="1385" y="685"/>
                  </a:lnTo>
                  <a:lnTo>
                    <a:pt x="1170" y="645"/>
                  </a:lnTo>
                  <a:lnTo>
                    <a:pt x="964" y="601"/>
                  </a:lnTo>
                  <a:lnTo>
                    <a:pt x="769" y="550"/>
                  </a:lnTo>
                  <a:lnTo>
                    <a:pt x="585" y="494"/>
                  </a:lnTo>
                  <a:lnTo>
                    <a:pt x="410" y="433"/>
                  </a:lnTo>
                  <a:lnTo>
                    <a:pt x="247" y="368"/>
                  </a:lnTo>
                  <a:lnTo>
                    <a:pt x="93" y="301"/>
                  </a:lnTo>
                  <a:lnTo>
                    <a:pt x="67" y="283"/>
                  </a:lnTo>
                  <a:lnTo>
                    <a:pt x="45" y="263"/>
                  </a:lnTo>
                  <a:lnTo>
                    <a:pt x="28" y="240"/>
                  </a:lnTo>
                  <a:lnTo>
                    <a:pt x="14" y="216"/>
                  </a:lnTo>
                  <a:lnTo>
                    <a:pt x="5" y="188"/>
                  </a:lnTo>
                  <a:lnTo>
                    <a:pt x="1" y="159"/>
                  </a:lnTo>
                  <a:lnTo>
                    <a:pt x="0" y="130"/>
                  </a:lnTo>
                  <a:lnTo>
                    <a:pt x="3" y="101"/>
                  </a:lnTo>
                  <a:lnTo>
                    <a:pt x="10" y="74"/>
                  </a:lnTo>
                  <a:lnTo>
                    <a:pt x="21" y="47"/>
                  </a:lnTo>
                  <a:lnTo>
                    <a:pt x="36" y="22"/>
                  </a:lnTo>
                  <a:lnTo>
                    <a:pt x="54" y="0"/>
                  </a:lnTo>
                  <a:lnTo>
                    <a:pt x="266" y="68"/>
                  </a:lnTo>
                  <a:lnTo>
                    <a:pt x="477" y="130"/>
                  </a:lnTo>
                  <a:lnTo>
                    <a:pt x="691" y="186"/>
                  </a:lnTo>
                  <a:lnTo>
                    <a:pt x="906" y="234"/>
                  </a:lnTo>
                  <a:lnTo>
                    <a:pt x="1122" y="276"/>
                  </a:lnTo>
                  <a:lnTo>
                    <a:pt x="1340" y="313"/>
                  </a:lnTo>
                  <a:lnTo>
                    <a:pt x="1557" y="344"/>
                  </a:lnTo>
                  <a:lnTo>
                    <a:pt x="1775" y="369"/>
                  </a:lnTo>
                  <a:lnTo>
                    <a:pt x="1992" y="389"/>
                  </a:lnTo>
                  <a:lnTo>
                    <a:pt x="2211" y="404"/>
                  </a:lnTo>
                  <a:lnTo>
                    <a:pt x="2429" y="414"/>
                  </a:lnTo>
                  <a:lnTo>
                    <a:pt x="2646" y="420"/>
                  </a:lnTo>
                  <a:lnTo>
                    <a:pt x="2826" y="419"/>
                  </a:lnTo>
                  <a:lnTo>
                    <a:pt x="3014" y="415"/>
                  </a:lnTo>
                  <a:lnTo>
                    <a:pt x="3211" y="406"/>
                  </a:lnTo>
                  <a:lnTo>
                    <a:pt x="3415" y="391"/>
                  </a:lnTo>
                  <a:lnTo>
                    <a:pt x="3623" y="371"/>
                  </a:lnTo>
                  <a:lnTo>
                    <a:pt x="3837" y="343"/>
                  </a:lnTo>
                  <a:lnTo>
                    <a:pt x="4052" y="307"/>
                  </a:lnTo>
                  <a:lnTo>
                    <a:pt x="4269" y="265"/>
                  </a:lnTo>
                  <a:lnTo>
                    <a:pt x="4487" y="213"/>
                  </a:lnTo>
                  <a:lnTo>
                    <a:pt x="4702" y="152"/>
                  </a:lnTo>
                  <a:lnTo>
                    <a:pt x="4914" y="80"/>
                  </a:lnTo>
                  <a:lnTo>
                    <a:pt x="5123" y="0"/>
                  </a:lnTo>
                  <a:lnTo>
                    <a:pt x="5123" y="0"/>
                  </a:lnTo>
                </a:path>
              </a:pathLst>
            </a:custGeom>
            <a:noFill/>
            <a:ln w="1588">
              <a:solidFill>
                <a:srgbClr val="CC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40" name="Freeform 76"/>
            <p:cNvSpPr>
              <a:spLocks/>
            </p:cNvSpPr>
            <p:nvPr/>
          </p:nvSpPr>
          <p:spPr bwMode="auto">
            <a:xfrm>
              <a:off x="1083" y="3112"/>
              <a:ext cx="796" cy="606"/>
            </a:xfrm>
            <a:custGeom>
              <a:avLst/>
              <a:gdLst/>
              <a:ahLst/>
              <a:cxnLst>
                <a:cxn ang="0">
                  <a:pos x="6670" y="167"/>
                </a:cxn>
                <a:cxn ang="0">
                  <a:pos x="6500" y="409"/>
                </a:cxn>
                <a:cxn ang="0">
                  <a:pos x="6384" y="724"/>
                </a:cxn>
                <a:cxn ang="0">
                  <a:pos x="6335" y="1095"/>
                </a:cxn>
                <a:cxn ang="0">
                  <a:pos x="6397" y="1467"/>
                </a:cxn>
                <a:cxn ang="0">
                  <a:pos x="6586" y="1765"/>
                </a:cxn>
                <a:cxn ang="0">
                  <a:pos x="6825" y="2065"/>
                </a:cxn>
                <a:cxn ang="0">
                  <a:pos x="7041" y="2444"/>
                </a:cxn>
                <a:cxn ang="0">
                  <a:pos x="7139" y="2829"/>
                </a:cxn>
                <a:cxn ang="0">
                  <a:pos x="7162" y="3278"/>
                </a:cxn>
                <a:cxn ang="0">
                  <a:pos x="7121" y="3780"/>
                </a:cxn>
                <a:cxn ang="0">
                  <a:pos x="7005" y="4252"/>
                </a:cxn>
                <a:cxn ang="0">
                  <a:pos x="6611" y="4773"/>
                </a:cxn>
                <a:cxn ang="0">
                  <a:pos x="5828" y="5161"/>
                </a:cxn>
                <a:cxn ang="0">
                  <a:pos x="4916" y="5367"/>
                </a:cxn>
                <a:cxn ang="0">
                  <a:pos x="4111" y="5440"/>
                </a:cxn>
                <a:cxn ang="0">
                  <a:pos x="3381" y="5441"/>
                </a:cxn>
                <a:cxn ang="0">
                  <a:pos x="2308" y="5326"/>
                </a:cxn>
                <a:cxn ang="0">
                  <a:pos x="1195" y="5048"/>
                </a:cxn>
                <a:cxn ang="0">
                  <a:pos x="370" y="4574"/>
                </a:cxn>
                <a:cxn ang="0">
                  <a:pos x="109" y="4081"/>
                </a:cxn>
                <a:cxn ang="0">
                  <a:pos x="19" y="3589"/>
                </a:cxn>
                <a:cxn ang="0">
                  <a:pos x="1" y="3095"/>
                </a:cxn>
                <a:cxn ang="0">
                  <a:pos x="42" y="2683"/>
                </a:cxn>
                <a:cxn ang="0">
                  <a:pos x="186" y="2281"/>
                </a:cxn>
                <a:cxn ang="0">
                  <a:pos x="418" y="1939"/>
                </a:cxn>
                <a:cxn ang="0">
                  <a:pos x="648" y="1649"/>
                </a:cxn>
                <a:cxn ang="0">
                  <a:pos x="804" y="1330"/>
                </a:cxn>
                <a:cxn ang="0">
                  <a:pos x="817" y="951"/>
                </a:cxn>
                <a:cxn ang="0">
                  <a:pos x="735" y="631"/>
                </a:cxn>
                <a:cxn ang="0">
                  <a:pos x="589" y="376"/>
                </a:cxn>
                <a:cxn ang="0">
                  <a:pos x="397" y="184"/>
                </a:cxn>
                <a:cxn ang="0">
                  <a:pos x="333" y="110"/>
                </a:cxn>
                <a:cxn ang="0">
                  <a:pos x="337" y="74"/>
                </a:cxn>
                <a:cxn ang="0">
                  <a:pos x="339" y="38"/>
                </a:cxn>
                <a:cxn ang="0">
                  <a:pos x="340" y="8"/>
                </a:cxn>
                <a:cxn ang="0">
                  <a:pos x="360" y="11"/>
                </a:cxn>
                <a:cxn ang="0">
                  <a:pos x="429" y="21"/>
                </a:cxn>
                <a:cxn ang="0">
                  <a:pos x="547" y="29"/>
                </a:cxn>
                <a:cxn ang="0">
                  <a:pos x="714" y="42"/>
                </a:cxn>
                <a:cxn ang="0">
                  <a:pos x="1132" y="73"/>
                </a:cxn>
                <a:cxn ang="0">
                  <a:pos x="1796" y="112"/>
                </a:cxn>
                <a:cxn ang="0">
                  <a:pos x="2595" y="148"/>
                </a:cxn>
                <a:cxn ang="0">
                  <a:pos x="3493" y="168"/>
                </a:cxn>
                <a:cxn ang="0">
                  <a:pos x="4478" y="165"/>
                </a:cxn>
                <a:cxn ang="0">
                  <a:pos x="5443" y="136"/>
                </a:cxn>
                <a:cxn ang="0">
                  <a:pos x="6238" y="96"/>
                </a:cxn>
                <a:cxn ang="0">
                  <a:pos x="6731" y="62"/>
                </a:cxn>
              </a:cxnLst>
              <a:rect l="0" t="0" r="r" b="b"/>
              <a:pathLst>
                <a:path w="7162" h="5449">
                  <a:moveTo>
                    <a:pt x="6806" y="54"/>
                  </a:moveTo>
                  <a:lnTo>
                    <a:pt x="6735" y="105"/>
                  </a:lnTo>
                  <a:lnTo>
                    <a:pt x="6670" y="167"/>
                  </a:lnTo>
                  <a:lnTo>
                    <a:pt x="6608" y="238"/>
                  </a:lnTo>
                  <a:lnTo>
                    <a:pt x="6551" y="320"/>
                  </a:lnTo>
                  <a:lnTo>
                    <a:pt x="6500" y="409"/>
                  </a:lnTo>
                  <a:lnTo>
                    <a:pt x="6455" y="507"/>
                  </a:lnTo>
                  <a:lnTo>
                    <a:pt x="6416" y="612"/>
                  </a:lnTo>
                  <a:lnTo>
                    <a:pt x="6384" y="724"/>
                  </a:lnTo>
                  <a:lnTo>
                    <a:pt x="6360" y="842"/>
                  </a:lnTo>
                  <a:lnTo>
                    <a:pt x="6343" y="966"/>
                  </a:lnTo>
                  <a:lnTo>
                    <a:pt x="6335" y="1095"/>
                  </a:lnTo>
                  <a:lnTo>
                    <a:pt x="6336" y="1227"/>
                  </a:lnTo>
                  <a:lnTo>
                    <a:pt x="6359" y="1353"/>
                  </a:lnTo>
                  <a:lnTo>
                    <a:pt x="6397" y="1467"/>
                  </a:lnTo>
                  <a:lnTo>
                    <a:pt x="6449" y="1571"/>
                  </a:lnTo>
                  <a:lnTo>
                    <a:pt x="6514" y="1671"/>
                  </a:lnTo>
                  <a:lnTo>
                    <a:pt x="6586" y="1765"/>
                  </a:lnTo>
                  <a:lnTo>
                    <a:pt x="6663" y="1861"/>
                  </a:lnTo>
                  <a:lnTo>
                    <a:pt x="6744" y="1961"/>
                  </a:lnTo>
                  <a:lnTo>
                    <a:pt x="6825" y="2065"/>
                  </a:lnTo>
                  <a:lnTo>
                    <a:pt x="6903" y="2179"/>
                  </a:lnTo>
                  <a:lnTo>
                    <a:pt x="6976" y="2304"/>
                  </a:lnTo>
                  <a:lnTo>
                    <a:pt x="7041" y="2444"/>
                  </a:lnTo>
                  <a:lnTo>
                    <a:pt x="7095" y="2602"/>
                  </a:lnTo>
                  <a:lnTo>
                    <a:pt x="7119" y="2706"/>
                  </a:lnTo>
                  <a:lnTo>
                    <a:pt x="7139" y="2829"/>
                  </a:lnTo>
                  <a:lnTo>
                    <a:pt x="7152" y="2968"/>
                  </a:lnTo>
                  <a:lnTo>
                    <a:pt x="7160" y="3118"/>
                  </a:lnTo>
                  <a:lnTo>
                    <a:pt x="7162" y="3278"/>
                  </a:lnTo>
                  <a:lnTo>
                    <a:pt x="7156" y="3443"/>
                  </a:lnTo>
                  <a:lnTo>
                    <a:pt x="7143" y="3611"/>
                  </a:lnTo>
                  <a:lnTo>
                    <a:pt x="7121" y="3780"/>
                  </a:lnTo>
                  <a:lnTo>
                    <a:pt x="7092" y="3945"/>
                  </a:lnTo>
                  <a:lnTo>
                    <a:pt x="7052" y="4103"/>
                  </a:lnTo>
                  <a:lnTo>
                    <a:pt x="7005" y="4252"/>
                  </a:lnTo>
                  <a:lnTo>
                    <a:pt x="6946" y="4390"/>
                  </a:lnTo>
                  <a:lnTo>
                    <a:pt x="6803" y="4595"/>
                  </a:lnTo>
                  <a:lnTo>
                    <a:pt x="6611" y="4773"/>
                  </a:lnTo>
                  <a:lnTo>
                    <a:pt x="6378" y="4926"/>
                  </a:lnTo>
                  <a:lnTo>
                    <a:pt x="6115" y="5054"/>
                  </a:lnTo>
                  <a:lnTo>
                    <a:pt x="5828" y="5161"/>
                  </a:lnTo>
                  <a:lnTo>
                    <a:pt x="5526" y="5247"/>
                  </a:lnTo>
                  <a:lnTo>
                    <a:pt x="5219" y="5315"/>
                  </a:lnTo>
                  <a:lnTo>
                    <a:pt x="4916" y="5367"/>
                  </a:lnTo>
                  <a:lnTo>
                    <a:pt x="4624" y="5403"/>
                  </a:lnTo>
                  <a:lnTo>
                    <a:pt x="4353" y="5426"/>
                  </a:lnTo>
                  <a:lnTo>
                    <a:pt x="4111" y="5440"/>
                  </a:lnTo>
                  <a:lnTo>
                    <a:pt x="3908" y="5444"/>
                  </a:lnTo>
                  <a:lnTo>
                    <a:pt x="3671" y="5449"/>
                  </a:lnTo>
                  <a:lnTo>
                    <a:pt x="3381" y="5441"/>
                  </a:lnTo>
                  <a:lnTo>
                    <a:pt x="3049" y="5419"/>
                  </a:lnTo>
                  <a:lnTo>
                    <a:pt x="2687" y="5380"/>
                  </a:lnTo>
                  <a:lnTo>
                    <a:pt x="2308" y="5326"/>
                  </a:lnTo>
                  <a:lnTo>
                    <a:pt x="1926" y="5253"/>
                  </a:lnTo>
                  <a:lnTo>
                    <a:pt x="1550" y="5161"/>
                  </a:lnTo>
                  <a:lnTo>
                    <a:pt x="1195" y="5048"/>
                  </a:lnTo>
                  <a:lnTo>
                    <a:pt x="871" y="4912"/>
                  </a:lnTo>
                  <a:lnTo>
                    <a:pt x="593" y="4755"/>
                  </a:lnTo>
                  <a:lnTo>
                    <a:pt x="370" y="4574"/>
                  </a:lnTo>
                  <a:lnTo>
                    <a:pt x="216" y="4366"/>
                  </a:lnTo>
                  <a:lnTo>
                    <a:pt x="158" y="4229"/>
                  </a:lnTo>
                  <a:lnTo>
                    <a:pt x="109" y="4081"/>
                  </a:lnTo>
                  <a:lnTo>
                    <a:pt x="70" y="3922"/>
                  </a:lnTo>
                  <a:lnTo>
                    <a:pt x="40" y="3757"/>
                  </a:lnTo>
                  <a:lnTo>
                    <a:pt x="19" y="3589"/>
                  </a:lnTo>
                  <a:lnTo>
                    <a:pt x="6" y="3421"/>
                  </a:lnTo>
                  <a:lnTo>
                    <a:pt x="0" y="3255"/>
                  </a:lnTo>
                  <a:lnTo>
                    <a:pt x="1" y="3095"/>
                  </a:lnTo>
                  <a:lnTo>
                    <a:pt x="9" y="2944"/>
                  </a:lnTo>
                  <a:lnTo>
                    <a:pt x="24" y="2806"/>
                  </a:lnTo>
                  <a:lnTo>
                    <a:pt x="42" y="2683"/>
                  </a:lnTo>
                  <a:lnTo>
                    <a:pt x="67" y="2579"/>
                  </a:lnTo>
                  <a:lnTo>
                    <a:pt x="121" y="2422"/>
                  </a:lnTo>
                  <a:lnTo>
                    <a:pt x="186" y="2281"/>
                  </a:lnTo>
                  <a:lnTo>
                    <a:pt x="260" y="2157"/>
                  </a:lnTo>
                  <a:lnTo>
                    <a:pt x="337" y="2043"/>
                  </a:lnTo>
                  <a:lnTo>
                    <a:pt x="418" y="1939"/>
                  </a:lnTo>
                  <a:lnTo>
                    <a:pt x="499" y="1839"/>
                  </a:lnTo>
                  <a:lnTo>
                    <a:pt x="576" y="1744"/>
                  </a:lnTo>
                  <a:lnTo>
                    <a:pt x="648" y="1649"/>
                  </a:lnTo>
                  <a:lnTo>
                    <a:pt x="712" y="1549"/>
                  </a:lnTo>
                  <a:lnTo>
                    <a:pt x="765" y="1444"/>
                  </a:lnTo>
                  <a:lnTo>
                    <a:pt x="804" y="1330"/>
                  </a:lnTo>
                  <a:lnTo>
                    <a:pt x="826" y="1203"/>
                  </a:lnTo>
                  <a:lnTo>
                    <a:pt x="827" y="1074"/>
                  </a:lnTo>
                  <a:lnTo>
                    <a:pt x="817" y="951"/>
                  </a:lnTo>
                  <a:lnTo>
                    <a:pt x="798" y="837"/>
                  </a:lnTo>
                  <a:lnTo>
                    <a:pt x="770" y="729"/>
                  </a:lnTo>
                  <a:lnTo>
                    <a:pt x="735" y="631"/>
                  </a:lnTo>
                  <a:lnTo>
                    <a:pt x="693" y="539"/>
                  </a:lnTo>
                  <a:lnTo>
                    <a:pt x="644" y="454"/>
                  </a:lnTo>
                  <a:lnTo>
                    <a:pt x="589" y="376"/>
                  </a:lnTo>
                  <a:lnTo>
                    <a:pt x="529" y="305"/>
                  </a:lnTo>
                  <a:lnTo>
                    <a:pt x="466" y="242"/>
                  </a:lnTo>
                  <a:lnTo>
                    <a:pt x="397" y="184"/>
                  </a:lnTo>
                  <a:lnTo>
                    <a:pt x="326" y="134"/>
                  </a:lnTo>
                  <a:lnTo>
                    <a:pt x="329" y="122"/>
                  </a:lnTo>
                  <a:lnTo>
                    <a:pt x="333" y="110"/>
                  </a:lnTo>
                  <a:lnTo>
                    <a:pt x="334" y="98"/>
                  </a:lnTo>
                  <a:lnTo>
                    <a:pt x="336" y="86"/>
                  </a:lnTo>
                  <a:lnTo>
                    <a:pt x="337" y="74"/>
                  </a:lnTo>
                  <a:lnTo>
                    <a:pt x="338" y="62"/>
                  </a:lnTo>
                  <a:lnTo>
                    <a:pt x="339" y="50"/>
                  </a:lnTo>
                  <a:lnTo>
                    <a:pt x="339" y="38"/>
                  </a:lnTo>
                  <a:lnTo>
                    <a:pt x="340" y="28"/>
                  </a:lnTo>
                  <a:lnTo>
                    <a:pt x="340" y="18"/>
                  </a:lnTo>
                  <a:lnTo>
                    <a:pt x="340" y="8"/>
                  </a:lnTo>
                  <a:lnTo>
                    <a:pt x="340" y="0"/>
                  </a:lnTo>
                  <a:lnTo>
                    <a:pt x="348" y="6"/>
                  </a:lnTo>
                  <a:lnTo>
                    <a:pt x="360" y="11"/>
                  </a:lnTo>
                  <a:lnTo>
                    <a:pt x="378" y="14"/>
                  </a:lnTo>
                  <a:lnTo>
                    <a:pt x="400" y="17"/>
                  </a:lnTo>
                  <a:lnTo>
                    <a:pt x="429" y="21"/>
                  </a:lnTo>
                  <a:lnTo>
                    <a:pt x="462" y="24"/>
                  </a:lnTo>
                  <a:lnTo>
                    <a:pt x="501" y="26"/>
                  </a:lnTo>
                  <a:lnTo>
                    <a:pt x="547" y="29"/>
                  </a:lnTo>
                  <a:lnTo>
                    <a:pt x="596" y="33"/>
                  </a:lnTo>
                  <a:lnTo>
                    <a:pt x="652" y="37"/>
                  </a:lnTo>
                  <a:lnTo>
                    <a:pt x="714" y="42"/>
                  </a:lnTo>
                  <a:lnTo>
                    <a:pt x="780" y="47"/>
                  </a:lnTo>
                  <a:lnTo>
                    <a:pt x="945" y="59"/>
                  </a:lnTo>
                  <a:lnTo>
                    <a:pt x="1132" y="73"/>
                  </a:lnTo>
                  <a:lnTo>
                    <a:pt x="1335" y="86"/>
                  </a:lnTo>
                  <a:lnTo>
                    <a:pt x="1557" y="99"/>
                  </a:lnTo>
                  <a:lnTo>
                    <a:pt x="1796" y="112"/>
                  </a:lnTo>
                  <a:lnTo>
                    <a:pt x="2049" y="126"/>
                  </a:lnTo>
                  <a:lnTo>
                    <a:pt x="2316" y="138"/>
                  </a:lnTo>
                  <a:lnTo>
                    <a:pt x="2595" y="148"/>
                  </a:lnTo>
                  <a:lnTo>
                    <a:pt x="2886" y="157"/>
                  </a:lnTo>
                  <a:lnTo>
                    <a:pt x="3185" y="163"/>
                  </a:lnTo>
                  <a:lnTo>
                    <a:pt x="3493" y="168"/>
                  </a:lnTo>
                  <a:lnTo>
                    <a:pt x="3807" y="168"/>
                  </a:lnTo>
                  <a:lnTo>
                    <a:pt x="4142" y="169"/>
                  </a:lnTo>
                  <a:lnTo>
                    <a:pt x="4478" y="165"/>
                  </a:lnTo>
                  <a:lnTo>
                    <a:pt x="4810" y="158"/>
                  </a:lnTo>
                  <a:lnTo>
                    <a:pt x="5134" y="148"/>
                  </a:lnTo>
                  <a:lnTo>
                    <a:pt x="5443" y="136"/>
                  </a:lnTo>
                  <a:lnTo>
                    <a:pt x="5734" y="124"/>
                  </a:lnTo>
                  <a:lnTo>
                    <a:pt x="5999" y="109"/>
                  </a:lnTo>
                  <a:lnTo>
                    <a:pt x="6238" y="96"/>
                  </a:lnTo>
                  <a:lnTo>
                    <a:pt x="6442" y="83"/>
                  </a:lnTo>
                  <a:lnTo>
                    <a:pt x="6608" y="70"/>
                  </a:lnTo>
                  <a:lnTo>
                    <a:pt x="6731" y="62"/>
                  </a:lnTo>
                  <a:lnTo>
                    <a:pt x="6806" y="54"/>
                  </a:lnTo>
                  <a:lnTo>
                    <a:pt x="6806" y="54"/>
                  </a:lnTo>
                </a:path>
              </a:pathLst>
            </a:custGeom>
            <a:noFill/>
            <a:ln w="1588">
              <a:solidFill>
                <a:srgbClr val="CC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41" name="Freeform 77"/>
            <p:cNvSpPr>
              <a:spLocks noEditPoints="1"/>
            </p:cNvSpPr>
            <p:nvPr/>
          </p:nvSpPr>
          <p:spPr bwMode="auto">
            <a:xfrm>
              <a:off x="1027" y="3068"/>
              <a:ext cx="94" cy="94"/>
            </a:xfrm>
            <a:custGeom>
              <a:avLst/>
              <a:gdLst/>
              <a:ahLst/>
              <a:cxnLst>
                <a:cxn ang="0">
                  <a:pos x="479" y="4"/>
                </a:cxn>
                <a:cxn ang="0">
                  <a:pos x="585" y="34"/>
                </a:cxn>
                <a:cxn ang="0">
                  <a:pos x="678" y="89"/>
                </a:cxn>
                <a:cxn ang="0">
                  <a:pos x="755" y="165"/>
                </a:cxn>
                <a:cxn ang="0">
                  <a:pos x="810" y="258"/>
                </a:cxn>
                <a:cxn ang="0">
                  <a:pos x="839" y="365"/>
                </a:cxn>
                <a:cxn ang="0">
                  <a:pos x="839" y="479"/>
                </a:cxn>
                <a:cxn ang="0">
                  <a:pos x="810" y="586"/>
                </a:cxn>
                <a:cxn ang="0">
                  <a:pos x="755" y="680"/>
                </a:cxn>
                <a:cxn ang="0">
                  <a:pos x="678" y="756"/>
                </a:cxn>
                <a:cxn ang="0">
                  <a:pos x="585" y="811"/>
                </a:cxn>
                <a:cxn ang="0">
                  <a:pos x="479" y="841"/>
                </a:cxn>
                <a:cxn ang="0">
                  <a:pos x="365" y="841"/>
                </a:cxn>
                <a:cxn ang="0">
                  <a:pos x="258" y="811"/>
                </a:cxn>
                <a:cxn ang="0">
                  <a:pos x="165" y="756"/>
                </a:cxn>
                <a:cxn ang="0">
                  <a:pos x="89" y="680"/>
                </a:cxn>
                <a:cxn ang="0">
                  <a:pos x="35" y="586"/>
                </a:cxn>
                <a:cxn ang="0">
                  <a:pos x="5" y="479"/>
                </a:cxn>
                <a:cxn ang="0">
                  <a:pos x="5" y="365"/>
                </a:cxn>
                <a:cxn ang="0">
                  <a:pos x="35" y="258"/>
                </a:cxn>
                <a:cxn ang="0">
                  <a:pos x="89" y="165"/>
                </a:cxn>
                <a:cxn ang="0">
                  <a:pos x="165" y="89"/>
                </a:cxn>
                <a:cxn ang="0">
                  <a:pos x="258" y="34"/>
                </a:cxn>
                <a:cxn ang="0">
                  <a:pos x="365" y="4"/>
                </a:cxn>
                <a:cxn ang="0">
                  <a:pos x="421" y="0"/>
                </a:cxn>
                <a:cxn ang="0">
                  <a:pos x="453" y="196"/>
                </a:cxn>
                <a:cxn ang="0">
                  <a:pos x="514" y="213"/>
                </a:cxn>
                <a:cxn ang="0">
                  <a:pos x="566" y="244"/>
                </a:cxn>
                <a:cxn ang="0">
                  <a:pos x="610" y="286"/>
                </a:cxn>
                <a:cxn ang="0">
                  <a:pos x="641" y="338"/>
                </a:cxn>
                <a:cxn ang="0">
                  <a:pos x="657" y="396"/>
                </a:cxn>
                <a:cxn ang="0">
                  <a:pos x="657" y="460"/>
                </a:cxn>
                <a:cxn ang="0">
                  <a:pos x="641" y="519"/>
                </a:cxn>
                <a:cxn ang="0">
                  <a:pos x="610" y="573"/>
                </a:cxn>
                <a:cxn ang="0">
                  <a:pos x="566" y="616"/>
                </a:cxn>
                <a:cxn ang="0">
                  <a:pos x="514" y="647"/>
                </a:cxn>
                <a:cxn ang="0">
                  <a:pos x="453" y="663"/>
                </a:cxn>
                <a:cxn ang="0">
                  <a:pos x="390" y="663"/>
                </a:cxn>
                <a:cxn ang="0">
                  <a:pos x="331" y="647"/>
                </a:cxn>
                <a:cxn ang="0">
                  <a:pos x="279" y="616"/>
                </a:cxn>
                <a:cxn ang="0">
                  <a:pos x="237" y="573"/>
                </a:cxn>
                <a:cxn ang="0">
                  <a:pos x="206" y="519"/>
                </a:cxn>
                <a:cxn ang="0">
                  <a:pos x="190" y="460"/>
                </a:cxn>
                <a:cxn ang="0">
                  <a:pos x="190" y="396"/>
                </a:cxn>
                <a:cxn ang="0">
                  <a:pos x="206" y="338"/>
                </a:cxn>
                <a:cxn ang="0">
                  <a:pos x="237" y="286"/>
                </a:cxn>
                <a:cxn ang="0">
                  <a:pos x="279" y="244"/>
                </a:cxn>
                <a:cxn ang="0">
                  <a:pos x="331" y="213"/>
                </a:cxn>
                <a:cxn ang="0">
                  <a:pos x="390" y="196"/>
                </a:cxn>
                <a:cxn ang="0">
                  <a:pos x="421" y="194"/>
                </a:cxn>
              </a:cxnLst>
              <a:rect l="0" t="0" r="r" b="b"/>
              <a:pathLst>
                <a:path w="842" h="844">
                  <a:moveTo>
                    <a:pt x="421" y="0"/>
                  </a:moveTo>
                  <a:lnTo>
                    <a:pt x="479" y="4"/>
                  </a:lnTo>
                  <a:lnTo>
                    <a:pt x="533" y="15"/>
                  </a:lnTo>
                  <a:lnTo>
                    <a:pt x="585" y="34"/>
                  </a:lnTo>
                  <a:lnTo>
                    <a:pt x="634" y="59"/>
                  </a:lnTo>
                  <a:lnTo>
                    <a:pt x="678" y="89"/>
                  </a:lnTo>
                  <a:lnTo>
                    <a:pt x="719" y="124"/>
                  </a:lnTo>
                  <a:lnTo>
                    <a:pt x="755" y="165"/>
                  </a:lnTo>
                  <a:lnTo>
                    <a:pt x="785" y="209"/>
                  </a:lnTo>
                  <a:lnTo>
                    <a:pt x="810" y="258"/>
                  </a:lnTo>
                  <a:lnTo>
                    <a:pt x="828" y="310"/>
                  </a:lnTo>
                  <a:lnTo>
                    <a:pt x="839" y="365"/>
                  </a:lnTo>
                  <a:lnTo>
                    <a:pt x="842" y="422"/>
                  </a:lnTo>
                  <a:lnTo>
                    <a:pt x="839" y="479"/>
                  </a:lnTo>
                  <a:lnTo>
                    <a:pt x="828" y="534"/>
                  </a:lnTo>
                  <a:lnTo>
                    <a:pt x="810" y="586"/>
                  </a:lnTo>
                  <a:lnTo>
                    <a:pt x="785" y="635"/>
                  </a:lnTo>
                  <a:lnTo>
                    <a:pt x="755" y="680"/>
                  </a:lnTo>
                  <a:lnTo>
                    <a:pt x="719" y="720"/>
                  </a:lnTo>
                  <a:lnTo>
                    <a:pt x="678" y="756"/>
                  </a:lnTo>
                  <a:lnTo>
                    <a:pt x="634" y="786"/>
                  </a:lnTo>
                  <a:lnTo>
                    <a:pt x="585" y="811"/>
                  </a:lnTo>
                  <a:lnTo>
                    <a:pt x="533" y="829"/>
                  </a:lnTo>
                  <a:lnTo>
                    <a:pt x="479" y="841"/>
                  </a:lnTo>
                  <a:lnTo>
                    <a:pt x="421" y="844"/>
                  </a:lnTo>
                  <a:lnTo>
                    <a:pt x="365" y="841"/>
                  </a:lnTo>
                  <a:lnTo>
                    <a:pt x="310" y="829"/>
                  </a:lnTo>
                  <a:lnTo>
                    <a:pt x="258" y="811"/>
                  </a:lnTo>
                  <a:lnTo>
                    <a:pt x="211" y="786"/>
                  </a:lnTo>
                  <a:lnTo>
                    <a:pt x="165" y="756"/>
                  </a:lnTo>
                  <a:lnTo>
                    <a:pt x="125" y="720"/>
                  </a:lnTo>
                  <a:lnTo>
                    <a:pt x="89" y="680"/>
                  </a:lnTo>
                  <a:lnTo>
                    <a:pt x="59" y="635"/>
                  </a:lnTo>
                  <a:lnTo>
                    <a:pt x="35" y="586"/>
                  </a:lnTo>
                  <a:lnTo>
                    <a:pt x="16" y="534"/>
                  </a:lnTo>
                  <a:lnTo>
                    <a:pt x="5" y="479"/>
                  </a:lnTo>
                  <a:lnTo>
                    <a:pt x="0" y="422"/>
                  </a:lnTo>
                  <a:lnTo>
                    <a:pt x="5" y="365"/>
                  </a:lnTo>
                  <a:lnTo>
                    <a:pt x="16" y="310"/>
                  </a:lnTo>
                  <a:lnTo>
                    <a:pt x="35" y="258"/>
                  </a:lnTo>
                  <a:lnTo>
                    <a:pt x="59" y="209"/>
                  </a:lnTo>
                  <a:lnTo>
                    <a:pt x="89" y="165"/>
                  </a:lnTo>
                  <a:lnTo>
                    <a:pt x="125" y="124"/>
                  </a:lnTo>
                  <a:lnTo>
                    <a:pt x="165" y="89"/>
                  </a:lnTo>
                  <a:lnTo>
                    <a:pt x="211" y="59"/>
                  </a:lnTo>
                  <a:lnTo>
                    <a:pt x="258" y="34"/>
                  </a:lnTo>
                  <a:lnTo>
                    <a:pt x="310" y="15"/>
                  </a:lnTo>
                  <a:lnTo>
                    <a:pt x="365" y="4"/>
                  </a:lnTo>
                  <a:lnTo>
                    <a:pt x="421" y="0"/>
                  </a:lnTo>
                  <a:lnTo>
                    <a:pt x="421" y="0"/>
                  </a:lnTo>
                  <a:close/>
                  <a:moveTo>
                    <a:pt x="421" y="194"/>
                  </a:moveTo>
                  <a:lnTo>
                    <a:pt x="453" y="196"/>
                  </a:lnTo>
                  <a:lnTo>
                    <a:pt x="484" y="203"/>
                  </a:lnTo>
                  <a:lnTo>
                    <a:pt x="514" y="213"/>
                  </a:lnTo>
                  <a:lnTo>
                    <a:pt x="541" y="226"/>
                  </a:lnTo>
                  <a:lnTo>
                    <a:pt x="566" y="244"/>
                  </a:lnTo>
                  <a:lnTo>
                    <a:pt x="590" y="264"/>
                  </a:lnTo>
                  <a:lnTo>
                    <a:pt x="610" y="286"/>
                  </a:lnTo>
                  <a:lnTo>
                    <a:pt x="626" y="310"/>
                  </a:lnTo>
                  <a:lnTo>
                    <a:pt x="641" y="338"/>
                  </a:lnTo>
                  <a:lnTo>
                    <a:pt x="651" y="367"/>
                  </a:lnTo>
                  <a:lnTo>
                    <a:pt x="657" y="396"/>
                  </a:lnTo>
                  <a:lnTo>
                    <a:pt x="658" y="427"/>
                  </a:lnTo>
                  <a:lnTo>
                    <a:pt x="657" y="460"/>
                  </a:lnTo>
                  <a:lnTo>
                    <a:pt x="651" y="491"/>
                  </a:lnTo>
                  <a:lnTo>
                    <a:pt x="641" y="519"/>
                  </a:lnTo>
                  <a:lnTo>
                    <a:pt x="626" y="547"/>
                  </a:lnTo>
                  <a:lnTo>
                    <a:pt x="610" y="573"/>
                  </a:lnTo>
                  <a:lnTo>
                    <a:pt x="590" y="595"/>
                  </a:lnTo>
                  <a:lnTo>
                    <a:pt x="566" y="616"/>
                  </a:lnTo>
                  <a:lnTo>
                    <a:pt x="541" y="632"/>
                  </a:lnTo>
                  <a:lnTo>
                    <a:pt x="514" y="647"/>
                  </a:lnTo>
                  <a:lnTo>
                    <a:pt x="484" y="657"/>
                  </a:lnTo>
                  <a:lnTo>
                    <a:pt x="453" y="663"/>
                  </a:lnTo>
                  <a:lnTo>
                    <a:pt x="421" y="664"/>
                  </a:lnTo>
                  <a:lnTo>
                    <a:pt x="390" y="663"/>
                  </a:lnTo>
                  <a:lnTo>
                    <a:pt x="360" y="657"/>
                  </a:lnTo>
                  <a:lnTo>
                    <a:pt x="331" y="647"/>
                  </a:lnTo>
                  <a:lnTo>
                    <a:pt x="305" y="632"/>
                  </a:lnTo>
                  <a:lnTo>
                    <a:pt x="279" y="616"/>
                  </a:lnTo>
                  <a:lnTo>
                    <a:pt x="257" y="595"/>
                  </a:lnTo>
                  <a:lnTo>
                    <a:pt x="237" y="573"/>
                  </a:lnTo>
                  <a:lnTo>
                    <a:pt x="221" y="547"/>
                  </a:lnTo>
                  <a:lnTo>
                    <a:pt x="206" y="519"/>
                  </a:lnTo>
                  <a:lnTo>
                    <a:pt x="196" y="491"/>
                  </a:lnTo>
                  <a:lnTo>
                    <a:pt x="190" y="460"/>
                  </a:lnTo>
                  <a:lnTo>
                    <a:pt x="187" y="427"/>
                  </a:lnTo>
                  <a:lnTo>
                    <a:pt x="190" y="396"/>
                  </a:lnTo>
                  <a:lnTo>
                    <a:pt x="196" y="367"/>
                  </a:lnTo>
                  <a:lnTo>
                    <a:pt x="206" y="338"/>
                  </a:lnTo>
                  <a:lnTo>
                    <a:pt x="221" y="310"/>
                  </a:lnTo>
                  <a:lnTo>
                    <a:pt x="237" y="286"/>
                  </a:lnTo>
                  <a:lnTo>
                    <a:pt x="257" y="264"/>
                  </a:lnTo>
                  <a:lnTo>
                    <a:pt x="279" y="244"/>
                  </a:lnTo>
                  <a:lnTo>
                    <a:pt x="305" y="226"/>
                  </a:lnTo>
                  <a:lnTo>
                    <a:pt x="331" y="213"/>
                  </a:lnTo>
                  <a:lnTo>
                    <a:pt x="360" y="203"/>
                  </a:lnTo>
                  <a:lnTo>
                    <a:pt x="390" y="196"/>
                  </a:lnTo>
                  <a:lnTo>
                    <a:pt x="421" y="194"/>
                  </a:lnTo>
                  <a:lnTo>
                    <a:pt x="421" y="194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42" name="Freeform 78"/>
            <p:cNvSpPr>
              <a:spLocks/>
            </p:cNvSpPr>
            <p:nvPr/>
          </p:nvSpPr>
          <p:spPr bwMode="auto">
            <a:xfrm>
              <a:off x="1027" y="3068"/>
              <a:ext cx="94" cy="94"/>
            </a:xfrm>
            <a:custGeom>
              <a:avLst/>
              <a:gdLst/>
              <a:ahLst/>
              <a:cxnLst>
                <a:cxn ang="0">
                  <a:pos x="421" y="0"/>
                </a:cxn>
                <a:cxn ang="0">
                  <a:pos x="479" y="4"/>
                </a:cxn>
                <a:cxn ang="0">
                  <a:pos x="533" y="15"/>
                </a:cxn>
                <a:cxn ang="0">
                  <a:pos x="585" y="34"/>
                </a:cxn>
                <a:cxn ang="0">
                  <a:pos x="634" y="59"/>
                </a:cxn>
                <a:cxn ang="0">
                  <a:pos x="678" y="89"/>
                </a:cxn>
                <a:cxn ang="0">
                  <a:pos x="719" y="124"/>
                </a:cxn>
                <a:cxn ang="0">
                  <a:pos x="755" y="165"/>
                </a:cxn>
                <a:cxn ang="0">
                  <a:pos x="785" y="209"/>
                </a:cxn>
                <a:cxn ang="0">
                  <a:pos x="810" y="258"/>
                </a:cxn>
                <a:cxn ang="0">
                  <a:pos x="828" y="310"/>
                </a:cxn>
                <a:cxn ang="0">
                  <a:pos x="839" y="365"/>
                </a:cxn>
                <a:cxn ang="0">
                  <a:pos x="842" y="422"/>
                </a:cxn>
                <a:cxn ang="0">
                  <a:pos x="839" y="479"/>
                </a:cxn>
                <a:cxn ang="0">
                  <a:pos x="828" y="534"/>
                </a:cxn>
                <a:cxn ang="0">
                  <a:pos x="810" y="586"/>
                </a:cxn>
                <a:cxn ang="0">
                  <a:pos x="785" y="635"/>
                </a:cxn>
                <a:cxn ang="0">
                  <a:pos x="755" y="680"/>
                </a:cxn>
                <a:cxn ang="0">
                  <a:pos x="719" y="720"/>
                </a:cxn>
                <a:cxn ang="0">
                  <a:pos x="678" y="756"/>
                </a:cxn>
                <a:cxn ang="0">
                  <a:pos x="634" y="786"/>
                </a:cxn>
                <a:cxn ang="0">
                  <a:pos x="585" y="811"/>
                </a:cxn>
                <a:cxn ang="0">
                  <a:pos x="533" y="829"/>
                </a:cxn>
                <a:cxn ang="0">
                  <a:pos x="479" y="841"/>
                </a:cxn>
                <a:cxn ang="0">
                  <a:pos x="421" y="844"/>
                </a:cxn>
                <a:cxn ang="0">
                  <a:pos x="365" y="841"/>
                </a:cxn>
                <a:cxn ang="0">
                  <a:pos x="310" y="829"/>
                </a:cxn>
                <a:cxn ang="0">
                  <a:pos x="258" y="811"/>
                </a:cxn>
                <a:cxn ang="0">
                  <a:pos x="211" y="786"/>
                </a:cxn>
                <a:cxn ang="0">
                  <a:pos x="165" y="756"/>
                </a:cxn>
                <a:cxn ang="0">
                  <a:pos x="125" y="720"/>
                </a:cxn>
                <a:cxn ang="0">
                  <a:pos x="89" y="680"/>
                </a:cxn>
                <a:cxn ang="0">
                  <a:pos x="59" y="635"/>
                </a:cxn>
                <a:cxn ang="0">
                  <a:pos x="35" y="586"/>
                </a:cxn>
                <a:cxn ang="0">
                  <a:pos x="16" y="534"/>
                </a:cxn>
                <a:cxn ang="0">
                  <a:pos x="5" y="479"/>
                </a:cxn>
                <a:cxn ang="0">
                  <a:pos x="0" y="422"/>
                </a:cxn>
                <a:cxn ang="0">
                  <a:pos x="5" y="365"/>
                </a:cxn>
                <a:cxn ang="0">
                  <a:pos x="16" y="310"/>
                </a:cxn>
                <a:cxn ang="0">
                  <a:pos x="35" y="258"/>
                </a:cxn>
                <a:cxn ang="0">
                  <a:pos x="59" y="209"/>
                </a:cxn>
                <a:cxn ang="0">
                  <a:pos x="89" y="165"/>
                </a:cxn>
                <a:cxn ang="0">
                  <a:pos x="125" y="124"/>
                </a:cxn>
                <a:cxn ang="0">
                  <a:pos x="165" y="89"/>
                </a:cxn>
                <a:cxn ang="0">
                  <a:pos x="211" y="59"/>
                </a:cxn>
                <a:cxn ang="0">
                  <a:pos x="258" y="34"/>
                </a:cxn>
                <a:cxn ang="0">
                  <a:pos x="310" y="15"/>
                </a:cxn>
                <a:cxn ang="0">
                  <a:pos x="365" y="4"/>
                </a:cxn>
                <a:cxn ang="0">
                  <a:pos x="421" y="0"/>
                </a:cxn>
                <a:cxn ang="0">
                  <a:pos x="421" y="0"/>
                </a:cxn>
              </a:cxnLst>
              <a:rect l="0" t="0" r="r" b="b"/>
              <a:pathLst>
                <a:path w="842" h="844">
                  <a:moveTo>
                    <a:pt x="421" y="0"/>
                  </a:moveTo>
                  <a:lnTo>
                    <a:pt x="479" y="4"/>
                  </a:lnTo>
                  <a:lnTo>
                    <a:pt x="533" y="15"/>
                  </a:lnTo>
                  <a:lnTo>
                    <a:pt x="585" y="34"/>
                  </a:lnTo>
                  <a:lnTo>
                    <a:pt x="634" y="59"/>
                  </a:lnTo>
                  <a:lnTo>
                    <a:pt x="678" y="89"/>
                  </a:lnTo>
                  <a:lnTo>
                    <a:pt x="719" y="124"/>
                  </a:lnTo>
                  <a:lnTo>
                    <a:pt x="755" y="165"/>
                  </a:lnTo>
                  <a:lnTo>
                    <a:pt x="785" y="209"/>
                  </a:lnTo>
                  <a:lnTo>
                    <a:pt x="810" y="258"/>
                  </a:lnTo>
                  <a:lnTo>
                    <a:pt x="828" y="310"/>
                  </a:lnTo>
                  <a:lnTo>
                    <a:pt x="839" y="365"/>
                  </a:lnTo>
                  <a:lnTo>
                    <a:pt x="842" y="422"/>
                  </a:lnTo>
                  <a:lnTo>
                    <a:pt x="839" y="479"/>
                  </a:lnTo>
                  <a:lnTo>
                    <a:pt x="828" y="534"/>
                  </a:lnTo>
                  <a:lnTo>
                    <a:pt x="810" y="586"/>
                  </a:lnTo>
                  <a:lnTo>
                    <a:pt x="785" y="635"/>
                  </a:lnTo>
                  <a:lnTo>
                    <a:pt x="755" y="680"/>
                  </a:lnTo>
                  <a:lnTo>
                    <a:pt x="719" y="720"/>
                  </a:lnTo>
                  <a:lnTo>
                    <a:pt x="678" y="756"/>
                  </a:lnTo>
                  <a:lnTo>
                    <a:pt x="634" y="786"/>
                  </a:lnTo>
                  <a:lnTo>
                    <a:pt x="585" y="811"/>
                  </a:lnTo>
                  <a:lnTo>
                    <a:pt x="533" y="829"/>
                  </a:lnTo>
                  <a:lnTo>
                    <a:pt x="479" y="841"/>
                  </a:lnTo>
                  <a:lnTo>
                    <a:pt x="421" y="844"/>
                  </a:lnTo>
                  <a:lnTo>
                    <a:pt x="365" y="841"/>
                  </a:lnTo>
                  <a:lnTo>
                    <a:pt x="310" y="829"/>
                  </a:lnTo>
                  <a:lnTo>
                    <a:pt x="258" y="811"/>
                  </a:lnTo>
                  <a:lnTo>
                    <a:pt x="211" y="786"/>
                  </a:lnTo>
                  <a:lnTo>
                    <a:pt x="165" y="756"/>
                  </a:lnTo>
                  <a:lnTo>
                    <a:pt x="125" y="720"/>
                  </a:lnTo>
                  <a:lnTo>
                    <a:pt x="89" y="680"/>
                  </a:lnTo>
                  <a:lnTo>
                    <a:pt x="59" y="635"/>
                  </a:lnTo>
                  <a:lnTo>
                    <a:pt x="35" y="586"/>
                  </a:lnTo>
                  <a:lnTo>
                    <a:pt x="16" y="534"/>
                  </a:lnTo>
                  <a:lnTo>
                    <a:pt x="5" y="479"/>
                  </a:lnTo>
                  <a:lnTo>
                    <a:pt x="0" y="422"/>
                  </a:lnTo>
                  <a:lnTo>
                    <a:pt x="5" y="365"/>
                  </a:lnTo>
                  <a:lnTo>
                    <a:pt x="16" y="310"/>
                  </a:lnTo>
                  <a:lnTo>
                    <a:pt x="35" y="258"/>
                  </a:lnTo>
                  <a:lnTo>
                    <a:pt x="59" y="209"/>
                  </a:lnTo>
                  <a:lnTo>
                    <a:pt x="89" y="165"/>
                  </a:lnTo>
                  <a:lnTo>
                    <a:pt x="125" y="124"/>
                  </a:lnTo>
                  <a:lnTo>
                    <a:pt x="165" y="89"/>
                  </a:lnTo>
                  <a:lnTo>
                    <a:pt x="211" y="59"/>
                  </a:lnTo>
                  <a:lnTo>
                    <a:pt x="258" y="34"/>
                  </a:lnTo>
                  <a:lnTo>
                    <a:pt x="310" y="15"/>
                  </a:lnTo>
                  <a:lnTo>
                    <a:pt x="365" y="4"/>
                  </a:lnTo>
                  <a:lnTo>
                    <a:pt x="421" y="0"/>
                  </a:lnTo>
                  <a:lnTo>
                    <a:pt x="421" y="0"/>
                  </a:lnTo>
                </a:path>
              </a:pathLst>
            </a:custGeom>
            <a:noFill/>
            <a:ln w="1588">
              <a:solidFill>
                <a:srgbClr val="CC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43" name="Freeform 79"/>
            <p:cNvSpPr>
              <a:spLocks/>
            </p:cNvSpPr>
            <p:nvPr/>
          </p:nvSpPr>
          <p:spPr bwMode="auto">
            <a:xfrm>
              <a:off x="1048" y="3090"/>
              <a:ext cx="52" cy="52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66" y="2"/>
                </a:cxn>
                <a:cxn ang="0">
                  <a:pos x="297" y="9"/>
                </a:cxn>
                <a:cxn ang="0">
                  <a:pos x="327" y="19"/>
                </a:cxn>
                <a:cxn ang="0">
                  <a:pos x="354" y="32"/>
                </a:cxn>
                <a:cxn ang="0">
                  <a:pos x="379" y="50"/>
                </a:cxn>
                <a:cxn ang="0">
                  <a:pos x="403" y="70"/>
                </a:cxn>
                <a:cxn ang="0">
                  <a:pos x="423" y="92"/>
                </a:cxn>
                <a:cxn ang="0">
                  <a:pos x="439" y="116"/>
                </a:cxn>
                <a:cxn ang="0">
                  <a:pos x="454" y="144"/>
                </a:cxn>
                <a:cxn ang="0">
                  <a:pos x="464" y="173"/>
                </a:cxn>
                <a:cxn ang="0">
                  <a:pos x="470" y="202"/>
                </a:cxn>
                <a:cxn ang="0">
                  <a:pos x="471" y="233"/>
                </a:cxn>
                <a:cxn ang="0">
                  <a:pos x="470" y="266"/>
                </a:cxn>
                <a:cxn ang="0">
                  <a:pos x="464" y="297"/>
                </a:cxn>
                <a:cxn ang="0">
                  <a:pos x="454" y="325"/>
                </a:cxn>
                <a:cxn ang="0">
                  <a:pos x="439" y="353"/>
                </a:cxn>
                <a:cxn ang="0">
                  <a:pos x="423" y="379"/>
                </a:cxn>
                <a:cxn ang="0">
                  <a:pos x="403" y="401"/>
                </a:cxn>
                <a:cxn ang="0">
                  <a:pos x="379" y="422"/>
                </a:cxn>
                <a:cxn ang="0">
                  <a:pos x="354" y="438"/>
                </a:cxn>
                <a:cxn ang="0">
                  <a:pos x="327" y="453"/>
                </a:cxn>
                <a:cxn ang="0">
                  <a:pos x="297" y="463"/>
                </a:cxn>
                <a:cxn ang="0">
                  <a:pos x="266" y="469"/>
                </a:cxn>
                <a:cxn ang="0">
                  <a:pos x="234" y="470"/>
                </a:cxn>
                <a:cxn ang="0">
                  <a:pos x="203" y="469"/>
                </a:cxn>
                <a:cxn ang="0">
                  <a:pos x="173" y="463"/>
                </a:cxn>
                <a:cxn ang="0">
                  <a:pos x="144" y="453"/>
                </a:cxn>
                <a:cxn ang="0">
                  <a:pos x="118" y="438"/>
                </a:cxn>
                <a:cxn ang="0">
                  <a:pos x="92" y="422"/>
                </a:cxn>
                <a:cxn ang="0">
                  <a:pos x="70" y="401"/>
                </a:cxn>
                <a:cxn ang="0">
                  <a:pos x="50" y="379"/>
                </a:cxn>
                <a:cxn ang="0">
                  <a:pos x="34" y="353"/>
                </a:cxn>
                <a:cxn ang="0">
                  <a:pos x="19" y="325"/>
                </a:cxn>
                <a:cxn ang="0">
                  <a:pos x="9" y="297"/>
                </a:cxn>
                <a:cxn ang="0">
                  <a:pos x="3" y="266"/>
                </a:cxn>
                <a:cxn ang="0">
                  <a:pos x="0" y="233"/>
                </a:cxn>
                <a:cxn ang="0">
                  <a:pos x="3" y="202"/>
                </a:cxn>
                <a:cxn ang="0">
                  <a:pos x="9" y="173"/>
                </a:cxn>
                <a:cxn ang="0">
                  <a:pos x="19" y="144"/>
                </a:cxn>
                <a:cxn ang="0">
                  <a:pos x="34" y="116"/>
                </a:cxn>
                <a:cxn ang="0">
                  <a:pos x="50" y="92"/>
                </a:cxn>
                <a:cxn ang="0">
                  <a:pos x="70" y="70"/>
                </a:cxn>
                <a:cxn ang="0">
                  <a:pos x="92" y="50"/>
                </a:cxn>
                <a:cxn ang="0">
                  <a:pos x="118" y="32"/>
                </a:cxn>
                <a:cxn ang="0">
                  <a:pos x="144" y="19"/>
                </a:cxn>
                <a:cxn ang="0">
                  <a:pos x="173" y="9"/>
                </a:cxn>
                <a:cxn ang="0">
                  <a:pos x="203" y="2"/>
                </a:cxn>
                <a:cxn ang="0">
                  <a:pos x="234" y="0"/>
                </a:cxn>
                <a:cxn ang="0">
                  <a:pos x="234" y="0"/>
                </a:cxn>
              </a:cxnLst>
              <a:rect l="0" t="0" r="r" b="b"/>
              <a:pathLst>
                <a:path w="471" h="470">
                  <a:moveTo>
                    <a:pt x="234" y="0"/>
                  </a:moveTo>
                  <a:lnTo>
                    <a:pt x="266" y="2"/>
                  </a:lnTo>
                  <a:lnTo>
                    <a:pt x="297" y="9"/>
                  </a:lnTo>
                  <a:lnTo>
                    <a:pt x="327" y="19"/>
                  </a:lnTo>
                  <a:lnTo>
                    <a:pt x="354" y="32"/>
                  </a:lnTo>
                  <a:lnTo>
                    <a:pt x="379" y="50"/>
                  </a:lnTo>
                  <a:lnTo>
                    <a:pt x="403" y="70"/>
                  </a:lnTo>
                  <a:lnTo>
                    <a:pt x="423" y="92"/>
                  </a:lnTo>
                  <a:lnTo>
                    <a:pt x="439" y="116"/>
                  </a:lnTo>
                  <a:lnTo>
                    <a:pt x="454" y="144"/>
                  </a:lnTo>
                  <a:lnTo>
                    <a:pt x="464" y="173"/>
                  </a:lnTo>
                  <a:lnTo>
                    <a:pt x="470" y="202"/>
                  </a:lnTo>
                  <a:lnTo>
                    <a:pt x="471" y="233"/>
                  </a:lnTo>
                  <a:lnTo>
                    <a:pt x="470" y="266"/>
                  </a:lnTo>
                  <a:lnTo>
                    <a:pt x="464" y="297"/>
                  </a:lnTo>
                  <a:lnTo>
                    <a:pt x="454" y="325"/>
                  </a:lnTo>
                  <a:lnTo>
                    <a:pt x="439" y="353"/>
                  </a:lnTo>
                  <a:lnTo>
                    <a:pt x="423" y="379"/>
                  </a:lnTo>
                  <a:lnTo>
                    <a:pt x="403" y="401"/>
                  </a:lnTo>
                  <a:lnTo>
                    <a:pt x="379" y="422"/>
                  </a:lnTo>
                  <a:lnTo>
                    <a:pt x="354" y="438"/>
                  </a:lnTo>
                  <a:lnTo>
                    <a:pt x="327" y="453"/>
                  </a:lnTo>
                  <a:lnTo>
                    <a:pt x="297" y="463"/>
                  </a:lnTo>
                  <a:lnTo>
                    <a:pt x="266" y="469"/>
                  </a:lnTo>
                  <a:lnTo>
                    <a:pt x="234" y="470"/>
                  </a:lnTo>
                  <a:lnTo>
                    <a:pt x="203" y="469"/>
                  </a:lnTo>
                  <a:lnTo>
                    <a:pt x="173" y="463"/>
                  </a:lnTo>
                  <a:lnTo>
                    <a:pt x="144" y="453"/>
                  </a:lnTo>
                  <a:lnTo>
                    <a:pt x="118" y="438"/>
                  </a:lnTo>
                  <a:lnTo>
                    <a:pt x="92" y="422"/>
                  </a:lnTo>
                  <a:lnTo>
                    <a:pt x="70" y="401"/>
                  </a:lnTo>
                  <a:lnTo>
                    <a:pt x="50" y="379"/>
                  </a:lnTo>
                  <a:lnTo>
                    <a:pt x="34" y="353"/>
                  </a:lnTo>
                  <a:lnTo>
                    <a:pt x="19" y="325"/>
                  </a:lnTo>
                  <a:lnTo>
                    <a:pt x="9" y="297"/>
                  </a:lnTo>
                  <a:lnTo>
                    <a:pt x="3" y="266"/>
                  </a:lnTo>
                  <a:lnTo>
                    <a:pt x="0" y="233"/>
                  </a:lnTo>
                  <a:lnTo>
                    <a:pt x="3" y="202"/>
                  </a:lnTo>
                  <a:lnTo>
                    <a:pt x="9" y="173"/>
                  </a:lnTo>
                  <a:lnTo>
                    <a:pt x="19" y="144"/>
                  </a:lnTo>
                  <a:lnTo>
                    <a:pt x="34" y="116"/>
                  </a:lnTo>
                  <a:lnTo>
                    <a:pt x="50" y="92"/>
                  </a:lnTo>
                  <a:lnTo>
                    <a:pt x="70" y="70"/>
                  </a:lnTo>
                  <a:lnTo>
                    <a:pt x="92" y="50"/>
                  </a:lnTo>
                  <a:lnTo>
                    <a:pt x="118" y="32"/>
                  </a:lnTo>
                  <a:lnTo>
                    <a:pt x="144" y="19"/>
                  </a:lnTo>
                  <a:lnTo>
                    <a:pt x="173" y="9"/>
                  </a:lnTo>
                  <a:lnTo>
                    <a:pt x="203" y="2"/>
                  </a:lnTo>
                  <a:lnTo>
                    <a:pt x="234" y="0"/>
                  </a:lnTo>
                  <a:lnTo>
                    <a:pt x="234" y="0"/>
                  </a:lnTo>
                </a:path>
              </a:pathLst>
            </a:custGeom>
            <a:noFill/>
            <a:ln w="1588">
              <a:solidFill>
                <a:srgbClr val="CCCC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44" name="Freeform 80"/>
            <p:cNvSpPr>
              <a:spLocks noEditPoints="1"/>
            </p:cNvSpPr>
            <p:nvPr/>
          </p:nvSpPr>
          <p:spPr bwMode="auto">
            <a:xfrm>
              <a:off x="1088" y="3117"/>
              <a:ext cx="783" cy="595"/>
            </a:xfrm>
            <a:custGeom>
              <a:avLst/>
              <a:gdLst/>
              <a:ahLst/>
              <a:cxnLst>
                <a:cxn ang="0">
                  <a:pos x="6467" y="288"/>
                </a:cxn>
                <a:cxn ang="0">
                  <a:pos x="6277" y="765"/>
                </a:cxn>
                <a:cxn ang="0">
                  <a:pos x="6280" y="1325"/>
                </a:cxn>
                <a:cxn ang="0">
                  <a:pos x="6398" y="1603"/>
                </a:cxn>
                <a:cxn ang="0">
                  <a:pos x="6524" y="1770"/>
                </a:cxn>
                <a:cxn ang="0">
                  <a:pos x="6645" y="1934"/>
                </a:cxn>
                <a:cxn ang="0">
                  <a:pos x="6489" y="1810"/>
                </a:cxn>
                <a:cxn ang="0">
                  <a:pos x="6262" y="1659"/>
                </a:cxn>
                <a:cxn ang="0">
                  <a:pos x="6032" y="1618"/>
                </a:cxn>
                <a:cxn ang="0">
                  <a:pos x="5607" y="1707"/>
                </a:cxn>
                <a:cxn ang="0">
                  <a:pos x="5053" y="1763"/>
                </a:cxn>
                <a:cxn ang="0">
                  <a:pos x="4522" y="1763"/>
                </a:cxn>
                <a:cxn ang="0">
                  <a:pos x="4940" y="1605"/>
                </a:cxn>
                <a:cxn ang="0">
                  <a:pos x="5358" y="1233"/>
                </a:cxn>
                <a:cxn ang="0">
                  <a:pos x="5515" y="423"/>
                </a:cxn>
                <a:cxn ang="0">
                  <a:pos x="5819" y="108"/>
                </a:cxn>
                <a:cxn ang="0">
                  <a:pos x="6275" y="82"/>
                </a:cxn>
                <a:cxn ang="0">
                  <a:pos x="6621" y="60"/>
                </a:cxn>
                <a:cxn ang="0">
                  <a:pos x="2671" y="4285"/>
                </a:cxn>
                <a:cxn ang="0">
                  <a:pos x="3521" y="4516"/>
                </a:cxn>
                <a:cxn ang="0">
                  <a:pos x="4247" y="4750"/>
                </a:cxn>
                <a:cxn ang="0">
                  <a:pos x="5569" y="4739"/>
                </a:cxn>
                <a:cxn ang="0">
                  <a:pos x="6500" y="4327"/>
                </a:cxn>
                <a:cxn ang="0">
                  <a:pos x="6899" y="3478"/>
                </a:cxn>
                <a:cxn ang="0">
                  <a:pos x="7009" y="2739"/>
                </a:cxn>
                <a:cxn ang="0">
                  <a:pos x="7049" y="3283"/>
                </a:cxn>
                <a:cxn ang="0">
                  <a:pos x="6983" y="3916"/>
                </a:cxn>
                <a:cxn ang="0">
                  <a:pos x="6704" y="4534"/>
                </a:cxn>
                <a:cxn ang="0">
                  <a:pos x="5698" y="5076"/>
                </a:cxn>
                <a:cxn ang="0">
                  <a:pos x="4450" y="5312"/>
                </a:cxn>
                <a:cxn ang="0">
                  <a:pos x="3509" y="5357"/>
                </a:cxn>
                <a:cxn ang="0">
                  <a:pos x="2214" y="5241"/>
                </a:cxn>
                <a:cxn ang="0">
                  <a:pos x="848" y="4849"/>
                </a:cxn>
                <a:cxn ang="0">
                  <a:pos x="169" y="4199"/>
                </a:cxn>
                <a:cxn ang="0">
                  <a:pos x="27" y="3568"/>
                </a:cxn>
                <a:cxn ang="0">
                  <a:pos x="4" y="2925"/>
                </a:cxn>
                <a:cxn ang="0">
                  <a:pos x="107" y="2416"/>
                </a:cxn>
                <a:cxn ang="0">
                  <a:pos x="405" y="1922"/>
                </a:cxn>
                <a:cxn ang="0">
                  <a:pos x="707" y="1505"/>
                </a:cxn>
                <a:cxn ang="0">
                  <a:pos x="823" y="1037"/>
                </a:cxn>
                <a:cxn ang="0">
                  <a:pos x="748" y="609"/>
                </a:cxn>
                <a:cxn ang="0">
                  <a:pos x="568" y="294"/>
                </a:cxn>
                <a:cxn ang="0">
                  <a:pos x="383" y="116"/>
                </a:cxn>
                <a:cxn ang="0">
                  <a:pos x="390" y="70"/>
                </a:cxn>
                <a:cxn ang="0">
                  <a:pos x="393" y="27"/>
                </a:cxn>
                <a:cxn ang="0">
                  <a:pos x="400" y="6"/>
                </a:cxn>
                <a:cxn ang="0">
                  <a:pos x="477" y="20"/>
                </a:cxn>
                <a:cxn ang="0">
                  <a:pos x="636" y="32"/>
                </a:cxn>
                <a:cxn ang="0">
                  <a:pos x="968" y="136"/>
                </a:cxn>
                <a:cxn ang="0">
                  <a:pos x="1227" y="645"/>
                </a:cxn>
                <a:cxn ang="0">
                  <a:pos x="1274" y="1215"/>
                </a:cxn>
                <a:cxn ang="0">
                  <a:pos x="1561" y="1614"/>
                </a:cxn>
                <a:cxn ang="0">
                  <a:pos x="2080" y="1687"/>
                </a:cxn>
                <a:cxn ang="0">
                  <a:pos x="2478" y="1663"/>
                </a:cxn>
                <a:cxn ang="0">
                  <a:pos x="2165" y="1960"/>
                </a:cxn>
                <a:cxn ang="0">
                  <a:pos x="1633" y="2964"/>
                </a:cxn>
                <a:cxn ang="0">
                  <a:pos x="1799" y="3895"/>
                </a:cxn>
                <a:cxn ang="0">
                  <a:pos x="2339" y="4263"/>
                </a:cxn>
              </a:cxnLst>
              <a:rect l="0" t="0" r="r" b="b"/>
              <a:pathLst>
                <a:path w="7049" h="5357">
                  <a:moveTo>
                    <a:pt x="6668" y="56"/>
                  </a:moveTo>
                  <a:lnTo>
                    <a:pt x="6598" y="118"/>
                  </a:lnTo>
                  <a:lnTo>
                    <a:pt x="6531" y="196"/>
                  </a:lnTo>
                  <a:lnTo>
                    <a:pt x="6467" y="288"/>
                  </a:lnTo>
                  <a:lnTo>
                    <a:pt x="6407" y="393"/>
                  </a:lnTo>
                  <a:lnTo>
                    <a:pt x="6355" y="510"/>
                  </a:lnTo>
                  <a:lnTo>
                    <a:pt x="6310" y="634"/>
                  </a:lnTo>
                  <a:lnTo>
                    <a:pt x="6277" y="765"/>
                  </a:lnTo>
                  <a:lnTo>
                    <a:pt x="6255" y="903"/>
                  </a:lnTo>
                  <a:lnTo>
                    <a:pt x="6247" y="1042"/>
                  </a:lnTo>
                  <a:lnTo>
                    <a:pt x="6255" y="1184"/>
                  </a:lnTo>
                  <a:lnTo>
                    <a:pt x="6280" y="1325"/>
                  </a:lnTo>
                  <a:lnTo>
                    <a:pt x="6326" y="1463"/>
                  </a:lnTo>
                  <a:lnTo>
                    <a:pt x="6346" y="1512"/>
                  </a:lnTo>
                  <a:lnTo>
                    <a:pt x="6370" y="1558"/>
                  </a:lnTo>
                  <a:lnTo>
                    <a:pt x="6398" y="1603"/>
                  </a:lnTo>
                  <a:lnTo>
                    <a:pt x="6427" y="1646"/>
                  </a:lnTo>
                  <a:lnTo>
                    <a:pt x="6459" y="1687"/>
                  </a:lnTo>
                  <a:lnTo>
                    <a:pt x="6491" y="1729"/>
                  </a:lnTo>
                  <a:lnTo>
                    <a:pt x="6524" y="1770"/>
                  </a:lnTo>
                  <a:lnTo>
                    <a:pt x="6556" y="1811"/>
                  </a:lnTo>
                  <a:lnTo>
                    <a:pt x="6588" y="1852"/>
                  </a:lnTo>
                  <a:lnTo>
                    <a:pt x="6617" y="1893"/>
                  </a:lnTo>
                  <a:lnTo>
                    <a:pt x="6645" y="1934"/>
                  </a:lnTo>
                  <a:lnTo>
                    <a:pt x="6669" y="1977"/>
                  </a:lnTo>
                  <a:lnTo>
                    <a:pt x="6607" y="1917"/>
                  </a:lnTo>
                  <a:lnTo>
                    <a:pt x="6547" y="1861"/>
                  </a:lnTo>
                  <a:lnTo>
                    <a:pt x="6489" y="1810"/>
                  </a:lnTo>
                  <a:lnTo>
                    <a:pt x="6431" y="1763"/>
                  </a:lnTo>
                  <a:lnTo>
                    <a:pt x="6375" y="1722"/>
                  </a:lnTo>
                  <a:lnTo>
                    <a:pt x="6318" y="1687"/>
                  </a:lnTo>
                  <a:lnTo>
                    <a:pt x="6262" y="1659"/>
                  </a:lnTo>
                  <a:lnTo>
                    <a:pt x="6205" y="1637"/>
                  </a:lnTo>
                  <a:lnTo>
                    <a:pt x="6149" y="1623"/>
                  </a:lnTo>
                  <a:lnTo>
                    <a:pt x="6091" y="1616"/>
                  </a:lnTo>
                  <a:lnTo>
                    <a:pt x="6032" y="1618"/>
                  </a:lnTo>
                  <a:lnTo>
                    <a:pt x="5972" y="1629"/>
                  </a:lnTo>
                  <a:lnTo>
                    <a:pt x="5858" y="1659"/>
                  </a:lnTo>
                  <a:lnTo>
                    <a:pt x="5736" y="1685"/>
                  </a:lnTo>
                  <a:lnTo>
                    <a:pt x="5607" y="1707"/>
                  </a:lnTo>
                  <a:lnTo>
                    <a:pt x="5471" y="1727"/>
                  </a:lnTo>
                  <a:lnTo>
                    <a:pt x="5333" y="1742"/>
                  </a:lnTo>
                  <a:lnTo>
                    <a:pt x="5193" y="1754"/>
                  </a:lnTo>
                  <a:lnTo>
                    <a:pt x="5053" y="1763"/>
                  </a:lnTo>
                  <a:lnTo>
                    <a:pt x="4913" y="1769"/>
                  </a:lnTo>
                  <a:lnTo>
                    <a:pt x="4778" y="1770"/>
                  </a:lnTo>
                  <a:lnTo>
                    <a:pt x="4647" y="1769"/>
                  </a:lnTo>
                  <a:lnTo>
                    <a:pt x="4522" y="1763"/>
                  </a:lnTo>
                  <a:lnTo>
                    <a:pt x="4407" y="1754"/>
                  </a:lnTo>
                  <a:lnTo>
                    <a:pt x="4607" y="1708"/>
                  </a:lnTo>
                  <a:lnTo>
                    <a:pt x="4784" y="1660"/>
                  </a:lnTo>
                  <a:lnTo>
                    <a:pt x="4940" y="1605"/>
                  </a:lnTo>
                  <a:lnTo>
                    <a:pt x="5073" y="1539"/>
                  </a:lnTo>
                  <a:lnTo>
                    <a:pt x="5187" y="1458"/>
                  </a:lnTo>
                  <a:lnTo>
                    <a:pt x="5281" y="1357"/>
                  </a:lnTo>
                  <a:lnTo>
                    <a:pt x="5358" y="1233"/>
                  </a:lnTo>
                  <a:lnTo>
                    <a:pt x="5419" y="1081"/>
                  </a:lnTo>
                  <a:lnTo>
                    <a:pt x="5465" y="899"/>
                  </a:lnTo>
                  <a:lnTo>
                    <a:pt x="5496" y="681"/>
                  </a:lnTo>
                  <a:lnTo>
                    <a:pt x="5515" y="423"/>
                  </a:lnTo>
                  <a:lnTo>
                    <a:pt x="5522" y="122"/>
                  </a:lnTo>
                  <a:lnTo>
                    <a:pt x="5611" y="119"/>
                  </a:lnTo>
                  <a:lnTo>
                    <a:pt x="5711" y="113"/>
                  </a:lnTo>
                  <a:lnTo>
                    <a:pt x="5819" y="108"/>
                  </a:lnTo>
                  <a:lnTo>
                    <a:pt x="5932" y="102"/>
                  </a:lnTo>
                  <a:lnTo>
                    <a:pt x="6049" y="95"/>
                  </a:lnTo>
                  <a:lnTo>
                    <a:pt x="6164" y="89"/>
                  </a:lnTo>
                  <a:lnTo>
                    <a:pt x="6275" y="82"/>
                  </a:lnTo>
                  <a:lnTo>
                    <a:pt x="6379" y="77"/>
                  </a:lnTo>
                  <a:lnTo>
                    <a:pt x="6473" y="70"/>
                  </a:lnTo>
                  <a:lnTo>
                    <a:pt x="6555" y="64"/>
                  </a:lnTo>
                  <a:lnTo>
                    <a:pt x="6621" y="60"/>
                  </a:lnTo>
                  <a:lnTo>
                    <a:pt x="6668" y="56"/>
                  </a:lnTo>
                  <a:lnTo>
                    <a:pt x="6668" y="56"/>
                  </a:lnTo>
                  <a:close/>
                  <a:moveTo>
                    <a:pt x="2339" y="4263"/>
                  </a:moveTo>
                  <a:lnTo>
                    <a:pt x="2671" y="4285"/>
                  </a:lnTo>
                  <a:lnTo>
                    <a:pt x="2942" y="4327"/>
                  </a:lnTo>
                  <a:lnTo>
                    <a:pt x="3166" y="4382"/>
                  </a:lnTo>
                  <a:lnTo>
                    <a:pt x="3354" y="4447"/>
                  </a:lnTo>
                  <a:lnTo>
                    <a:pt x="3521" y="4516"/>
                  </a:lnTo>
                  <a:lnTo>
                    <a:pt x="3681" y="4585"/>
                  </a:lnTo>
                  <a:lnTo>
                    <a:pt x="3845" y="4651"/>
                  </a:lnTo>
                  <a:lnTo>
                    <a:pt x="4030" y="4707"/>
                  </a:lnTo>
                  <a:lnTo>
                    <a:pt x="4247" y="4750"/>
                  </a:lnTo>
                  <a:lnTo>
                    <a:pt x="4510" y="4777"/>
                  </a:lnTo>
                  <a:lnTo>
                    <a:pt x="4832" y="4780"/>
                  </a:lnTo>
                  <a:lnTo>
                    <a:pt x="5228" y="4758"/>
                  </a:lnTo>
                  <a:lnTo>
                    <a:pt x="5569" y="4739"/>
                  </a:lnTo>
                  <a:lnTo>
                    <a:pt x="5864" y="4685"/>
                  </a:lnTo>
                  <a:lnTo>
                    <a:pt x="6115" y="4596"/>
                  </a:lnTo>
                  <a:lnTo>
                    <a:pt x="6326" y="4477"/>
                  </a:lnTo>
                  <a:lnTo>
                    <a:pt x="6500" y="4327"/>
                  </a:lnTo>
                  <a:lnTo>
                    <a:pt x="6641" y="4150"/>
                  </a:lnTo>
                  <a:lnTo>
                    <a:pt x="6751" y="3948"/>
                  </a:lnTo>
                  <a:lnTo>
                    <a:pt x="6837" y="3724"/>
                  </a:lnTo>
                  <a:lnTo>
                    <a:pt x="6899" y="3478"/>
                  </a:lnTo>
                  <a:lnTo>
                    <a:pt x="6942" y="3214"/>
                  </a:lnTo>
                  <a:lnTo>
                    <a:pt x="6970" y="2934"/>
                  </a:lnTo>
                  <a:lnTo>
                    <a:pt x="6986" y="2641"/>
                  </a:lnTo>
                  <a:lnTo>
                    <a:pt x="7009" y="2739"/>
                  </a:lnTo>
                  <a:lnTo>
                    <a:pt x="7027" y="2856"/>
                  </a:lnTo>
                  <a:lnTo>
                    <a:pt x="7041" y="2988"/>
                  </a:lnTo>
                  <a:lnTo>
                    <a:pt x="7048" y="3131"/>
                  </a:lnTo>
                  <a:lnTo>
                    <a:pt x="7049" y="3283"/>
                  </a:lnTo>
                  <a:lnTo>
                    <a:pt x="7044" y="3440"/>
                  </a:lnTo>
                  <a:lnTo>
                    <a:pt x="7032" y="3600"/>
                  </a:lnTo>
                  <a:lnTo>
                    <a:pt x="7012" y="3760"/>
                  </a:lnTo>
                  <a:lnTo>
                    <a:pt x="6983" y="3916"/>
                  </a:lnTo>
                  <a:lnTo>
                    <a:pt x="6946" y="4068"/>
                  </a:lnTo>
                  <a:lnTo>
                    <a:pt x="6900" y="4209"/>
                  </a:lnTo>
                  <a:lnTo>
                    <a:pt x="6844" y="4339"/>
                  </a:lnTo>
                  <a:lnTo>
                    <a:pt x="6704" y="4534"/>
                  </a:lnTo>
                  <a:lnTo>
                    <a:pt x="6510" y="4705"/>
                  </a:lnTo>
                  <a:lnTo>
                    <a:pt x="6270" y="4850"/>
                  </a:lnTo>
                  <a:lnTo>
                    <a:pt x="5997" y="4974"/>
                  </a:lnTo>
                  <a:lnTo>
                    <a:pt x="5698" y="5076"/>
                  </a:lnTo>
                  <a:lnTo>
                    <a:pt x="5384" y="5159"/>
                  </a:lnTo>
                  <a:lnTo>
                    <a:pt x="5065" y="5225"/>
                  </a:lnTo>
                  <a:lnTo>
                    <a:pt x="4750" y="5275"/>
                  </a:lnTo>
                  <a:lnTo>
                    <a:pt x="4450" y="5312"/>
                  </a:lnTo>
                  <a:lnTo>
                    <a:pt x="4173" y="5335"/>
                  </a:lnTo>
                  <a:lnTo>
                    <a:pt x="3931" y="5348"/>
                  </a:lnTo>
                  <a:lnTo>
                    <a:pt x="3734" y="5353"/>
                  </a:lnTo>
                  <a:lnTo>
                    <a:pt x="3509" y="5357"/>
                  </a:lnTo>
                  <a:lnTo>
                    <a:pt x="3233" y="5351"/>
                  </a:lnTo>
                  <a:lnTo>
                    <a:pt x="2917" y="5328"/>
                  </a:lnTo>
                  <a:lnTo>
                    <a:pt x="2574" y="5293"/>
                  </a:lnTo>
                  <a:lnTo>
                    <a:pt x="2214" y="5241"/>
                  </a:lnTo>
                  <a:lnTo>
                    <a:pt x="1850" y="5171"/>
                  </a:lnTo>
                  <a:lnTo>
                    <a:pt x="1493" y="5084"/>
                  </a:lnTo>
                  <a:lnTo>
                    <a:pt x="1155" y="4977"/>
                  </a:lnTo>
                  <a:lnTo>
                    <a:pt x="848" y="4849"/>
                  </a:lnTo>
                  <a:lnTo>
                    <a:pt x="584" y="4699"/>
                  </a:lnTo>
                  <a:lnTo>
                    <a:pt x="372" y="4527"/>
                  </a:lnTo>
                  <a:lnTo>
                    <a:pt x="226" y="4331"/>
                  </a:lnTo>
                  <a:lnTo>
                    <a:pt x="169" y="4199"/>
                  </a:lnTo>
                  <a:lnTo>
                    <a:pt x="122" y="4054"/>
                  </a:lnTo>
                  <a:lnTo>
                    <a:pt x="83" y="3898"/>
                  </a:lnTo>
                  <a:lnTo>
                    <a:pt x="51" y="3735"/>
                  </a:lnTo>
                  <a:lnTo>
                    <a:pt x="27" y="3568"/>
                  </a:lnTo>
                  <a:lnTo>
                    <a:pt x="11" y="3399"/>
                  </a:lnTo>
                  <a:lnTo>
                    <a:pt x="2" y="3234"/>
                  </a:lnTo>
                  <a:lnTo>
                    <a:pt x="0" y="3075"/>
                  </a:lnTo>
                  <a:lnTo>
                    <a:pt x="4" y="2925"/>
                  </a:lnTo>
                  <a:lnTo>
                    <a:pt x="15" y="2788"/>
                  </a:lnTo>
                  <a:lnTo>
                    <a:pt x="32" y="2667"/>
                  </a:lnTo>
                  <a:lnTo>
                    <a:pt x="54" y="2567"/>
                  </a:lnTo>
                  <a:lnTo>
                    <a:pt x="107" y="2416"/>
                  </a:lnTo>
                  <a:lnTo>
                    <a:pt x="171" y="2277"/>
                  </a:lnTo>
                  <a:lnTo>
                    <a:pt x="245" y="2150"/>
                  </a:lnTo>
                  <a:lnTo>
                    <a:pt x="323" y="2032"/>
                  </a:lnTo>
                  <a:lnTo>
                    <a:pt x="405" y="1922"/>
                  </a:lnTo>
                  <a:lnTo>
                    <a:pt x="487" y="1815"/>
                  </a:lnTo>
                  <a:lnTo>
                    <a:pt x="567" y="1711"/>
                  </a:lnTo>
                  <a:lnTo>
                    <a:pt x="641" y="1609"/>
                  </a:lnTo>
                  <a:lnTo>
                    <a:pt x="707" y="1505"/>
                  </a:lnTo>
                  <a:lnTo>
                    <a:pt x="761" y="1397"/>
                  </a:lnTo>
                  <a:lnTo>
                    <a:pt x="800" y="1283"/>
                  </a:lnTo>
                  <a:lnTo>
                    <a:pt x="822" y="1161"/>
                  </a:lnTo>
                  <a:lnTo>
                    <a:pt x="823" y="1037"/>
                  </a:lnTo>
                  <a:lnTo>
                    <a:pt x="815" y="919"/>
                  </a:lnTo>
                  <a:lnTo>
                    <a:pt x="800" y="810"/>
                  </a:lnTo>
                  <a:lnTo>
                    <a:pt x="778" y="706"/>
                  </a:lnTo>
                  <a:lnTo>
                    <a:pt x="748" y="609"/>
                  </a:lnTo>
                  <a:lnTo>
                    <a:pt x="711" y="520"/>
                  </a:lnTo>
                  <a:lnTo>
                    <a:pt x="669" y="438"/>
                  </a:lnTo>
                  <a:lnTo>
                    <a:pt x="621" y="362"/>
                  </a:lnTo>
                  <a:lnTo>
                    <a:pt x="568" y="294"/>
                  </a:lnTo>
                  <a:lnTo>
                    <a:pt x="509" y="232"/>
                  </a:lnTo>
                  <a:lnTo>
                    <a:pt x="447" y="176"/>
                  </a:lnTo>
                  <a:lnTo>
                    <a:pt x="380" y="128"/>
                  </a:lnTo>
                  <a:lnTo>
                    <a:pt x="383" y="116"/>
                  </a:lnTo>
                  <a:lnTo>
                    <a:pt x="385" y="105"/>
                  </a:lnTo>
                  <a:lnTo>
                    <a:pt x="388" y="93"/>
                  </a:lnTo>
                  <a:lnTo>
                    <a:pt x="389" y="82"/>
                  </a:lnTo>
                  <a:lnTo>
                    <a:pt x="390" y="70"/>
                  </a:lnTo>
                  <a:lnTo>
                    <a:pt x="391" y="59"/>
                  </a:lnTo>
                  <a:lnTo>
                    <a:pt x="392" y="48"/>
                  </a:lnTo>
                  <a:lnTo>
                    <a:pt x="392" y="37"/>
                  </a:lnTo>
                  <a:lnTo>
                    <a:pt x="393" y="27"/>
                  </a:lnTo>
                  <a:lnTo>
                    <a:pt x="393" y="18"/>
                  </a:lnTo>
                  <a:lnTo>
                    <a:pt x="393" y="9"/>
                  </a:lnTo>
                  <a:lnTo>
                    <a:pt x="393" y="0"/>
                  </a:lnTo>
                  <a:lnTo>
                    <a:pt x="400" y="6"/>
                  </a:lnTo>
                  <a:lnTo>
                    <a:pt x="412" y="10"/>
                  </a:lnTo>
                  <a:lnTo>
                    <a:pt x="429" y="13"/>
                  </a:lnTo>
                  <a:lnTo>
                    <a:pt x="451" y="17"/>
                  </a:lnTo>
                  <a:lnTo>
                    <a:pt x="477" y="20"/>
                  </a:lnTo>
                  <a:lnTo>
                    <a:pt x="509" y="22"/>
                  </a:lnTo>
                  <a:lnTo>
                    <a:pt x="546" y="26"/>
                  </a:lnTo>
                  <a:lnTo>
                    <a:pt x="588" y="29"/>
                  </a:lnTo>
                  <a:lnTo>
                    <a:pt x="636" y="32"/>
                  </a:lnTo>
                  <a:lnTo>
                    <a:pt x="689" y="36"/>
                  </a:lnTo>
                  <a:lnTo>
                    <a:pt x="748" y="40"/>
                  </a:lnTo>
                  <a:lnTo>
                    <a:pt x="811" y="46"/>
                  </a:lnTo>
                  <a:lnTo>
                    <a:pt x="968" y="136"/>
                  </a:lnTo>
                  <a:lnTo>
                    <a:pt x="1080" y="245"/>
                  </a:lnTo>
                  <a:lnTo>
                    <a:pt x="1155" y="369"/>
                  </a:lnTo>
                  <a:lnTo>
                    <a:pt x="1202" y="503"/>
                  </a:lnTo>
                  <a:lnTo>
                    <a:pt x="1227" y="645"/>
                  </a:lnTo>
                  <a:lnTo>
                    <a:pt x="1240" y="791"/>
                  </a:lnTo>
                  <a:lnTo>
                    <a:pt x="1246" y="936"/>
                  </a:lnTo>
                  <a:lnTo>
                    <a:pt x="1255" y="1079"/>
                  </a:lnTo>
                  <a:lnTo>
                    <a:pt x="1274" y="1215"/>
                  </a:lnTo>
                  <a:lnTo>
                    <a:pt x="1311" y="1340"/>
                  </a:lnTo>
                  <a:lnTo>
                    <a:pt x="1373" y="1452"/>
                  </a:lnTo>
                  <a:lnTo>
                    <a:pt x="1468" y="1545"/>
                  </a:lnTo>
                  <a:lnTo>
                    <a:pt x="1561" y="1614"/>
                  </a:lnTo>
                  <a:lnTo>
                    <a:pt x="1675" y="1658"/>
                  </a:lnTo>
                  <a:lnTo>
                    <a:pt x="1805" y="1681"/>
                  </a:lnTo>
                  <a:lnTo>
                    <a:pt x="1942" y="1689"/>
                  </a:lnTo>
                  <a:lnTo>
                    <a:pt x="2080" y="1687"/>
                  </a:lnTo>
                  <a:lnTo>
                    <a:pt x="2209" y="1679"/>
                  </a:lnTo>
                  <a:lnTo>
                    <a:pt x="2323" y="1668"/>
                  </a:lnTo>
                  <a:lnTo>
                    <a:pt x="2416" y="1663"/>
                  </a:lnTo>
                  <a:lnTo>
                    <a:pt x="2478" y="1663"/>
                  </a:lnTo>
                  <a:lnTo>
                    <a:pt x="2505" y="1674"/>
                  </a:lnTo>
                  <a:lnTo>
                    <a:pt x="2486" y="1702"/>
                  </a:lnTo>
                  <a:lnTo>
                    <a:pt x="2414" y="1753"/>
                  </a:lnTo>
                  <a:lnTo>
                    <a:pt x="2165" y="1960"/>
                  </a:lnTo>
                  <a:lnTo>
                    <a:pt x="1963" y="2192"/>
                  </a:lnTo>
                  <a:lnTo>
                    <a:pt x="1808" y="2442"/>
                  </a:lnTo>
                  <a:lnTo>
                    <a:pt x="1698" y="2701"/>
                  </a:lnTo>
                  <a:lnTo>
                    <a:pt x="1633" y="2964"/>
                  </a:lnTo>
                  <a:lnTo>
                    <a:pt x="1612" y="3222"/>
                  </a:lnTo>
                  <a:lnTo>
                    <a:pt x="1633" y="3468"/>
                  </a:lnTo>
                  <a:lnTo>
                    <a:pt x="1696" y="3695"/>
                  </a:lnTo>
                  <a:lnTo>
                    <a:pt x="1799" y="3895"/>
                  </a:lnTo>
                  <a:lnTo>
                    <a:pt x="1941" y="4061"/>
                  </a:lnTo>
                  <a:lnTo>
                    <a:pt x="2122" y="4187"/>
                  </a:lnTo>
                  <a:lnTo>
                    <a:pt x="2339" y="4263"/>
                  </a:lnTo>
                  <a:lnTo>
                    <a:pt x="2339" y="4263"/>
                  </a:lnTo>
                  <a:close/>
                </a:path>
              </a:pathLst>
            </a:custGeom>
            <a:solidFill>
              <a:srgbClr val="E6CC00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45" name="Freeform 81"/>
            <p:cNvSpPr>
              <a:spLocks/>
            </p:cNvSpPr>
            <p:nvPr/>
          </p:nvSpPr>
          <p:spPr bwMode="auto">
            <a:xfrm>
              <a:off x="1118" y="3359"/>
              <a:ext cx="116" cy="234"/>
            </a:xfrm>
            <a:custGeom>
              <a:avLst/>
              <a:gdLst/>
              <a:ahLst/>
              <a:cxnLst>
                <a:cxn ang="0">
                  <a:pos x="138" y="119"/>
                </a:cxn>
                <a:cxn ang="0">
                  <a:pos x="91" y="278"/>
                </a:cxn>
                <a:cxn ang="0">
                  <a:pos x="52" y="442"/>
                </a:cxn>
                <a:cxn ang="0">
                  <a:pos x="24" y="608"/>
                </a:cxn>
                <a:cxn ang="0">
                  <a:pos x="7" y="774"/>
                </a:cxn>
                <a:cxn ang="0">
                  <a:pos x="0" y="939"/>
                </a:cxn>
                <a:cxn ang="0">
                  <a:pos x="2" y="1101"/>
                </a:cxn>
                <a:cxn ang="0">
                  <a:pos x="13" y="1257"/>
                </a:cxn>
                <a:cxn ang="0">
                  <a:pos x="34" y="1404"/>
                </a:cxn>
                <a:cxn ang="0">
                  <a:pos x="64" y="1543"/>
                </a:cxn>
                <a:cxn ang="0">
                  <a:pos x="103" y="1670"/>
                </a:cxn>
                <a:cxn ang="0">
                  <a:pos x="150" y="1783"/>
                </a:cxn>
                <a:cxn ang="0">
                  <a:pos x="206" y="1882"/>
                </a:cxn>
                <a:cxn ang="0">
                  <a:pos x="238" y="1915"/>
                </a:cxn>
                <a:cxn ang="0">
                  <a:pos x="280" y="1944"/>
                </a:cxn>
                <a:cxn ang="0">
                  <a:pos x="332" y="1969"/>
                </a:cxn>
                <a:cxn ang="0">
                  <a:pos x="391" y="1991"/>
                </a:cxn>
                <a:cxn ang="0">
                  <a:pos x="456" y="2010"/>
                </a:cxn>
                <a:cxn ang="0">
                  <a:pos x="527" y="2028"/>
                </a:cxn>
                <a:cxn ang="0">
                  <a:pos x="600" y="2042"/>
                </a:cxn>
                <a:cxn ang="0">
                  <a:pos x="677" y="2056"/>
                </a:cxn>
                <a:cxn ang="0">
                  <a:pos x="754" y="2069"/>
                </a:cxn>
                <a:cxn ang="0">
                  <a:pos x="831" y="2081"/>
                </a:cxn>
                <a:cxn ang="0">
                  <a:pos x="906" y="2092"/>
                </a:cxn>
                <a:cxn ang="0">
                  <a:pos x="977" y="2105"/>
                </a:cxn>
                <a:cxn ang="0">
                  <a:pos x="1026" y="2084"/>
                </a:cxn>
                <a:cxn ang="0">
                  <a:pos x="1044" y="2023"/>
                </a:cxn>
                <a:cxn ang="0">
                  <a:pos x="1035" y="1928"/>
                </a:cxn>
                <a:cxn ang="0">
                  <a:pos x="1008" y="1801"/>
                </a:cxn>
                <a:cxn ang="0">
                  <a:pos x="969" y="1648"/>
                </a:cxn>
                <a:cxn ang="0">
                  <a:pos x="925" y="1471"/>
                </a:cxn>
                <a:cxn ang="0">
                  <a:pos x="883" y="1276"/>
                </a:cxn>
                <a:cxn ang="0">
                  <a:pos x="849" y="1067"/>
                </a:cxn>
                <a:cxn ang="0">
                  <a:pos x="830" y="847"/>
                </a:cxn>
                <a:cxn ang="0">
                  <a:pos x="832" y="621"/>
                </a:cxn>
                <a:cxn ang="0">
                  <a:pos x="862" y="393"/>
                </a:cxn>
                <a:cxn ang="0">
                  <a:pos x="927" y="168"/>
                </a:cxn>
                <a:cxn ang="0">
                  <a:pos x="929" y="132"/>
                </a:cxn>
                <a:cxn ang="0">
                  <a:pos x="902" y="97"/>
                </a:cxn>
                <a:cxn ang="0">
                  <a:pos x="851" y="68"/>
                </a:cxn>
                <a:cxn ang="0">
                  <a:pos x="781" y="41"/>
                </a:cxn>
                <a:cxn ang="0">
                  <a:pos x="698" y="20"/>
                </a:cxn>
                <a:cxn ang="0">
                  <a:pos x="605" y="7"/>
                </a:cxn>
                <a:cxn ang="0">
                  <a:pos x="508" y="0"/>
                </a:cxn>
                <a:cxn ang="0">
                  <a:pos x="412" y="1"/>
                </a:cxn>
                <a:cxn ang="0">
                  <a:pos x="322" y="13"/>
                </a:cxn>
                <a:cxn ang="0">
                  <a:pos x="244" y="37"/>
                </a:cxn>
                <a:cxn ang="0">
                  <a:pos x="180" y="71"/>
                </a:cxn>
                <a:cxn ang="0">
                  <a:pos x="138" y="119"/>
                </a:cxn>
                <a:cxn ang="0">
                  <a:pos x="138" y="119"/>
                </a:cxn>
              </a:cxnLst>
              <a:rect l="0" t="0" r="r" b="b"/>
              <a:pathLst>
                <a:path w="1044" h="2105">
                  <a:moveTo>
                    <a:pt x="138" y="119"/>
                  </a:moveTo>
                  <a:lnTo>
                    <a:pt x="91" y="278"/>
                  </a:lnTo>
                  <a:lnTo>
                    <a:pt x="52" y="442"/>
                  </a:lnTo>
                  <a:lnTo>
                    <a:pt x="24" y="608"/>
                  </a:lnTo>
                  <a:lnTo>
                    <a:pt x="7" y="774"/>
                  </a:lnTo>
                  <a:lnTo>
                    <a:pt x="0" y="939"/>
                  </a:lnTo>
                  <a:lnTo>
                    <a:pt x="2" y="1101"/>
                  </a:lnTo>
                  <a:lnTo>
                    <a:pt x="13" y="1257"/>
                  </a:lnTo>
                  <a:lnTo>
                    <a:pt x="34" y="1404"/>
                  </a:lnTo>
                  <a:lnTo>
                    <a:pt x="64" y="1543"/>
                  </a:lnTo>
                  <a:lnTo>
                    <a:pt x="103" y="1670"/>
                  </a:lnTo>
                  <a:lnTo>
                    <a:pt x="150" y="1783"/>
                  </a:lnTo>
                  <a:lnTo>
                    <a:pt x="206" y="1882"/>
                  </a:lnTo>
                  <a:lnTo>
                    <a:pt x="238" y="1915"/>
                  </a:lnTo>
                  <a:lnTo>
                    <a:pt x="280" y="1944"/>
                  </a:lnTo>
                  <a:lnTo>
                    <a:pt x="332" y="1969"/>
                  </a:lnTo>
                  <a:lnTo>
                    <a:pt x="391" y="1991"/>
                  </a:lnTo>
                  <a:lnTo>
                    <a:pt x="456" y="2010"/>
                  </a:lnTo>
                  <a:lnTo>
                    <a:pt x="527" y="2028"/>
                  </a:lnTo>
                  <a:lnTo>
                    <a:pt x="600" y="2042"/>
                  </a:lnTo>
                  <a:lnTo>
                    <a:pt x="677" y="2056"/>
                  </a:lnTo>
                  <a:lnTo>
                    <a:pt x="754" y="2069"/>
                  </a:lnTo>
                  <a:lnTo>
                    <a:pt x="831" y="2081"/>
                  </a:lnTo>
                  <a:lnTo>
                    <a:pt x="906" y="2092"/>
                  </a:lnTo>
                  <a:lnTo>
                    <a:pt x="977" y="2105"/>
                  </a:lnTo>
                  <a:lnTo>
                    <a:pt x="1026" y="2084"/>
                  </a:lnTo>
                  <a:lnTo>
                    <a:pt x="1044" y="2023"/>
                  </a:lnTo>
                  <a:lnTo>
                    <a:pt x="1035" y="1928"/>
                  </a:lnTo>
                  <a:lnTo>
                    <a:pt x="1008" y="1801"/>
                  </a:lnTo>
                  <a:lnTo>
                    <a:pt x="969" y="1648"/>
                  </a:lnTo>
                  <a:lnTo>
                    <a:pt x="925" y="1471"/>
                  </a:lnTo>
                  <a:lnTo>
                    <a:pt x="883" y="1276"/>
                  </a:lnTo>
                  <a:lnTo>
                    <a:pt x="849" y="1067"/>
                  </a:lnTo>
                  <a:lnTo>
                    <a:pt x="830" y="847"/>
                  </a:lnTo>
                  <a:lnTo>
                    <a:pt x="832" y="621"/>
                  </a:lnTo>
                  <a:lnTo>
                    <a:pt x="862" y="393"/>
                  </a:lnTo>
                  <a:lnTo>
                    <a:pt x="927" y="168"/>
                  </a:lnTo>
                  <a:lnTo>
                    <a:pt x="929" y="132"/>
                  </a:lnTo>
                  <a:lnTo>
                    <a:pt x="902" y="97"/>
                  </a:lnTo>
                  <a:lnTo>
                    <a:pt x="851" y="68"/>
                  </a:lnTo>
                  <a:lnTo>
                    <a:pt x="781" y="41"/>
                  </a:lnTo>
                  <a:lnTo>
                    <a:pt x="698" y="20"/>
                  </a:lnTo>
                  <a:lnTo>
                    <a:pt x="605" y="7"/>
                  </a:lnTo>
                  <a:lnTo>
                    <a:pt x="508" y="0"/>
                  </a:lnTo>
                  <a:lnTo>
                    <a:pt x="412" y="1"/>
                  </a:lnTo>
                  <a:lnTo>
                    <a:pt x="322" y="13"/>
                  </a:lnTo>
                  <a:lnTo>
                    <a:pt x="244" y="37"/>
                  </a:lnTo>
                  <a:lnTo>
                    <a:pt x="180" y="71"/>
                  </a:lnTo>
                  <a:lnTo>
                    <a:pt x="138" y="119"/>
                  </a:lnTo>
                  <a:lnTo>
                    <a:pt x="138" y="119"/>
                  </a:lnTo>
                  <a:close/>
                </a:path>
              </a:pathLst>
            </a:custGeom>
            <a:solidFill>
              <a:srgbClr val="FFE600"/>
            </a:solidFill>
            <a:ln w="9525">
              <a:solidFill>
                <a:srgbClr val="CCCC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46" name="Arc 82"/>
            <p:cNvSpPr>
              <a:spLocks/>
            </p:cNvSpPr>
            <p:nvPr/>
          </p:nvSpPr>
          <p:spPr bwMode="auto">
            <a:xfrm flipH="1" flipV="1">
              <a:off x="1026" y="2370"/>
              <a:ext cx="912" cy="725"/>
            </a:xfrm>
            <a:custGeom>
              <a:avLst/>
              <a:gdLst>
                <a:gd name="G0" fmla="+- 21600 0 0"/>
                <a:gd name="G1" fmla="+- 8071 0 0"/>
                <a:gd name="G2" fmla="+- 21600 0 0"/>
                <a:gd name="T0" fmla="*/ 41635 w 43200"/>
                <a:gd name="T1" fmla="*/ 0 h 29671"/>
                <a:gd name="T2" fmla="*/ 1411 w 43200"/>
                <a:gd name="T3" fmla="*/ 392 h 29671"/>
                <a:gd name="T4" fmla="*/ 21600 w 43200"/>
                <a:gd name="T5" fmla="*/ 8071 h 29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9671" fill="none" extrusionOk="0">
                  <a:moveTo>
                    <a:pt x="41635" y="-1"/>
                  </a:moveTo>
                  <a:cubicBezTo>
                    <a:pt x="42668" y="2565"/>
                    <a:pt x="43200" y="5305"/>
                    <a:pt x="43200" y="8071"/>
                  </a:cubicBezTo>
                  <a:cubicBezTo>
                    <a:pt x="43200" y="20000"/>
                    <a:pt x="33529" y="29671"/>
                    <a:pt x="21600" y="29671"/>
                  </a:cubicBezTo>
                  <a:cubicBezTo>
                    <a:pt x="9670" y="29671"/>
                    <a:pt x="0" y="20000"/>
                    <a:pt x="0" y="8071"/>
                  </a:cubicBezTo>
                  <a:cubicBezTo>
                    <a:pt x="-1" y="5446"/>
                    <a:pt x="478" y="2844"/>
                    <a:pt x="1411" y="392"/>
                  </a:cubicBezTo>
                </a:path>
                <a:path w="43200" h="29671" stroke="0" extrusionOk="0">
                  <a:moveTo>
                    <a:pt x="41635" y="-1"/>
                  </a:moveTo>
                  <a:cubicBezTo>
                    <a:pt x="42668" y="2565"/>
                    <a:pt x="43200" y="5305"/>
                    <a:pt x="43200" y="8071"/>
                  </a:cubicBezTo>
                  <a:cubicBezTo>
                    <a:pt x="43200" y="20000"/>
                    <a:pt x="33529" y="29671"/>
                    <a:pt x="21600" y="29671"/>
                  </a:cubicBezTo>
                  <a:cubicBezTo>
                    <a:pt x="9670" y="29671"/>
                    <a:pt x="0" y="20000"/>
                    <a:pt x="0" y="8071"/>
                  </a:cubicBezTo>
                  <a:cubicBezTo>
                    <a:pt x="-1" y="5446"/>
                    <a:pt x="478" y="2844"/>
                    <a:pt x="1411" y="392"/>
                  </a:cubicBezTo>
                  <a:lnTo>
                    <a:pt x="21600" y="8071"/>
                  </a:lnTo>
                  <a:close/>
                </a:path>
              </a:pathLst>
            </a:custGeom>
            <a:noFill/>
            <a:ln w="38100">
              <a:solidFill>
                <a:srgbClr val="CCCC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  <p:sp>
        <p:nvSpPr>
          <p:cNvPr id="190547" name="Text Box 83"/>
          <p:cNvSpPr txBox="1">
            <a:spLocks noChangeArrowheads="1"/>
          </p:cNvSpPr>
          <p:nvPr/>
        </p:nvSpPr>
        <p:spPr bwMode="auto">
          <a:xfrm rot="900000">
            <a:off x="1454341" y="5054438"/>
            <a:ext cx="707044" cy="191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0794" tIns="50397" rIns="100794" bIns="50397" anchor="ctr">
            <a:spAutoFit/>
          </a:bodyPr>
          <a:lstStyle/>
          <a:p>
            <a:pPr algn="ctr"/>
            <a:r>
              <a:rPr lang="pt-BR" sz="11900" dirty="0">
                <a:solidFill>
                  <a:srgbClr val="FF9933"/>
                </a:solidFill>
                <a:latin typeface="Times New Roman" pitchFamily="18" charset="0"/>
              </a:rPr>
              <a:t>-</a:t>
            </a:r>
            <a:endParaRPr lang="pt-BR" sz="11900" dirty="0">
              <a:latin typeface="Times New Roman" pitchFamily="18" charset="0"/>
            </a:endParaRPr>
          </a:p>
        </p:txBody>
      </p:sp>
      <p:grpSp>
        <p:nvGrpSpPr>
          <p:cNvPr id="3" name="Group 84"/>
          <p:cNvGrpSpPr>
            <a:grpSpLocks/>
          </p:cNvGrpSpPr>
          <p:nvPr/>
        </p:nvGrpSpPr>
        <p:grpSpPr bwMode="auto">
          <a:xfrm rot="900000">
            <a:off x="1326582" y="5140184"/>
            <a:ext cx="1282830" cy="437481"/>
            <a:chOff x="2576" y="2872"/>
            <a:chExt cx="854" cy="294"/>
          </a:xfrm>
        </p:grpSpPr>
        <p:sp>
          <p:nvSpPr>
            <p:cNvPr id="190549" name="Freeform 85"/>
            <p:cNvSpPr>
              <a:spLocks/>
            </p:cNvSpPr>
            <p:nvPr/>
          </p:nvSpPr>
          <p:spPr bwMode="auto">
            <a:xfrm>
              <a:off x="3158" y="3046"/>
              <a:ext cx="141" cy="88"/>
            </a:xfrm>
            <a:custGeom>
              <a:avLst/>
              <a:gdLst/>
              <a:ahLst/>
              <a:cxnLst>
                <a:cxn ang="0">
                  <a:pos x="988" y="590"/>
                </a:cxn>
                <a:cxn ang="0">
                  <a:pos x="974" y="505"/>
                </a:cxn>
                <a:cxn ang="0">
                  <a:pos x="943" y="421"/>
                </a:cxn>
                <a:cxn ang="0">
                  <a:pos x="896" y="338"/>
                </a:cxn>
                <a:cxn ang="0">
                  <a:pos x="833" y="261"/>
                </a:cxn>
                <a:cxn ang="0">
                  <a:pos x="759" y="190"/>
                </a:cxn>
                <a:cxn ang="0">
                  <a:pos x="672" y="127"/>
                </a:cxn>
                <a:cxn ang="0">
                  <a:pos x="577" y="76"/>
                </a:cxn>
                <a:cxn ang="0">
                  <a:pos x="472" y="36"/>
                </a:cxn>
                <a:cxn ang="0">
                  <a:pos x="360" y="10"/>
                </a:cxn>
                <a:cxn ang="0">
                  <a:pos x="243" y="0"/>
                </a:cxn>
                <a:cxn ang="0">
                  <a:pos x="123" y="9"/>
                </a:cxn>
                <a:cxn ang="0">
                  <a:pos x="0" y="37"/>
                </a:cxn>
                <a:cxn ang="0">
                  <a:pos x="35" y="65"/>
                </a:cxn>
                <a:cxn ang="0">
                  <a:pos x="67" y="92"/>
                </a:cxn>
                <a:cxn ang="0">
                  <a:pos x="95" y="120"/>
                </a:cxn>
                <a:cxn ang="0">
                  <a:pos x="119" y="147"/>
                </a:cxn>
                <a:cxn ang="0">
                  <a:pos x="140" y="175"/>
                </a:cxn>
                <a:cxn ang="0">
                  <a:pos x="157" y="201"/>
                </a:cxn>
                <a:cxn ang="0">
                  <a:pos x="171" y="228"/>
                </a:cxn>
                <a:cxn ang="0">
                  <a:pos x="181" y="255"/>
                </a:cxn>
                <a:cxn ang="0">
                  <a:pos x="188" y="281"/>
                </a:cxn>
                <a:cxn ang="0">
                  <a:pos x="192" y="307"/>
                </a:cxn>
                <a:cxn ang="0">
                  <a:pos x="193" y="332"/>
                </a:cxn>
                <a:cxn ang="0">
                  <a:pos x="191" y="354"/>
                </a:cxn>
                <a:cxn ang="0">
                  <a:pos x="207" y="511"/>
                </a:cxn>
                <a:cxn ang="0">
                  <a:pos x="206" y="522"/>
                </a:cxn>
                <a:cxn ang="0">
                  <a:pos x="205" y="533"/>
                </a:cxn>
                <a:cxn ang="0">
                  <a:pos x="204" y="543"/>
                </a:cxn>
                <a:cxn ang="0">
                  <a:pos x="200" y="554"/>
                </a:cxn>
                <a:cxn ang="0">
                  <a:pos x="197" y="565"/>
                </a:cxn>
                <a:cxn ang="0">
                  <a:pos x="193" y="576"/>
                </a:cxn>
                <a:cxn ang="0">
                  <a:pos x="190" y="585"/>
                </a:cxn>
                <a:cxn ang="0">
                  <a:pos x="185" y="594"/>
                </a:cxn>
                <a:cxn ang="0">
                  <a:pos x="181" y="603"/>
                </a:cxn>
                <a:cxn ang="0">
                  <a:pos x="178" y="609"/>
                </a:cxn>
                <a:cxn ang="0">
                  <a:pos x="173" y="615"/>
                </a:cxn>
                <a:cxn ang="0">
                  <a:pos x="171" y="619"/>
                </a:cxn>
                <a:cxn ang="0">
                  <a:pos x="236" y="615"/>
                </a:cxn>
                <a:cxn ang="0">
                  <a:pos x="301" y="612"/>
                </a:cxn>
                <a:cxn ang="0">
                  <a:pos x="369" y="610"/>
                </a:cxn>
                <a:cxn ang="0">
                  <a:pos x="439" y="608"/>
                </a:cxn>
                <a:cxn ang="0">
                  <a:pos x="509" y="606"/>
                </a:cxn>
                <a:cxn ang="0">
                  <a:pos x="579" y="605"/>
                </a:cxn>
                <a:cxn ang="0">
                  <a:pos x="650" y="603"/>
                </a:cxn>
                <a:cxn ang="0">
                  <a:pos x="719" y="600"/>
                </a:cxn>
                <a:cxn ang="0">
                  <a:pos x="788" y="599"/>
                </a:cxn>
                <a:cxn ang="0">
                  <a:pos x="856" y="596"/>
                </a:cxn>
                <a:cxn ang="0">
                  <a:pos x="923" y="594"/>
                </a:cxn>
                <a:cxn ang="0">
                  <a:pos x="988" y="590"/>
                </a:cxn>
                <a:cxn ang="0">
                  <a:pos x="988" y="590"/>
                </a:cxn>
              </a:cxnLst>
              <a:rect l="0" t="0" r="r" b="b"/>
              <a:pathLst>
                <a:path w="988" h="619">
                  <a:moveTo>
                    <a:pt x="988" y="590"/>
                  </a:moveTo>
                  <a:lnTo>
                    <a:pt x="974" y="505"/>
                  </a:lnTo>
                  <a:lnTo>
                    <a:pt x="943" y="421"/>
                  </a:lnTo>
                  <a:lnTo>
                    <a:pt x="896" y="338"/>
                  </a:lnTo>
                  <a:lnTo>
                    <a:pt x="833" y="261"/>
                  </a:lnTo>
                  <a:lnTo>
                    <a:pt x="759" y="190"/>
                  </a:lnTo>
                  <a:lnTo>
                    <a:pt x="672" y="127"/>
                  </a:lnTo>
                  <a:lnTo>
                    <a:pt x="577" y="76"/>
                  </a:lnTo>
                  <a:lnTo>
                    <a:pt x="472" y="36"/>
                  </a:lnTo>
                  <a:lnTo>
                    <a:pt x="360" y="10"/>
                  </a:lnTo>
                  <a:lnTo>
                    <a:pt x="243" y="0"/>
                  </a:lnTo>
                  <a:lnTo>
                    <a:pt x="123" y="9"/>
                  </a:lnTo>
                  <a:lnTo>
                    <a:pt x="0" y="37"/>
                  </a:lnTo>
                  <a:lnTo>
                    <a:pt x="35" y="65"/>
                  </a:lnTo>
                  <a:lnTo>
                    <a:pt x="67" y="92"/>
                  </a:lnTo>
                  <a:lnTo>
                    <a:pt x="95" y="120"/>
                  </a:lnTo>
                  <a:lnTo>
                    <a:pt x="119" y="147"/>
                  </a:lnTo>
                  <a:lnTo>
                    <a:pt x="140" y="175"/>
                  </a:lnTo>
                  <a:lnTo>
                    <a:pt x="157" y="201"/>
                  </a:lnTo>
                  <a:lnTo>
                    <a:pt x="171" y="228"/>
                  </a:lnTo>
                  <a:lnTo>
                    <a:pt x="181" y="255"/>
                  </a:lnTo>
                  <a:lnTo>
                    <a:pt x="188" y="281"/>
                  </a:lnTo>
                  <a:lnTo>
                    <a:pt x="192" y="307"/>
                  </a:lnTo>
                  <a:lnTo>
                    <a:pt x="193" y="332"/>
                  </a:lnTo>
                  <a:lnTo>
                    <a:pt x="191" y="354"/>
                  </a:lnTo>
                  <a:lnTo>
                    <a:pt x="207" y="511"/>
                  </a:lnTo>
                  <a:lnTo>
                    <a:pt x="206" y="522"/>
                  </a:lnTo>
                  <a:lnTo>
                    <a:pt x="205" y="533"/>
                  </a:lnTo>
                  <a:lnTo>
                    <a:pt x="204" y="543"/>
                  </a:lnTo>
                  <a:lnTo>
                    <a:pt x="200" y="554"/>
                  </a:lnTo>
                  <a:lnTo>
                    <a:pt x="197" y="565"/>
                  </a:lnTo>
                  <a:lnTo>
                    <a:pt x="193" y="576"/>
                  </a:lnTo>
                  <a:lnTo>
                    <a:pt x="190" y="585"/>
                  </a:lnTo>
                  <a:lnTo>
                    <a:pt x="185" y="594"/>
                  </a:lnTo>
                  <a:lnTo>
                    <a:pt x="181" y="603"/>
                  </a:lnTo>
                  <a:lnTo>
                    <a:pt x="178" y="609"/>
                  </a:lnTo>
                  <a:lnTo>
                    <a:pt x="173" y="615"/>
                  </a:lnTo>
                  <a:lnTo>
                    <a:pt x="171" y="619"/>
                  </a:lnTo>
                  <a:lnTo>
                    <a:pt x="236" y="615"/>
                  </a:lnTo>
                  <a:lnTo>
                    <a:pt x="301" y="612"/>
                  </a:lnTo>
                  <a:lnTo>
                    <a:pt x="369" y="610"/>
                  </a:lnTo>
                  <a:lnTo>
                    <a:pt x="439" y="608"/>
                  </a:lnTo>
                  <a:lnTo>
                    <a:pt x="509" y="606"/>
                  </a:lnTo>
                  <a:lnTo>
                    <a:pt x="579" y="605"/>
                  </a:lnTo>
                  <a:lnTo>
                    <a:pt x="650" y="603"/>
                  </a:lnTo>
                  <a:lnTo>
                    <a:pt x="719" y="600"/>
                  </a:lnTo>
                  <a:lnTo>
                    <a:pt x="788" y="599"/>
                  </a:lnTo>
                  <a:lnTo>
                    <a:pt x="856" y="596"/>
                  </a:lnTo>
                  <a:lnTo>
                    <a:pt x="923" y="594"/>
                  </a:lnTo>
                  <a:lnTo>
                    <a:pt x="988" y="590"/>
                  </a:lnTo>
                  <a:lnTo>
                    <a:pt x="988" y="59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0" name="Freeform 86"/>
            <p:cNvSpPr>
              <a:spLocks/>
            </p:cNvSpPr>
            <p:nvPr/>
          </p:nvSpPr>
          <p:spPr bwMode="auto">
            <a:xfrm>
              <a:off x="3158" y="3046"/>
              <a:ext cx="141" cy="88"/>
            </a:xfrm>
            <a:custGeom>
              <a:avLst/>
              <a:gdLst/>
              <a:ahLst/>
              <a:cxnLst>
                <a:cxn ang="0">
                  <a:pos x="988" y="590"/>
                </a:cxn>
                <a:cxn ang="0">
                  <a:pos x="974" y="505"/>
                </a:cxn>
                <a:cxn ang="0">
                  <a:pos x="943" y="421"/>
                </a:cxn>
                <a:cxn ang="0">
                  <a:pos x="896" y="338"/>
                </a:cxn>
                <a:cxn ang="0">
                  <a:pos x="833" y="261"/>
                </a:cxn>
                <a:cxn ang="0">
                  <a:pos x="759" y="190"/>
                </a:cxn>
                <a:cxn ang="0">
                  <a:pos x="672" y="127"/>
                </a:cxn>
                <a:cxn ang="0">
                  <a:pos x="577" y="76"/>
                </a:cxn>
                <a:cxn ang="0">
                  <a:pos x="472" y="36"/>
                </a:cxn>
                <a:cxn ang="0">
                  <a:pos x="360" y="10"/>
                </a:cxn>
                <a:cxn ang="0">
                  <a:pos x="243" y="0"/>
                </a:cxn>
                <a:cxn ang="0">
                  <a:pos x="123" y="9"/>
                </a:cxn>
                <a:cxn ang="0">
                  <a:pos x="0" y="37"/>
                </a:cxn>
                <a:cxn ang="0">
                  <a:pos x="35" y="65"/>
                </a:cxn>
                <a:cxn ang="0">
                  <a:pos x="67" y="92"/>
                </a:cxn>
                <a:cxn ang="0">
                  <a:pos x="95" y="120"/>
                </a:cxn>
                <a:cxn ang="0">
                  <a:pos x="119" y="147"/>
                </a:cxn>
                <a:cxn ang="0">
                  <a:pos x="140" y="175"/>
                </a:cxn>
                <a:cxn ang="0">
                  <a:pos x="157" y="201"/>
                </a:cxn>
                <a:cxn ang="0">
                  <a:pos x="171" y="228"/>
                </a:cxn>
                <a:cxn ang="0">
                  <a:pos x="181" y="255"/>
                </a:cxn>
                <a:cxn ang="0">
                  <a:pos x="188" y="281"/>
                </a:cxn>
                <a:cxn ang="0">
                  <a:pos x="192" y="307"/>
                </a:cxn>
                <a:cxn ang="0">
                  <a:pos x="193" y="332"/>
                </a:cxn>
                <a:cxn ang="0">
                  <a:pos x="191" y="354"/>
                </a:cxn>
                <a:cxn ang="0">
                  <a:pos x="207" y="511"/>
                </a:cxn>
                <a:cxn ang="0">
                  <a:pos x="206" y="522"/>
                </a:cxn>
                <a:cxn ang="0">
                  <a:pos x="205" y="533"/>
                </a:cxn>
                <a:cxn ang="0">
                  <a:pos x="204" y="543"/>
                </a:cxn>
                <a:cxn ang="0">
                  <a:pos x="200" y="554"/>
                </a:cxn>
                <a:cxn ang="0">
                  <a:pos x="197" y="565"/>
                </a:cxn>
                <a:cxn ang="0">
                  <a:pos x="193" y="576"/>
                </a:cxn>
                <a:cxn ang="0">
                  <a:pos x="190" y="585"/>
                </a:cxn>
                <a:cxn ang="0">
                  <a:pos x="185" y="594"/>
                </a:cxn>
                <a:cxn ang="0">
                  <a:pos x="181" y="603"/>
                </a:cxn>
                <a:cxn ang="0">
                  <a:pos x="178" y="609"/>
                </a:cxn>
                <a:cxn ang="0">
                  <a:pos x="173" y="615"/>
                </a:cxn>
                <a:cxn ang="0">
                  <a:pos x="171" y="619"/>
                </a:cxn>
                <a:cxn ang="0">
                  <a:pos x="236" y="615"/>
                </a:cxn>
                <a:cxn ang="0">
                  <a:pos x="301" y="612"/>
                </a:cxn>
                <a:cxn ang="0">
                  <a:pos x="369" y="610"/>
                </a:cxn>
                <a:cxn ang="0">
                  <a:pos x="439" y="608"/>
                </a:cxn>
                <a:cxn ang="0">
                  <a:pos x="509" y="606"/>
                </a:cxn>
                <a:cxn ang="0">
                  <a:pos x="579" y="605"/>
                </a:cxn>
                <a:cxn ang="0">
                  <a:pos x="650" y="603"/>
                </a:cxn>
                <a:cxn ang="0">
                  <a:pos x="719" y="600"/>
                </a:cxn>
                <a:cxn ang="0">
                  <a:pos x="788" y="599"/>
                </a:cxn>
                <a:cxn ang="0">
                  <a:pos x="856" y="596"/>
                </a:cxn>
                <a:cxn ang="0">
                  <a:pos x="923" y="594"/>
                </a:cxn>
                <a:cxn ang="0">
                  <a:pos x="988" y="590"/>
                </a:cxn>
                <a:cxn ang="0">
                  <a:pos x="988" y="590"/>
                </a:cxn>
              </a:cxnLst>
              <a:rect l="0" t="0" r="r" b="b"/>
              <a:pathLst>
                <a:path w="988" h="619">
                  <a:moveTo>
                    <a:pt x="988" y="590"/>
                  </a:moveTo>
                  <a:lnTo>
                    <a:pt x="974" y="505"/>
                  </a:lnTo>
                  <a:lnTo>
                    <a:pt x="943" y="421"/>
                  </a:lnTo>
                  <a:lnTo>
                    <a:pt x="896" y="338"/>
                  </a:lnTo>
                  <a:lnTo>
                    <a:pt x="833" y="261"/>
                  </a:lnTo>
                  <a:lnTo>
                    <a:pt x="759" y="190"/>
                  </a:lnTo>
                  <a:lnTo>
                    <a:pt x="672" y="127"/>
                  </a:lnTo>
                  <a:lnTo>
                    <a:pt x="577" y="76"/>
                  </a:lnTo>
                  <a:lnTo>
                    <a:pt x="472" y="36"/>
                  </a:lnTo>
                  <a:lnTo>
                    <a:pt x="360" y="10"/>
                  </a:lnTo>
                  <a:lnTo>
                    <a:pt x="243" y="0"/>
                  </a:lnTo>
                  <a:lnTo>
                    <a:pt x="123" y="9"/>
                  </a:lnTo>
                  <a:lnTo>
                    <a:pt x="0" y="37"/>
                  </a:lnTo>
                  <a:lnTo>
                    <a:pt x="35" y="65"/>
                  </a:lnTo>
                  <a:lnTo>
                    <a:pt x="67" y="92"/>
                  </a:lnTo>
                  <a:lnTo>
                    <a:pt x="95" y="120"/>
                  </a:lnTo>
                  <a:lnTo>
                    <a:pt x="119" y="147"/>
                  </a:lnTo>
                  <a:lnTo>
                    <a:pt x="140" y="175"/>
                  </a:lnTo>
                  <a:lnTo>
                    <a:pt x="157" y="201"/>
                  </a:lnTo>
                  <a:lnTo>
                    <a:pt x="171" y="228"/>
                  </a:lnTo>
                  <a:lnTo>
                    <a:pt x="181" y="255"/>
                  </a:lnTo>
                  <a:lnTo>
                    <a:pt x="188" y="281"/>
                  </a:lnTo>
                  <a:lnTo>
                    <a:pt x="192" y="307"/>
                  </a:lnTo>
                  <a:lnTo>
                    <a:pt x="193" y="332"/>
                  </a:lnTo>
                  <a:lnTo>
                    <a:pt x="191" y="354"/>
                  </a:lnTo>
                  <a:lnTo>
                    <a:pt x="207" y="511"/>
                  </a:lnTo>
                  <a:lnTo>
                    <a:pt x="206" y="522"/>
                  </a:lnTo>
                  <a:lnTo>
                    <a:pt x="205" y="533"/>
                  </a:lnTo>
                  <a:lnTo>
                    <a:pt x="204" y="543"/>
                  </a:lnTo>
                  <a:lnTo>
                    <a:pt x="200" y="554"/>
                  </a:lnTo>
                  <a:lnTo>
                    <a:pt x="197" y="565"/>
                  </a:lnTo>
                  <a:lnTo>
                    <a:pt x="193" y="576"/>
                  </a:lnTo>
                  <a:lnTo>
                    <a:pt x="190" y="585"/>
                  </a:lnTo>
                  <a:lnTo>
                    <a:pt x="185" y="594"/>
                  </a:lnTo>
                  <a:lnTo>
                    <a:pt x="181" y="603"/>
                  </a:lnTo>
                  <a:lnTo>
                    <a:pt x="178" y="609"/>
                  </a:lnTo>
                  <a:lnTo>
                    <a:pt x="173" y="615"/>
                  </a:lnTo>
                  <a:lnTo>
                    <a:pt x="171" y="619"/>
                  </a:lnTo>
                  <a:lnTo>
                    <a:pt x="236" y="615"/>
                  </a:lnTo>
                  <a:lnTo>
                    <a:pt x="301" y="612"/>
                  </a:lnTo>
                  <a:lnTo>
                    <a:pt x="369" y="610"/>
                  </a:lnTo>
                  <a:lnTo>
                    <a:pt x="439" y="608"/>
                  </a:lnTo>
                  <a:lnTo>
                    <a:pt x="509" y="606"/>
                  </a:lnTo>
                  <a:lnTo>
                    <a:pt x="579" y="605"/>
                  </a:lnTo>
                  <a:lnTo>
                    <a:pt x="650" y="603"/>
                  </a:lnTo>
                  <a:lnTo>
                    <a:pt x="719" y="600"/>
                  </a:lnTo>
                  <a:lnTo>
                    <a:pt x="788" y="599"/>
                  </a:lnTo>
                  <a:lnTo>
                    <a:pt x="856" y="596"/>
                  </a:lnTo>
                  <a:lnTo>
                    <a:pt x="923" y="594"/>
                  </a:lnTo>
                  <a:lnTo>
                    <a:pt x="988" y="590"/>
                  </a:lnTo>
                  <a:lnTo>
                    <a:pt x="988" y="590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1" name="Freeform 87"/>
            <p:cNvSpPr>
              <a:spLocks/>
            </p:cNvSpPr>
            <p:nvPr/>
          </p:nvSpPr>
          <p:spPr bwMode="auto">
            <a:xfrm>
              <a:off x="2576" y="2872"/>
              <a:ext cx="854" cy="263"/>
            </a:xfrm>
            <a:custGeom>
              <a:avLst/>
              <a:gdLst/>
              <a:ahLst/>
              <a:cxnLst>
                <a:cxn ang="0">
                  <a:pos x="12" y="1624"/>
                </a:cxn>
                <a:cxn ang="0">
                  <a:pos x="4" y="1374"/>
                </a:cxn>
                <a:cxn ang="0">
                  <a:pos x="84" y="1112"/>
                </a:cxn>
                <a:cxn ang="0">
                  <a:pos x="224" y="925"/>
                </a:cxn>
                <a:cxn ang="0">
                  <a:pos x="468" y="767"/>
                </a:cxn>
                <a:cxn ang="0">
                  <a:pos x="812" y="717"/>
                </a:cxn>
                <a:cxn ang="0">
                  <a:pos x="897" y="712"/>
                </a:cxn>
                <a:cxn ang="0">
                  <a:pos x="884" y="674"/>
                </a:cxn>
                <a:cxn ang="0">
                  <a:pos x="878" y="625"/>
                </a:cxn>
                <a:cxn ang="0">
                  <a:pos x="935" y="337"/>
                </a:cxn>
                <a:cxn ang="0">
                  <a:pos x="1082" y="196"/>
                </a:cxn>
                <a:cxn ang="0">
                  <a:pos x="1387" y="67"/>
                </a:cxn>
                <a:cxn ang="0">
                  <a:pos x="1756" y="5"/>
                </a:cxn>
                <a:cxn ang="0">
                  <a:pos x="2006" y="3"/>
                </a:cxn>
                <a:cxn ang="0">
                  <a:pos x="2193" y="22"/>
                </a:cxn>
                <a:cxn ang="0">
                  <a:pos x="2348" y="51"/>
                </a:cxn>
                <a:cxn ang="0">
                  <a:pos x="2527" y="106"/>
                </a:cxn>
                <a:cxn ang="0">
                  <a:pos x="2690" y="182"/>
                </a:cxn>
                <a:cxn ang="0">
                  <a:pos x="2847" y="165"/>
                </a:cxn>
                <a:cxn ang="0">
                  <a:pos x="3027" y="92"/>
                </a:cxn>
                <a:cxn ang="0">
                  <a:pos x="3204" y="74"/>
                </a:cxn>
                <a:cxn ang="0">
                  <a:pos x="3539" y="164"/>
                </a:cxn>
                <a:cxn ang="0">
                  <a:pos x="3625" y="196"/>
                </a:cxn>
                <a:cxn ang="0">
                  <a:pos x="3718" y="247"/>
                </a:cxn>
                <a:cxn ang="0">
                  <a:pos x="3793" y="282"/>
                </a:cxn>
                <a:cxn ang="0">
                  <a:pos x="3868" y="201"/>
                </a:cxn>
                <a:cxn ang="0">
                  <a:pos x="4009" y="117"/>
                </a:cxn>
                <a:cxn ang="0">
                  <a:pos x="4219" y="66"/>
                </a:cxn>
                <a:cxn ang="0">
                  <a:pos x="4400" y="84"/>
                </a:cxn>
                <a:cxn ang="0">
                  <a:pos x="4551" y="142"/>
                </a:cxn>
                <a:cxn ang="0">
                  <a:pos x="4668" y="193"/>
                </a:cxn>
                <a:cxn ang="0">
                  <a:pos x="4768" y="129"/>
                </a:cxn>
                <a:cxn ang="0">
                  <a:pos x="4907" y="85"/>
                </a:cxn>
                <a:cxn ang="0">
                  <a:pos x="5075" y="83"/>
                </a:cxn>
                <a:cxn ang="0">
                  <a:pos x="5248" y="147"/>
                </a:cxn>
                <a:cxn ang="0">
                  <a:pos x="5388" y="277"/>
                </a:cxn>
                <a:cxn ang="0">
                  <a:pos x="5479" y="470"/>
                </a:cxn>
                <a:cxn ang="0">
                  <a:pos x="5493" y="657"/>
                </a:cxn>
                <a:cxn ang="0">
                  <a:pos x="5446" y="823"/>
                </a:cxn>
                <a:cxn ang="0">
                  <a:pos x="5450" y="928"/>
                </a:cxn>
                <a:cxn ang="0">
                  <a:pos x="5669" y="974"/>
                </a:cxn>
                <a:cxn ang="0">
                  <a:pos x="5819" y="1082"/>
                </a:cxn>
                <a:cxn ang="0">
                  <a:pos x="5929" y="1234"/>
                </a:cxn>
                <a:cxn ang="0">
                  <a:pos x="5979" y="1464"/>
                </a:cxn>
                <a:cxn ang="0">
                  <a:pos x="5940" y="1668"/>
                </a:cxn>
                <a:cxn ang="0">
                  <a:pos x="5394" y="1798"/>
                </a:cxn>
                <a:cxn ang="0">
                  <a:pos x="3451" y="1845"/>
                </a:cxn>
                <a:cxn ang="0">
                  <a:pos x="1517" y="1824"/>
                </a:cxn>
                <a:cxn ang="0">
                  <a:pos x="52" y="1770"/>
                </a:cxn>
              </a:cxnLst>
              <a:rect l="0" t="0" r="r" b="b"/>
              <a:pathLst>
                <a:path w="5979" h="1845">
                  <a:moveTo>
                    <a:pt x="52" y="1770"/>
                  </a:moveTo>
                  <a:lnTo>
                    <a:pt x="37" y="1727"/>
                  </a:lnTo>
                  <a:lnTo>
                    <a:pt x="24" y="1678"/>
                  </a:lnTo>
                  <a:lnTo>
                    <a:pt x="12" y="1624"/>
                  </a:lnTo>
                  <a:lnTo>
                    <a:pt x="5" y="1566"/>
                  </a:lnTo>
                  <a:lnTo>
                    <a:pt x="1" y="1504"/>
                  </a:lnTo>
                  <a:lnTo>
                    <a:pt x="0" y="1440"/>
                  </a:lnTo>
                  <a:lnTo>
                    <a:pt x="4" y="1374"/>
                  </a:lnTo>
                  <a:lnTo>
                    <a:pt x="15" y="1308"/>
                  </a:lnTo>
                  <a:lnTo>
                    <a:pt x="31" y="1241"/>
                  </a:lnTo>
                  <a:lnTo>
                    <a:pt x="53" y="1175"/>
                  </a:lnTo>
                  <a:lnTo>
                    <a:pt x="84" y="1112"/>
                  </a:lnTo>
                  <a:lnTo>
                    <a:pt x="122" y="1051"/>
                  </a:lnTo>
                  <a:lnTo>
                    <a:pt x="148" y="1012"/>
                  </a:lnTo>
                  <a:lnTo>
                    <a:pt x="182" y="969"/>
                  </a:lnTo>
                  <a:lnTo>
                    <a:pt x="224" y="925"/>
                  </a:lnTo>
                  <a:lnTo>
                    <a:pt x="275" y="881"/>
                  </a:lnTo>
                  <a:lnTo>
                    <a:pt x="333" y="839"/>
                  </a:lnTo>
                  <a:lnTo>
                    <a:pt x="397" y="801"/>
                  </a:lnTo>
                  <a:lnTo>
                    <a:pt x="468" y="767"/>
                  </a:lnTo>
                  <a:lnTo>
                    <a:pt x="547" y="741"/>
                  </a:lnTo>
                  <a:lnTo>
                    <a:pt x="629" y="723"/>
                  </a:lnTo>
                  <a:lnTo>
                    <a:pt x="719" y="714"/>
                  </a:lnTo>
                  <a:lnTo>
                    <a:pt x="812" y="717"/>
                  </a:lnTo>
                  <a:lnTo>
                    <a:pt x="910" y="733"/>
                  </a:lnTo>
                  <a:lnTo>
                    <a:pt x="906" y="727"/>
                  </a:lnTo>
                  <a:lnTo>
                    <a:pt x="901" y="721"/>
                  </a:lnTo>
                  <a:lnTo>
                    <a:pt x="897" y="712"/>
                  </a:lnTo>
                  <a:lnTo>
                    <a:pt x="894" y="703"/>
                  </a:lnTo>
                  <a:lnTo>
                    <a:pt x="890" y="695"/>
                  </a:lnTo>
                  <a:lnTo>
                    <a:pt x="887" y="685"/>
                  </a:lnTo>
                  <a:lnTo>
                    <a:pt x="884" y="674"/>
                  </a:lnTo>
                  <a:lnTo>
                    <a:pt x="882" y="664"/>
                  </a:lnTo>
                  <a:lnTo>
                    <a:pt x="880" y="652"/>
                  </a:lnTo>
                  <a:lnTo>
                    <a:pt x="879" y="639"/>
                  </a:lnTo>
                  <a:lnTo>
                    <a:pt x="878" y="625"/>
                  </a:lnTo>
                  <a:lnTo>
                    <a:pt x="877" y="610"/>
                  </a:lnTo>
                  <a:lnTo>
                    <a:pt x="906" y="401"/>
                  </a:lnTo>
                  <a:lnTo>
                    <a:pt x="918" y="370"/>
                  </a:lnTo>
                  <a:lnTo>
                    <a:pt x="935" y="337"/>
                  </a:lnTo>
                  <a:lnTo>
                    <a:pt x="959" y="302"/>
                  </a:lnTo>
                  <a:lnTo>
                    <a:pt x="992" y="267"/>
                  </a:lnTo>
                  <a:lnTo>
                    <a:pt x="1033" y="231"/>
                  </a:lnTo>
                  <a:lnTo>
                    <a:pt x="1082" y="196"/>
                  </a:lnTo>
                  <a:lnTo>
                    <a:pt x="1142" y="160"/>
                  </a:lnTo>
                  <a:lnTo>
                    <a:pt x="1212" y="127"/>
                  </a:lnTo>
                  <a:lnTo>
                    <a:pt x="1294" y="96"/>
                  </a:lnTo>
                  <a:lnTo>
                    <a:pt x="1387" y="67"/>
                  </a:lnTo>
                  <a:lnTo>
                    <a:pt x="1493" y="40"/>
                  </a:lnTo>
                  <a:lnTo>
                    <a:pt x="1612" y="17"/>
                  </a:lnTo>
                  <a:lnTo>
                    <a:pt x="1686" y="10"/>
                  </a:lnTo>
                  <a:lnTo>
                    <a:pt x="1756" y="5"/>
                  </a:lnTo>
                  <a:lnTo>
                    <a:pt x="1824" y="1"/>
                  </a:lnTo>
                  <a:lnTo>
                    <a:pt x="1888" y="0"/>
                  </a:lnTo>
                  <a:lnTo>
                    <a:pt x="1948" y="1"/>
                  </a:lnTo>
                  <a:lnTo>
                    <a:pt x="2006" y="3"/>
                  </a:lnTo>
                  <a:lnTo>
                    <a:pt x="2059" y="7"/>
                  </a:lnTo>
                  <a:lnTo>
                    <a:pt x="2108" y="11"/>
                  </a:lnTo>
                  <a:lnTo>
                    <a:pt x="2154" y="16"/>
                  </a:lnTo>
                  <a:lnTo>
                    <a:pt x="2193" y="22"/>
                  </a:lnTo>
                  <a:lnTo>
                    <a:pt x="2230" y="27"/>
                  </a:lnTo>
                  <a:lnTo>
                    <a:pt x="2260" y="31"/>
                  </a:lnTo>
                  <a:lnTo>
                    <a:pt x="2304" y="40"/>
                  </a:lnTo>
                  <a:lnTo>
                    <a:pt x="2348" y="51"/>
                  </a:lnTo>
                  <a:lnTo>
                    <a:pt x="2392" y="61"/>
                  </a:lnTo>
                  <a:lnTo>
                    <a:pt x="2437" y="75"/>
                  </a:lnTo>
                  <a:lnTo>
                    <a:pt x="2483" y="89"/>
                  </a:lnTo>
                  <a:lnTo>
                    <a:pt x="2527" y="106"/>
                  </a:lnTo>
                  <a:lnTo>
                    <a:pt x="2570" y="123"/>
                  </a:lnTo>
                  <a:lnTo>
                    <a:pt x="2611" y="141"/>
                  </a:lnTo>
                  <a:lnTo>
                    <a:pt x="2651" y="160"/>
                  </a:lnTo>
                  <a:lnTo>
                    <a:pt x="2690" y="182"/>
                  </a:lnTo>
                  <a:lnTo>
                    <a:pt x="2725" y="203"/>
                  </a:lnTo>
                  <a:lnTo>
                    <a:pt x="2758" y="225"/>
                  </a:lnTo>
                  <a:lnTo>
                    <a:pt x="2803" y="193"/>
                  </a:lnTo>
                  <a:lnTo>
                    <a:pt x="2847" y="165"/>
                  </a:lnTo>
                  <a:lnTo>
                    <a:pt x="2892" y="141"/>
                  </a:lnTo>
                  <a:lnTo>
                    <a:pt x="2937" y="121"/>
                  </a:lnTo>
                  <a:lnTo>
                    <a:pt x="2982" y="104"/>
                  </a:lnTo>
                  <a:lnTo>
                    <a:pt x="3027" y="92"/>
                  </a:lnTo>
                  <a:lnTo>
                    <a:pt x="3073" y="83"/>
                  </a:lnTo>
                  <a:lnTo>
                    <a:pt x="3117" y="77"/>
                  </a:lnTo>
                  <a:lnTo>
                    <a:pt x="3161" y="74"/>
                  </a:lnTo>
                  <a:lnTo>
                    <a:pt x="3204" y="74"/>
                  </a:lnTo>
                  <a:lnTo>
                    <a:pt x="3247" y="78"/>
                  </a:lnTo>
                  <a:lnTo>
                    <a:pt x="3289" y="83"/>
                  </a:lnTo>
                  <a:lnTo>
                    <a:pt x="3520" y="158"/>
                  </a:lnTo>
                  <a:lnTo>
                    <a:pt x="3539" y="164"/>
                  </a:lnTo>
                  <a:lnTo>
                    <a:pt x="3560" y="169"/>
                  </a:lnTo>
                  <a:lnTo>
                    <a:pt x="3581" y="177"/>
                  </a:lnTo>
                  <a:lnTo>
                    <a:pt x="3603" y="185"/>
                  </a:lnTo>
                  <a:lnTo>
                    <a:pt x="3625" y="196"/>
                  </a:lnTo>
                  <a:lnTo>
                    <a:pt x="3649" y="207"/>
                  </a:lnTo>
                  <a:lnTo>
                    <a:pt x="3671" y="218"/>
                  </a:lnTo>
                  <a:lnTo>
                    <a:pt x="3695" y="232"/>
                  </a:lnTo>
                  <a:lnTo>
                    <a:pt x="3718" y="247"/>
                  </a:lnTo>
                  <a:lnTo>
                    <a:pt x="3740" y="264"/>
                  </a:lnTo>
                  <a:lnTo>
                    <a:pt x="3762" y="281"/>
                  </a:lnTo>
                  <a:lnTo>
                    <a:pt x="3783" y="298"/>
                  </a:lnTo>
                  <a:lnTo>
                    <a:pt x="3793" y="282"/>
                  </a:lnTo>
                  <a:lnTo>
                    <a:pt x="3806" y="264"/>
                  </a:lnTo>
                  <a:lnTo>
                    <a:pt x="3823" y="243"/>
                  </a:lnTo>
                  <a:lnTo>
                    <a:pt x="3843" y="223"/>
                  </a:lnTo>
                  <a:lnTo>
                    <a:pt x="3868" y="201"/>
                  </a:lnTo>
                  <a:lnTo>
                    <a:pt x="3896" y="180"/>
                  </a:lnTo>
                  <a:lnTo>
                    <a:pt x="3929" y="158"/>
                  </a:lnTo>
                  <a:lnTo>
                    <a:pt x="3967" y="138"/>
                  </a:lnTo>
                  <a:lnTo>
                    <a:pt x="4009" y="117"/>
                  </a:lnTo>
                  <a:lnTo>
                    <a:pt x="4057" y="99"/>
                  </a:lnTo>
                  <a:lnTo>
                    <a:pt x="4110" y="83"/>
                  </a:lnTo>
                  <a:lnTo>
                    <a:pt x="4169" y="68"/>
                  </a:lnTo>
                  <a:lnTo>
                    <a:pt x="4219" y="66"/>
                  </a:lnTo>
                  <a:lnTo>
                    <a:pt x="4268" y="66"/>
                  </a:lnTo>
                  <a:lnTo>
                    <a:pt x="4313" y="69"/>
                  </a:lnTo>
                  <a:lnTo>
                    <a:pt x="4357" y="75"/>
                  </a:lnTo>
                  <a:lnTo>
                    <a:pt x="4400" y="84"/>
                  </a:lnTo>
                  <a:lnTo>
                    <a:pt x="4440" y="95"/>
                  </a:lnTo>
                  <a:lnTo>
                    <a:pt x="4479" y="109"/>
                  </a:lnTo>
                  <a:lnTo>
                    <a:pt x="4515" y="124"/>
                  </a:lnTo>
                  <a:lnTo>
                    <a:pt x="4551" y="142"/>
                  </a:lnTo>
                  <a:lnTo>
                    <a:pt x="4585" y="163"/>
                  </a:lnTo>
                  <a:lnTo>
                    <a:pt x="4618" y="185"/>
                  </a:lnTo>
                  <a:lnTo>
                    <a:pt x="4651" y="209"/>
                  </a:lnTo>
                  <a:lnTo>
                    <a:pt x="4668" y="193"/>
                  </a:lnTo>
                  <a:lnTo>
                    <a:pt x="4688" y="175"/>
                  </a:lnTo>
                  <a:lnTo>
                    <a:pt x="4712" y="159"/>
                  </a:lnTo>
                  <a:lnTo>
                    <a:pt x="4739" y="143"/>
                  </a:lnTo>
                  <a:lnTo>
                    <a:pt x="4768" y="129"/>
                  </a:lnTo>
                  <a:lnTo>
                    <a:pt x="4800" y="115"/>
                  </a:lnTo>
                  <a:lnTo>
                    <a:pt x="4833" y="103"/>
                  </a:lnTo>
                  <a:lnTo>
                    <a:pt x="4870" y="93"/>
                  </a:lnTo>
                  <a:lnTo>
                    <a:pt x="4907" y="85"/>
                  </a:lnTo>
                  <a:lnTo>
                    <a:pt x="4946" y="79"/>
                  </a:lnTo>
                  <a:lnTo>
                    <a:pt x="4987" y="75"/>
                  </a:lnTo>
                  <a:lnTo>
                    <a:pt x="5029" y="75"/>
                  </a:lnTo>
                  <a:lnTo>
                    <a:pt x="5075" y="83"/>
                  </a:lnTo>
                  <a:lnTo>
                    <a:pt x="5121" y="94"/>
                  </a:lnTo>
                  <a:lnTo>
                    <a:pt x="5165" y="108"/>
                  </a:lnTo>
                  <a:lnTo>
                    <a:pt x="5207" y="126"/>
                  </a:lnTo>
                  <a:lnTo>
                    <a:pt x="5248" y="147"/>
                  </a:lnTo>
                  <a:lnTo>
                    <a:pt x="5287" y="174"/>
                  </a:lnTo>
                  <a:lnTo>
                    <a:pt x="5323" y="203"/>
                  </a:lnTo>
                  <a:lnTo>
                    <a:pt x="5357" y="238"/>
                  </a:lnTo>
                  <a:lnTo>
                    <a:pt x="5388" y="277"/>
                  </a:lnTo>
                  <a:lnTo>
                    <a:pt x="5417" y="320"/>
                  </a:lnTo>
                  <a:lnTo>
                    <a:pt x="5443" y="368"/>
                  </a:lnTo>
                  <a:lnTo>
                    <a:pt x="5465" y="419"/>
                  </a:lnTo>
                  <a:lnTo>
                    <a:pt x="5479" y="470"/>
                  </a:lnTo>
                  <a:lnTo>
                    <a:pt x="5489" y="518"/>
                  </a:lnTo>
                  <a:lnTo>
                    <a:pt x="5494" y="566"/>
                  </a:lnTo>
                  <a:lnTo>
                    <a:pt x="5495" y="612"/>
                  </a:lnTo>
                  <a:lnTo>
                    <a:pt x="5493" y="657"/>
                  </a:lnTo>
                  <a:lnTo>
                    <a:pt x="5486" y="700"/>
                  </a:lnTo>
                  <a:lnTo>
                    <a:pt x="5476" y="743"/>
                  </a:lnTo>
                  <a:lnTo>
                    <a:pt x="5463" y="784"/>
                  </a:lnTo>
                  <a:lnTo>
                    <a:pt x="5446" y="823"/>
                  </a:lnTo>
                  <a:lnTo>
                    <a:pt x="5428" y="860"/>
                  </a:lnTo>
                  <a:lnTo>
                    <a:pt x="5406" y="897"/>
                  </a:lnTo>
                  <a:lnTo>
                    <a:pt x="5383" y="930"/>
                  </a:lnTo>
                  <a:lnTo>
                    <a:pt x="5450" y="928"/>
                  </a:lnTo>
                  <a:lnTo>
                    <a:pt x="5513" y="931"/>
                  </a:lnTo>
                  <a:lnTo>
                    <a:pt x="5570" y="941"/>
                  </a:lnTo>
                  <a:lnTo>
                    <a:pt x="5621" y="955"/>
                  </a:lnTo>
                  <a:lnTo>
                    <a:pt x="5669" y="974"/>
                  </a:lnTo>
                  <a:lnTo>
                    <a:pt x="5712" y="997"/>
                  </a:lnTo>
                  <a:lnTo>
                    <a:pt x="5751" y="1023"/>
                  </a:lnTo>
                  <a:lnTo>
                    <a:pt x="5787" y="1051"/>
                  </a:lnTo>
                  <a:lnTo>
                    <a:pt x="5819" y="1082"/>
                  </a:lnTo>
                  <a:lnTo>
                    <a:pt x="5847" y="1113"/>
                  </a:lnTo>
                  <a:lnTo>
                    <a:pt x="5873" y="1145"/>
                  </a:lnTo>
                  <a:lnTo>
                    <a:pt x="5896" y="1177"/>
                  </a:lnTo>
                  <a:lnTo>
                    <a:pt x="5929" y="1234"/>
                  </a:lnTo>
                  <a:lnTo>
                    <a:pt x="5952" y="1291"/>
                  </a:lnTo>
                  <a:lnTo>
                    <a:pt x="5968" y="1349"/>
                  </a:lnTo>
                  <a:lnTo>
                    <a:pt x="5977" y="1408"/>
                  </a:lnTo>
                  <a:lnTo>
                    <a:pt x="5979" y="1464"/>
                  </a:lnTo>
                  <a:lnTo>
                    <a:pt x="5976" y="1519"/>
                  </a:lnTo>
                  <a:lnTo>
                    <a:pt x="5967" y="1572"/>
                  </a:lnTo>
                  <a:lnTo>
                    <a:pt x="5955" y="1623"/>
                  </a:lnTo>
                  <a:lnTo>
                    <a:pt x="5940" y="1668"/>
                  </a:lnTo>
                  <a:lnTo>
                    <a:pt x="5923" y="1710"/>
                  </a:lnTo>
                  <a:lnTo>
                    <a:pt x="5904" y="1745"/>
                  </a:lnTo>
                  <a:lnTo>
                    <a:pt x="5886" y="1774"/>
                  </a:lnTo>
                  <a:lnTo>
                    <a:pt x="5394" y="1798"/>
                  </a:lnTo>
                  <a:lnTo>
                    <a:pt x="4906" y="1817"/>
                  </a:lnTo>
                  <a:lnTo>
                    <a:pt x="4419" y="1831"/>
                  </a:lnTo>
                  <a:lnTo>
                    <a:pt x="3935" y="1840"/>
                  </a:lnTo>
                  <a:lnTo>
                    <a:pt x="3451" y="1845"/>
                  </a:lnTo>
                  <a:lnTo>
                    <a:pt x="2968" y="1845"/>
                  </a:lnTo>
                  <a:lnTo>
                    <a:pt x="2486" y="1842"/>
                  </a:lnTo>
                  <a:lnTo>
                    <a:pt x="2001" y="1834"/>
                  </a:lnTo>
                  <a:lnTo>
                    <a:pt x="1517" y="1824"/>
                  </a:lnTo>
                  <a:lnTo>
                    <a:pt x="1030" y="1810"/>
                  </a:lnTo>
                  <a:lnTo>
                    <a:pt x="543" y="1791"/>
                  </a:lnTo>
                  <a:lnTo>
                    <a:pt x="52" y="1770"/>
                  </a:lnTo>
                  <a:lnTo>
                    <a:pt x="52" y="177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2" name="Freeform 88"/>
            <p:cNvSpPr>
              <a:spLocks/>
            </p:cNvSpPr>
            <p:nvPr/>
          </p:nvSpPr>
          <p:spPr bwMode="auto">
            <a:xfrm>
              <a:off x="2576" y="2872"/>
              <a:ext cx="854" cy="263"/>
            </a:xfrm>
            <a:custGeom>
              <a:avLst/>
              <a:gdLst/>
              <a:ahLst/>
              <a:cxnLst>
                <a:cxn ang="0">
                  <a:pos x="12" y="1624"/>
                </a:cxn>
                <a:cxn ang="0">
                  <a:pos x="4" y="1374"/>
                </a:cxn>
                <a:cxn ang="0">
                  <a:pos x="84" y="1112"/>
                </a:cxn>
                <a:cxn ang="0">
                  <a:pos x="224" y="925"/>
                </a:cxn>
                <a:cxn ang="0">
                  <a:pos x="468" y="767"/>
                </a:cxn>
                <a:cxn ang="0">
                  <a:pos x="812" y="717"/>
                </a:cxn>
                <a:cxn ang="0">
                  <a:pos x="897" y="712"/>
                </a:cxn>
                <a:cxn ang="0">
                  <a:pos x="884" y="674"/>
                </a:cxn>
                <a:cxn ang="0">
                  <a:pos x="878" y="625"/>
                </a:cxn>
                <a:cxn ang="0">
                  <a:pos x="935" y="337"/>
                </a:cxn>
                <a:cxn ang="0">
                  <a:pos x="1082" y="196"/>
                </a:cxn>
                <a:cxn ang="0">
                  <a:pos x="1387" y="67"/>
                </a:cxn>
                <a:cxn ang="0">
                  <a:pos x="1756" y="5"/>
                </a:cxn>
                <a:cxn ang="0">
                  <a:pos x="2006" y="3"/>
                </a:cxn>
                <a:cxn ang="0">
                  <a:pos x="2193" y="22"/>
                </a:cxn>
                <a:cxn ang="0">
                  <a:pos x="2348" y="51"/>
                </a:cxn>
                <a:cxn ang="0">
                  <a:pos x="2527" y="106"/>
                </a:cxn>
                <a:cxn ang="0">
                  <a:pos x="2690" y="182"/>
                </a:cxn>
                <a:cxn ang="0">
                  <a:pos x="2847" y="165"/>
                </a:cxn>
                <a:cxn ang="0">
                  <a:pos x="3027" y="92"/>
                </a:cxn>
                <a:cxn ang="0">
                  <a:pos x="3204" y="74"/>
                </a:cxn>
                <a:cxn ang="0">
                  <a:pos x="3539" y="164"/>
                </a:cxn>
                <a:cxn ang="0">
                  <a:pos x="3625" y="196"/>
                </a:cxn>
                <a:cxn ang="0">
                  <a:pos x="3718" y="247"/>
                </a:cxn>
                <a:cxn ang="0">
                  <a:pos x="3793" y="282"/>
                </a:cxn>
                <a:cxn ang="0">
                  <a:pos x="3868" y="201"/>
                </a:cxn>
                <a:cxn ang="0">
                  <a:pos x="4009" y="117"/>
                </a:cxn>
                <a:cxn ang="0">
                  <a:pos x="4219" y="66"/>
                </a:cxn>
                <a:cxn ang="0">
                  <a:pos x="4400" y="84"/>
                </a:cxn>
                <a:cxn ang="0">
                  <a:pos x="4551" y="142"/>
                </a:cxn>
                <a:cxn ang="0">
                  <a:pos x="4668" y="193"/>
                </a:cxn>
                <a:cxn ang="0">
                  <a:pos x="4768" y="129"/>
                </a:cxn>
                <a:cxn ang="0">
                  <a:pos x="4907" y="85"/>
                </a:cxn>
                <a:cxn ang="0">
                  <a:pos x="5075" y="83"/>
                </a:cxn>
                <a:cxn ang="0">
                  <a:pos x="5248" y="147"/>
                </a:cxn>
                <a:cxn ang="0">
                  <a:pos x="5388" y="277"/>
                </a:cxn>
                <a:cxn ang="0">
                  <a:pos x="5479" y="470"/>
                </a:cxn>
                <a:cxn ang="0">
                  <a:pos x="5493" y="657"/>
                </a:cxn>
                <a:cxn ang="0">
                  <a:pos x="5446" y="823"/>
                </a:cxn>
                <a:cxn ang="0">
                  <a:pos x="5450" y="928"/>
                </a:cxn>
                <a:cxn ang="0">
                  <a:pos x="5669" y="974"/>
                </a:cxn>
                <a:cxn ang="0">
                  <a:pos x="5819" y="1082"/>
                </a:cxn>
                <a:cxn ang="0">
                  <a:pos x="5929" y="1234"/>
                </a:cxn>
                <a:cxn ang="0">
                  <a:pos x="5979" y="1464"/>
                </a:cxn>
                <a:cxn ang="0">
                  <a:pos x="5940" y="1668"/>
                </a:cxn>
                <a:cxn ang="0">
                  <a:pos x="5394" y="1798"/>
                </a:cxn>
                <a:cxn ang="0">
                  <a:pos x="3451" y="1845"/>
                </a:cxn>
                <a:cxn ang="0">
                  <a:pos x="1517" y="1824"/>
                </a:cxn>
                <a:cxn ang="0">
                  <a:pos x="52" y="1770"/>
                </a:cxn>
              </a:cxnLst>
              <a:rect l="0" t="0" r="r" b="b"/>
              <a:pathLst>
                <a:path w="5979" h="1845">
                  <a:moveTo>
                    <a:pt x="52" y="1770"/>
                  </a:moveTo>
                  <a:lnTo>
                    <a:pt x="37" y="1727"/>
                  </a:lnTo>
                  <a:lnTo>
                    <a:pt x="24" y="1678"/>
                  </a:lnTo>
                  <a:lnTo>
                    <a:pt x="12" y="1624"/>
                  </a:lnTo>
                  <a:lnTo>
                    <a:pt x="5" y="1566"/>
                  </a:lnTo>
                  <a:lnTo>
                    <a:pt x="1" y="1504"/>
                  </a:lnTo>
                  <a:lnTo>
                    <a:pt x="0" y="1440"/>
                  </a:lnTo>
                  <a:lnTo>
                    <a:pt x="4" y="1374"/>
                  </a:lnTo>
                  <a:lnTo>
                    <a:pt x="15" y="1308"/>
                  </a:lnTo>
                  <a:lnTo>
                    <a:pt x="31" y="1241"/>
                  </a:lnTo>
                  <a:lnTo>
                    <a:pt x="53" y="1175"/>
                  </a:lnTo>
                  <a:lnTo>
                    <a:pt x="84" y="1112"/>
                  </a:lnTo>
                  <a:lnTo>
                    <a:pt x="122" y="1051"/>
                  </a:lnTo>
                  <a:lnTo>
                    <a:pt x="148" y="1012"/>
                  </a:lnTo>
                  <a:lnTo>
                    <a:pt x="182" y="969"/>
                  </a:lnTo>
                  <a:lnTo>
                    <a:pt x="224" y="925"/>
                  </a:lnTo>
                  <a:lnTo>
                    <a:pt x="275" y="881"/>
                  </a:lnTo>
                  <a:lnTo>
                    <a:pt x="333" y="839"/>
                  </a:lnTo>
                  <a:lnTo>
                    <a:pt x="397" y="801"/>
                  </a:lnTo>
                  <a:lnTo>
                    <a:pt x="468" y="767"/>
                  </a:lnTo>
                  <a:lnTo>
                    <a:pt x="547" y="741"/>
                  </a:lnTo>
                  <a:lnTo>
                    <a:pt x="629" y="723"/>
                  </a:lnTo>
                  <a:lnTo>
                    <a:pt x="719" y="714"/>
                  </a:lnTo>
                  <a:lnTo>
                    <a:pt x="812" y="717"/>
                  </a:lnTo>
                  <a:lnTo>
                    <a:pt x="910" y="733"/>
                  </a:lnTo>
                  <a:lnTo>
                    <a:pt x="906" y="727"/>
                  </a:lnTo>
                  <a:lnTo>
                    <a:pt x="901" y="721"/>
                  </a:lnTo>
                  <a:lnTo>
                    <a:pt x="897" y="712"/>
                  </a:lnTo>
                  <a:lnTo>
                    <a:pt x="894" y="703"/>
                  </a:lnTo>
                  <a:lnTo>
                    <a:pt x="890" y="695"/>
                  </a:lnTo>
                  <a:lnTo>
                    <a:pt x="887" y="685"/>
                  </a:lnTo>
                  <a:lnTo>
                    <a:pt x="884" y="674"/>
                  </a:lnTo>
                  <a:lnTo>
                    <a:pt x="882" y="664"/>
                  </a:lnTo>
                  <a:lnTo>
                    <a:pt x="880" y="652"/>
                  </a:lnTo>
                  <a:lnTo>
                    <a:pt x="879" y="639"/>
                  </a:lnTo>
                  <a:lnTo>
                    <a:pt x="878" y="625"/>
                  </a:lnTo>
                  <a:lnTo>
                    <a:pt x="877" y="610"/>
                  </a:lnTo>
                  <a:lnTo>
                    <a:pt x="906" y="401"/>
                  </a:lnTo>
                  <a:lnTo>
                    <a:pt x="918" y="370"/>
                  </a:lnTo>
                  <a:lnTo>
                    <a:pt x="935" y="337"/>
                  </a:lnTo>
                  <a:lnTo>
                    <a:pt x="959" y="302"/>
                  </a:lnTo>
                  <a:lnTo>
                    <a:pt x="992" y="267"/>
                  </a:lnTo>
                  <a:lnTo>
                    <a:pt x="1033" y="231"/>
                  </a:lnTo>
                  <a:lnTo>
                    <a:pt x="1082" y="196"/>
                  </a:lnTo>
                  <a:lnTo>
                    <a:pt x="1142" y="160"/>
                  </a:lnTo>
                  <a:lnTo>
                    <a:pt x="1212" y="127"/>
                  </a:lnTo>
                  <a:lnTo>
                    <a:pt x="1294" y="96"/>
                  </a:lnTo>
                  <a:lnTo>
                    <a:pt x="1387" y="67"/>
                  </a:lnTo>
                  <a:lnTo>
                    <a:pt x="1493" y="40"/>
                  </a:lnTo>
                  <a:lnTo>
                    <a:pt x="1612" y="17"/>
                  </a:lnTo>
                  <a:lnTo>
                    <a:pt x="1686" y="10"/>
                  </a:lnTo>
                  <a:lnTo>
                    <a:pt x="1756" y="5"/>
                  </a:lnTo>
                  <a:lnTo>
                    <a:pt x="1824" y="1"/>
                  </a:lnTo>
                  <a:lnTo>
                    <a:pt x="1888" y="0"/>
                  </a:lnTo>
                  <a:lnTo>
                    <a:pt x="1948" y="1"/>
                  </a:lnTo>
                  <a:lnTo>
                    <a:pt x="2006" y="3"/>
                  </a:lnTo>
                  <a:lnTo>
                    <a:pt x="2059" y="7"/>
                  </a:lnTo>
                  <a:lnTo>
                    <a:pt x="2108" y="11"/>
                  </a:lnTo>
                  <a:lnTo>
                    <a:pt x="2154" y="16"/>
                  </a:lnTo>
                  <a:lnTo>
                    <a:pt x="2193" y="22"/>
                  </a:lnTo>
                  <a:lnTo>
                    <a:pt x="2230" y="27"/>
                  </a:lnTo>
                  <a:lnTo>
                    <a:pt x="2260" y="31"/>
                  </a:lnTo>
                  <a:lnTo>
                    <a:pt x="2304" y="40"/>
                  </a:lnTo>
                  <a:lnTo>
                    <a:pt x="2348" y="51"/>
                  </a:lnTo>
                  <a:lnTo>
                    <a:pt x="2392" y="61"/>
                  </a:lnTo>
                  <a:lnTo>
                    <a:pt x="2437" y="75"/>
                  </a:lnTo>
                  <a:lnTo>
                    <a:pt x="2483" y="89"/>
                  </a:lnTo>
                  <a:lnTo>
                    <a:pt x="2527" y="106"/>
                  </a:lnTo>
                  <a:lnTo>
                    <a:pt x="2570" y="123"/>
                  </a:lnTo>
                  <a:lnTo>
                    <a:pt x="2611" y="141"/>
                  </a:lnTo>
                  <a:lnTo>
                    <a:pt x="2651" y="160"/>
                  </a:lnTo>
                  <a:lnTo>
                    <a:pt x="2690" y="182"/>
                  </a:lnTo>
                  <a:lnTo>
                    <a:pt x="2725" y="203"/>
                  </a:lnTo>
                  <a:lnTo>
                    <a:pt x="2758" y="225"/>
                  </a:lnTo>
                  <a:lnTo>
                    <a:pt x="2803" y="193"/>
                  </a:lnTo>
                  <a:lnTo>
                    <a:pt x="2847" y="165"/>
                  </a:lnTo>
                  <a:lnTo>
                    <a:pt x="2892" y="141"/>
                  </a:lnTo>
                  <a:lnTo>
                    <a:pt x="2937" y="121"/>
                  </a:lnTo>
                  <a:lnTo>
                    <a:pt x="2982" y="104"/>
                  </a:lnTo>
                  <a:lnTo>
                    <a:pt x="3027" y="92"/>
                  </a:lnTo>
                  <a:lnTo>
                    <a:pt x="3073" y="83"/>
                  </a:lnTo>
                  <a:lnTo>
                    <a:pt x="3117" y="77"/>
                  </a:lnTo>
                  <a:lnTo>
                    <a:pt x="3161" y="74"/>
                  </a:lnTo>
                  <a:lnTo>
                    <a:pt x="3204" y="74"/>
                  </a:lnTo>
                  <a:lnTo>
                    <a:pt x="3247" y="78"/>
                  </a:lnTo>
                  <a:lnTo>
                    <a:pt x="3289" y="83"/>
                  </a:lnTo>
                  <a:lnTo>
                    <a:pt x="3520" y="158"/>
                  </a:lnTo>
                  <a:lnTo>
                    <a:pt x="3539" y="164"/>
                  </a:lnTo>
                  <a:lnTo>
                    <a:pt x="3560" y="169"/>
                  </a:lnTo>
                  <a:lnTo>
                    <a:pt x="3581" y="177"/>
                  </a:lnTo>
                  <a:lnTo>
                    <a:pt x="3603" y="185"/>
                  </a:lnTo>
                  <a:lnTo>
                    <a:pt x="3625" y="196"/>
                  </a:lnTo>
                  <a:lnTo>
                    <a:pt x="3649" y="207"/>
                  </a:lnTo>
                  <a:lnTo>
                    <a:pt x="3671" y="218"/>
                  </a:lnTo>
                  <a:lnTo>
                    <a:pt x="3695" y="232"/>
                  </a:lnTo>
                  <a:lnTo>
                    <a:pt x="3718" y="247"/>
                  </a:lnTo>
                  <a:lnTo>
                    <a:pt x="3740" y="264"/>
                  </a:lnTo>
                  <a:lnTo>
                    <a:pt x="3762" y="281"/>
                  </a:lnTo>
                  <a:lnTo>
                    <a:pt x="3783" y="298"/>
                  </a:lnTo>
                  <a:lnTo>
                    <a:pt x="3793" y="282"/>
                  </a:lnTo>
                  <a:lnTo>
                    <a:pt x="3806" y="264"/>
                  </a:lnTo>
                  <a:lnTo>
                    <a:pt x="3823" y="243"/>
                  </a:lnTo>
                  <a:lnTo>
                    <a:pt x="3843" y="223"/>
                  </a:lnTo>
                  <a:lnTo>
                    <a:pt x="3868" y="201"/>
                  </a:lnTo>
                  <a:lnTo>
                    <a:pt x="3896" y="180"/>
                  </a:lnTo>
                  <a:lnTo>
                    <a:pt x="3929" y="158"/>
                  </a:lnTo>
                  <a:lnTo>
                    <a:pt x="3967" y="138"/>
                  </a:lnTo>
                  <a:lnTo>
                    <a:pt x="4009" y="117"/>
                  </a:lnTo>
                  <a:lnTo>
                    <a:pt x="4057" y="99"/>
                  </a:lnTo>
                  <a:lnTo>
                    <a:pt x="4110" y="83"/>
                  </a:lnTo>
                  <a:lnTo>
                    <a:pt x="4169" y="68"/>
                  </a:lnTo>
                  <a:lnTo>
                    <a:pt x="4219" y="66"/>
                  </a:lnTo>
                  <a:lnTo>
                    <a:pt x="4268" y="66"/>
                  </a:lnTo>
                  <a:lnTo>
                    <a:pt x="4313" y="69"/>
                  </a:lnTo>
                  <a:lnTo>
                    <a:pt x="4357" y="75"/>
                  </a:lnTo>
                  <a:lnTo>
                    <a:pt x="4400" y="84"/>
                  </a:lnTo>
                  <a:lnTo>
                    <a:pt x="4440" y="95"/>
                  </a:lnTo>
                  <a:lnTo>
                    <a:pt x="4479" y="109"/>
                  </a:lnTo>
                  <a:lnTo>
                    <a:pt x="4515" y="124"/>
                  </a:lnTo>
                  <a:lnTo>
                    <a:pt x="4551" y="142"/>
                  </a:lnTo>
                  <a:lnTo>
                    <a:pt x="4585" y="163"/>
                  </a:lnTo>
                  <a:lnTo>
                    <a:pt x="4618" y="185"/>
                  </a:lnTo>
                  <a:lnTo>
                    <a:pt x="4651" y="209"/>
                  </a:lnTo>
                  <a:lnTo>
                    <a:pt x="4668" y="193"/>
                  </a:lnTo>
                  <a:lnTo>
                    <a:pt x="4688" y="175"/>
                  </a:lnTo>
                  <a:lnTo>
                    <a:pt x="4712" y="159"/>
                  </a:lnTo>
                  <a:lnTo>
                    <a:pt x="4739" y="143"/>
                  </a:lnTo>
                  <a:lnTo>
                    <a:pt x="4768" y="129"/>
                  </a:lnTo>
                  <a:lnTo>
                    <a:pt x="4800" y="115"/>
                  </a:lnTo>
                  <a:lnTo>
                    <a:pt x="4833" y="103"/>
                  </a:lnTo>
                  <a:lnTo>
                    <a:pt x="4870" y="93"/>
                  </a:lnTo>
                  <a:lnTo>
                    <a:pt x="4907" y="85"/>
                  </a:lnTo>
                  <a:lnTo>
                    <a:pt x="4946" y="79"/>
                  </a:lnTo>
                  <a:lnTo>
                    <a:pt x="4987" y="75"/>
                  </a:lnTo>
                  <a:lnTo>
                    <a:pt x="5029" y="75"/>
                  </a:lnTo>
                  <a:lnTo>
                    <a:pt x="5075" y="83"/>
                  </a:lnTo>
                  <a:lnTo>
                    <a:pt x="5121" y="94"/>
                  </a:lnTo>
                  <a:lnTo>
                    <a:pt x="5165" y="108"/>
                  </a:lnTo>
                  <a:lnTo>
                    <a:pt x="5207" y="126"/>
                  </a:lnTo>
                  <a:lnTo>
                    <a:pt x="5248" y="147"/>
                  </a:lnTo>
                  <a:lnTo>
                    <a:pt x="5287" y="174"/>
                  </a:lnTo>
                  <a:lnTo>
                    <a:pt x="5323" y="203"/>
                  </a:lnTo>
                  <a:lnTo>
                    <a:pt x="5357" y="238"/>
                  </a:lnTo>
                  <a:lnTo>
                    <a:pt x="5388" y="277"/>
                  </a:lnTo>
                  <a:lnTo>
                    <a:pt x="5417" y="320"/>
                  </a:lnTo>
                  <a:lnTo>
                    <a:pt x="5443" y="368"/>
                  </a:lnTo>
                  <a:lnTo>
                    <a:pt x="5465" y="419"/>
                  </a:lnTo>
                  <a:lnTo>
                    <a:pt x="5479" y="470"/>
                  </a:lnTo>
                  <a:lnTo>
                    <a:pt x="5489" y="518"/>
                  </a:lnTo>
                  <a:lnTo>
                    <a:pt x="5494" y="566"/>
                  </a:lnTo>
                  <a:lnTo>
                    <a:pt x="5495" y="612"/>
                  </a:lnTo>
                  <a:lnTo>
                    <a:pt x="5493" y="657"/>
                  </a:lnTo>
                  <a:lnTo>
                    <a:pt x="5486" y="700"/>
                  </a:lnTo>
                  <a:lnTo>
                    <a:pt x="5476" y="743"/>
                  </a:lnTo>
                  <a:lnTo>
                    <a:pt x="5463" y="784"/>
                  </a:lnTo>
                  <a:lnTo>
                    <a:pt x="5446" y="823"/>
                  </a:lnTo>
                  <a:lnTo>
                    <a:pt x="5428" y="860"/>
                  </a:lnTo>
                  <a:lnTo>
                    <a:pt x="5406" y="897"/>
                  </a:lnTo>
                  <a:lnTo>
                    <a:pt x="5383" y="930"/>
                  </a:lnTo>
                  <a:lnTo>
                    <a:pt x="5450" y="928"/>
                  </a:lnTo>
                  <a:lnTo>
                    <a:pt x="5513" y="931"/>
                  </a:lnTo>
                  <a:lnTo>
                    <a:pt x="5570" y="941"/>
                  </a:lnTo>
                  <a:lnTo>
                    <a:pt x="5621" y="955"/>
                  </a:lnTo>
                  <a:lnTo>
                    <a:pt x="5669" y="974"/>
                  </a:lnTo>
                  <a:lnTo>
                    <a:pt x="5712" y="997"/>
                  </a:lnTo>
                  <a:lnTo>
                    <a:pt x="5751" y="1023"/>
                  </a:lnTo>
                  <a:lnTo>
                    <a:pt x="5787" y="1051"/>
                  </a:lnTo>
                  <a:lnTo>
                    <a:pt x="5819" y="1082"/>
                  </a:lnTo>
                  <a:lnTo>
                    <a:pt x="5847" y="1113"/>
                  </a:lnTo>
                  <a:lnTo>
                    <a:pt x="5873" y="1145"/>
                  </a:lnTo>
                  <a:lnTo>
                    <a:pt x="5896" y="1177"/>
                  </a:lnTo>
                  <a:lnTo>
                    <a:pt x="5929" y="1234"/>
                  </a:lnTo>
                  <a:lnTo>
                    <a:pt x="5952" y="1291"/>
                  </a:lnTo>
                  <a:lnTo>
                    <a:pt x="5968" y="1349"/>
                  </a:lnTo>
                  <a:lnTo>
                    <a:pt x="5977" y="1408"/>
                  </a:lnTo>
                  <a:lnTo>
                    <a:pt x="5979" y="1464"/>
                  </a:lnTo>
                  <a:lnTo>
                    <a:pt x="5976" y="1519"/>
                  </a:lnTo>
                  <a:lnTo>
                    <a:pt x="5967" y="1572"/>
                  </a:lnTo>
                  <a:lnTo>
                    <a:pt x="5955" y="1623"/>
                  </a:lnTo>
                  <a:lnTo>
                    <a:pt x="5940" y="1668"/>
                  </a:lnTo>
                  <a:lnTo>
                    <a:pt x="5923" y="1710"/>
                  </a:lnTo>
                  <a:lnTo>
                    <a:pt x="5904" y="1745"/>
                  </a:lnTo>
                  <a:lnTo>
                    <a:pt x="5886" y="1774"/>
                  </a:lnTo>
                  <a:lnTo>
                    <a:pt x="5394" y="1798"/>
                  </a:lnTo>
                  <a:lnTo>
                    <a:pt x="4906" y="1817"/>
                  </a:lnTo>
                  <a:lnTo>
                    <a:pt x="4419" y="1831"/>
                  </a:lnTo>
                  <a:lnTo>
                    <a:pt x="3935" y="1840"/>
                  </a:lnTo>
                  <a:lnTo>
                    <a:pt x="3451" y="1845"/>
                  </a:lnTo>
                  <a:lnTo>
                    <a:pt x="2968" y="1845"/>
                  </a:lnTo>
                  <a:lnTo>
                    <a:pt x="2486" y="1842"/>
                  </a:lnTo>
                  <a:lnTo>
                    <a:pt x="2001" y="1834"/>
                  </a:lnTo>
                  <a:lnTo>
                    <a:pt x="1517" y="1824"/>
                  </a:lnTo>
                  <a:lnTo>
                    <a:pt x="1030" y="1810"/>
                  </a:lnTo>
                  <a:lnTo>
                    <a:pt x="543" y="1791"/>
                  </a:lnTo>
                  <a:lnTo>
                    <a:pt x="52" y="1770"/>
                  </a:lnTo>
                  <a:lnTo>
                    <a:pt x="52" y="1770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3" name="Freeform 89"/>
            <p:cNvSpPr>
              <a:spLocks noEditPoints="1"/>
            </p:cNvSpPr>
            <p:nvPr/>
          </p:nvSpPr>
          <p:spPr bwMode="auto">
            <a:xfrm>
              <a:off x="2576" y="2881"/>
              <a:ext cx="821" cy="285"/>
            </a:xfrm>
            <a:custGeom>
              <a:avLst/>
              <a:gdLst/>
              <a:ahLst/>
              <a:cxnLst>
                <a:cxn ang="0">
                  <a:pos x="130" y="1694"/>
                </a:cxn>
                <a:cxn ang="0">
                  <a:pos x="127" y="1565"/>
                </a:cxn>
                <a:cxn ang="0">
                  <a:pos x="182" y="1152"/>
                </a:cxn>
                <a:cxn ang="0">
                  <a:pos x="474" y="817"/>
                </a:cxn>
                <a:cxn ang="0">
                  <a:pos x="790" y="710"/>
                </a:cxn>
                <a:cxn ang="0">
                  <a:pos x="923" y="694"/>
                </a:cxn>
                <a:cxn ang="0">
                  <a:pos x="850" y="656"/>
                </a:cxn>
                <a:cxn ang="0">
                  <a:pos x="517" y="682"/>
                </a:cxn>
                <a:cxn ang="0">
                  <a:pos x="139" y="956"/>
                </a:cxn>
                <a:cxn ang="0">
                  <a:pos x="0" y="1416"/>
                </a:cxn>
                <a:cxn ang="0">
                  <a:pos x="899" y="375"/>
                </a:cxn>
                <a:cxn ang="0">
                  <a:pos x="1210" y="895"/>
                </a:cxn>
                <a:cxn ang="0">
                  <a:pos x="1440" y="895"/>
                </a:cxn>
                <a:cxn ang="0">
                  <a:pos x="1391" y="777"/>
                </a:cxn>
                <a:cxn ang="0">
                  <a:pos x="907" y="442"/>
                </a:cxn>
                <a:cxn ang="0">
                  <a:pos x="4785" y="1172"/>
                </a:cxn>
                <a:cxn ang="0">
                  <a:pos x="4089" y="1091"/>
                </a:cxn>
                <a:cxn ang="0">
                  <a:pos x="3980" y="1143"/>
                </a:cxn>
                <a:cxn ang="0">
                  <a:pos x="4052" y="1182"/>
                </a:cxn>
                <a:cxn ang="0">
                  <a:pos x="4439" y="1167"/>
                </a:cxn>
                <a:cxn ang="0">
                  <a:pos x="4855" y="1365"/>
                </a:cxn>
                <a:cxn ang="0">
                  <a:pos x="5057" y="1745"/>
                </a:cxn>
                <a:cxn ang="0">
                  <a:pos x="5106" y="1662"/>
                </a:cxn>
                <a:cxn ang="0">
                  <a:pos x="3852" y="306"/>
                </a:cxn>
                <a:cxn ang="0">
                  <a:pos x="3778" y="231"/>
                </a:cxn>
                <a:cxn ang="0">
                  <a:pos x="4035" y="41"/>
                </a:cxn>
                <a:cxn ang="0">
                  <a:pos x="4363" y="11"/>
                </a:cxn>
                <a:cxn ang="0">
                  <a:pos x="4641" y="144"/>
                </a:cxn>
                <a:cxn ang="0">
                  <a:pos x="4800" y="357"/>
                </a:cxn>
                <a:cxn ang="0">
                  <a:pos x="4633" y="192"/>
                </a:cxn>
                <a:cxn ang="0">
                  <a:pos x="4335" y="114"/>
                </a:cxn>
                <a:cxn ang="0">
                  <a:pos x="4036" y="190"/>
                </a:cxn>
                <a:cxn ang="0">
                  <a:pos x="3871" y="327"/>
                </a:cxn>
                <a:cxn ang="0">
                  <a:pos x="4025" y="1917"/>
                </a:cxn>
                <a:cxn ang="0">
                  <a:pos x="3326" y="1977"/>
                </a:cxn>
                <a:cxn ang="0">
                  <a:pos x="2719" y="1768"/>
                </a:cxn>
                <a:cxn ang="0">
                  <a:pos x="2775" y="1654"/>
                </a:cxn>
                <a:cxn ang="0">
                  <a:pos x="3176" y="1762"/>
                </a:cxn>
                <a:cxn ang="0">
                  <a:pos x="3814" y="1779"/>
                </a:cxn>
                <a:cxn ang="0">
                  <a:pos x="4265" y="1515"/>
                </a:cxn>
                <a:cxn ang="0">
                  <a:pos x="2649" y="461"/>
                </a:cxn>
                <a:cxn ang="0">
                  <a:pos x="2764" y="428"/>
                </a:cxn>
                <a:cxn ang="0">
                  <a:pos x="3067" y="140"/>
                </a:cxn>
                <a:cxn ang="0">
                  <a:pos x="3411" y="73"/>
                </a:cxn>
                <a:cxn ang="0">
                  <a:pos x="3109" y="9"/>
                </a:cxn>
                <a:cxn ang="0">
                  <a:pos x="2732" y="180"/>
                </a:cxn>
                <a:cxn ang="0">
                  <a:pos x="2549" y="426"/>
                </a:cxn>
                <a:cxn ang="0">
                  <a:pos x="2814" y="1563"/>
                </a:cxn>
                <a:cxn ang="0">
                  <a:pos x="2898" y="844"/>
                </a:cxn>
                <a:cxn ang="0">
                  <a:pos x="2396" y="406"/>
                </a:cxn>
                <a:cxn ang="0">
                  <a:pos x="2736" y="854"/>
                </a:cxn>
                <a:cxn ang="0">
                  <a:pos x="2636" y="1551"/>
                </a:cxn>
                <a:cxn ang="0">
                  <a:pos x="2578" y="1779"/>
                </a:cxn>
                <a:cxn ang="0">
                  <a:pos x="2711" y="1778"/>
                </a:cxn>
                <a:cxn ang="0">
                  <a:pos x="4959" y="1022"/>
                </a:cxn>
                <a:cxn ang="0">
                  <a:pos x="4872" y="1232"/>
                </a:cxn>
                <a:cxn ang="0">
                  <a:pos x="4983" y="1209"/>
                </a:cxn>
                <a:cxn ang="0">
                  <a:pos x="5358" y="919"/>
                </a:cxn>
                <a:cxn ang="0">
                  <a:pos x="5645" y="920"/>
                </a:cxn>
                <a:cxn ang="0">
                  <a:pos x="5608" y="889"/>
                </a:cxn>
              </a:cxnLst>
              <a:rect l="0" t="0" r="r" b="b"/>
              <a:pathLst>
                <a:path w="5746" h="1993">
                  <a:moveTo>
                    <a:pt x="61" y="1689"/>
                  </a:moveTo>
                  <a:lnTo>
                    <a:pt x="67" y="1690"/>
                  </a:lnTo>
                  <a:lnTo>
                    <a:pt x="74" y="1690"/>
                  </a:lnTo>
                  <a:lnTo>
                    <a:pt x="82" y="1691"/>
                  </a:lnTo>
                  <a:lnTo>
                    <a:pt x="91" y="1691"/>
                  </a:lnTo>
                  <a:lnTo>
                    <a:pt x="101" y="1692"/>
                  </a:lnTo>
                  <a:lnTo>
                    <a:pt x="110" y="1693"/>
                  </a:lnTo>
                  <a:lnTo>
                    <a:pt x="120" y="1693"/>
                  </a:lnTo>
                  <a:lnTo>
                    <a:pt x="130" y="1694"/>
                  </a:lnTo>
                  <a:lnTo>
                    <a:pt x="139" y="1694"/>
                  </a:lnTo>
                  <a:lnTo>
                    <a:pt x="148" y="1695"/>
                  </a:lnTo>
                  <a:lnTo>
                    <a:pt x="155" y="1695"/>
                  </a:lnTo>
                  <a:lnTo>
                    <a:pt x="160" y="1695"/>
                  </a:lnTo>
                  <a:lnTo>
                    <a:pt x="156" y="1679"/>
                  </a:lnTo>
                  <a:lnTo>
                    <a:pt x="149" y="1658"/>
                  </a:lnTo>
                  <a:lnTo>
                    <a:pt x="142" y="1631"/>
                  </a:lnTo>
                  <a:lnTo>
                    <a:pt x="134" y="1601"/>
                  </a:lnTo>
                  <a:lnTo>
                    <a:pt x="127" y="1565"/>
                  </a:lnTo>
                  <a:lnTo>
                    <a:pt x="121" y="1526"/>
                  </a:lnTo>
                  <a:lnTo>
                    <a:pt x="117" y="1485"/>
                  </a:lnTo>
                  <a:lnTo>
                    <a:pt x="116" y="1438"/>
                  </a:lnTo>
                  <a:lnTo>
                    <a:pt x="118" y="1388"/>
                  </a:lnTo>
                  <a:lnTo>
                    <a:pt x="125" y="1335"/>
                  </a:lnTo>
                  <a:lnTo>
                    <a:pt x="136" y="1279"/>
                  </a:lnTo>
                  <a:lnTo>
                    <a:pt x="153" y="1220"/>
                  </a:lnTo>
                  <a:lnTo>
                    <a:pt x="166" y="1188"/>
                  </a:lnTo>
                  <a:lnTo>
                    <a:pt x="182" y="1152"/>
                  </a:lnTo>
                  <a:lnTo>
                    <a:pt x="201" y="1116"/>
                  </a:lnTo>
                  <a:lnTo>
                    <a:pt x="222" y="1078"/>
                  </a:lnTo>
                  <a:lnTo>
                    <a:pt x="246" y="1039"/>
                  </a:lnTo>
                  <a:lnTo>
                    <a:pt x="275" y="1000"/>
                  </a:lnTo>
                  <a:lnTo>
                    <a:pt x="306" y="961"/>
                  </a:lnTo>
                  <a:lnTo>
                    <a:pt x="342" y="922"/>
                  </a:lnTo>
                  <a:lnTo>
                    <a:pt x="381" y="886"/>
                  </a:lnTo>
                  <a:lnTo>
                    <a:pt x="425" y="850"/>
                  </a:lnTo>
                  <a:lnTo>
                    <a:pt x="474" y="817"/>
                  </a:lnTo>
                  <a:lnTo>
                    <a:pt x="526" y="786"/>
                  </a:lnTo>
                  <a:lnTo>
                    <a:pt x="557" y="772"/>
                  </a:lnTo>
                  <a:lnTo>
                    <a:pt x="588" y="759"/>
                  </a:lnTo>
                  <a:lnTo>
                    <a:pt x="619" y="747"/>
                  </a:lnTo>
                  <a:lnTo>
                    <a:pt x="652" y="737"/>
                  </a:lnTo>
                  <a:lnTo>
                    <a:pt x="685" y="728"/>
                  </a:lnTo>
                  <a:lnTo>
                    <a:pt x="720" y="721"/>
                  </a:lnTo>
                  <a:lnTo>
                    <a:pt x="754" y="715"/>
                  </a:lnTo>
                  <a:lnTo>
                    <a:pt x="790" y="710"/>
                  </a:lnTo>
                  <a:lnTo>
                    <a:pt x="826" y="708"/>
                  </a:lnTo>
                  <a:lnTo>
                    <a:pt x="863" y="707"/>
                  </a:lnTo>
                  <a:lnTo>
                    <a:pt x="900" y="708"/>
                  </a:lnTo>
                  <a:lnTo>
                    <a:pt x="937" y="710"/>
                  </a:lnTo>
                  <a:lnTo>
                    <a:pt x="935" y="708"/>
                  </a:lnTo>
                  <a:lnTo>
                    <a:pt x="932" y="705"/>
                  </a:lnTo>
                  <a:lnTo>
                    <a:pt x="928" y="702"/>
                  </a:lnTo>
                  <a:lnTo>
                    <a:pt x="926" y="698"/>
                  </a:lnTo>
                  <a:lnTo>
                    <a:pt x="923" y="694"/>
                  </a:lnTo>
                  <a:lnTo>
                    <a:pt x="920" y="690"/>
                  </a:lnTo>
                  <a:lnTo>
                    <a:pt x="918" y="686"/>
                  </a:lnTo>
                  <a:lnTo>
                    <a:pt x="914" y="681"/>
                  </a:lnTo>
                  <a:lnTo>
                    <a:pt x="912" y="677"/>
                  </a:lnTo>
                  <a:lnTo>
                    <a:pt x="909" y="673"/>
                  </a:lnTo>
                  <a:lnTo>
                    <a:pt x="907" y="670"/>
                  </a:lnTo>
                  <a:lnTo>
                    <a:pt x="904" y="665"/>
                  </a:lnTo>
                  <a:lnTo>
                    <a:pt x="879" y="660"/>
                  </a:lnTo>
                  <a:lnTo>
                    <a:pt x="850" y="656"/>
                  </a:lnTo>
                  <a:lnTo>
                    <a:pt x="820" y="651"/>
                  </a:lnTo>
                  <a:lnTo>
                    <a:pt x="787" y="649"/>
                  </a:lnTo>
                  <a:lnTo>
                    <a:pt x="752" y="648"/>
                  </a:lnTo>
                  <a:lnTo>
                    <a:pt x="716" y="648"/>
                  </a:lnTo>
                  <a:lnTo>
                    <a:pt x="678" y="650"/>
                  </a:lnTo>
                  <a:lnTo>
                    <a:pt x="639" y="655"/>
                  </a:lnTo>
                  <a:lnTo>
                    <a:pt x="599" y="661"/>
                  </a:lnTo>
                  <a:lnTo>
                    <a:pt x="559" y="671"/>
                  </a:lnTo>
                  <a:lnTo>
                    <a:pt x="517" y="682"/>
                  </a:lnTo>
                  <a:lnTo>
                    <a:pt x="475" y="698"/>
                  </a:lnTo>
                  <a:lnTo>
                    <a:pt x="424" y="721"/>
                  </a:lnTo>
                  <a:lnTo>
                    <a:pt x="375" y="747"/>
                  </a:lnTo>
                  <a:lnTo>
                    <a:pt x="329" y="776"/>
                  </a:lnTo>
                  <a:lnTo>
                    <a:pt x="285" y="807"/>
                  </a:lnTo>
                  <a:lnTo>
                    <a:pt x="245" y="841"/>
                  </a:lnTo>
                  <a:lnTo>
                    <a:pt x="206" y="877"/>
                  </a:lnTo>
                  <a:lnTo>
                    <a:pt x="172" y="915"/>
                  </a:lnTo>
                  <a:lnTo>
                    <a:pt x="139" y="956"/>
                  </a:lnTo>
                  <a:lnTo>
                    <a:pt x="112" y="997"/>
                  </a:lnTo>
                  <a:lnTo>
                    <a:pt x="86" y="1042"/>
                  </a:lnTo>
                  <a:lnTo>
                    <a:pt x="64" y="1087"/>
                  </a:lnTo>
                  <a:lnTo>
                    <a:pt x="45" y="1133"/>
                  </a:lnTo>
                  <a:lnTo>
                    <a:pt x="26" y="1194"/>
                  </a:lnTo>
                  <a:lnTo>
                    <a:pt x="13" y="1252"/>
                  </a:lnTo>
                  <a:lnTo>
                    <a:pt x="4" y="1309"/>
                  </a:lnTo>
                  <a:lnTo>
                    <a:pt x="0" y="1364"/>
                  </a:lnTo>
                  <a:lnTo>
                    <a:pt x="0" y="1416"/>
                  </a:lnTo>
                  <a:lnTo>
                    <a:pt x="3" y="1465"/>
                  </a:lnTo>
                  <a:lnTo>
                    <a:pt x="8" y="1511"/>
                  </a:lnTo>
                  <a:lnTo>
                    <a:pt x="17" y="1554"/>
                  </a:lnTo>
                  <a:lnTo>
                    <a:pt x="28" y="1594"/>
                  </a:lnTo>
                  <a:lnTo>
                    <a:pt x="38" y="1630"/>
                  </a:lnTo>
                  <a:lnTo>
                    <a:pt x="50" y="1662"/>
                  </a:lnTo>
                  <a:lnTo>
                    <a:pt x="61" y="1689"/>
                  </a:lnTo>
                  <a:lnTo>
                    <a:pt x="61" y="1689"/>
                  </a:lnTo>
                  <a:close/>
                  <a:moveTo>
                    <a:pt x="899" y="375"/>
                  </a:moveTo>
                  <a:lnTo>
                    <a:pt x="875" y="552"/>
                  </a:lnTo>
                  <a:lnTo>
                    <a:pt x="883" y="612"/>
                  </a:lnTo>
                  <a:lnTo>
                    <a:pt x="905" y="665"/>
                  </a:lnTo>
                  <a:lnTo>
                    <a:pt x="939" y="715"/>
                  </a:lnTo>
                  <a:lnTo>
                    <a:pt x="984" y="760"/>
                  </a:lnTo>
                  <a:lnTo>
                    <a:pt x="1036" y="801"/>
                  </a:lnTo>
                  <a:lnTo>
                    <a:pt x="1092" y="837"/>
                  </a:lnTo>
                  <a:lnTo>
                    <a:pt x="1151" y="868"/>
                  </a:lnTo>
                  <a:lnTo>
                    <a:pt x="1210" y="895"/>
                  </a:lnTo>
                  <a:lnTo>
                    <a:pt x="1267" y="918"/>
                  </a:lnTo>
                  <a:lnTo>
                    <a:pt x="1319" y="935"/>
                  </a:lnTo>
                  <a:lnTo>
                    <a:pt x="1363" y="948"/>
                  </a:lnTo>
                  <a:lnTo>
                    <a:pt x="1397" y="956"/>
                  </a:lnTo>
                  <a:lnTo>
                    <a:pt x="1406" y="944"/>
                  </a:lnTo>
                  <a:lnTo>
                    <a:pt x="1414" y="932"/>
                  </a:lnTo>
                  <a:lnTo>
                    <a:pt x="1423" y="920"/>
                  </a:lnTo>
                  <a:lnTo>
                    <a:pt x="1431" y="907"/>
                  </a:lnTo>
                  <a:lnTo>
                    <a:pt x="1440" y="895"/>
                  </a:lnTo>
                  <a:lnTo>
                    <a:pt x="1449" y="882"/>
                  </a:lnTo>
                  <a:lnTo>
                    <a:pt x="1458" y="870"/>
                  </a:lnTo>
                  <a:lnTo>
                    <a:pt x="1467" y="858"/>
                  </a:lnTo>
                  <a:lnTo>
                    <a:pt x="1477" y="845"/>
                  </a:lnTo>
                  <a:lnTo>
                    <a:pt x="1486" y="832"/>
                  </a:lnTo>
                  <a:lnTo>
                    <a:pt x="1497" y="819"/>
                  </a:lnTo>
                  <a:lnTo>
                    <a:pt x="1507" y="806"/>
                  </a:lnTo>
                  <a:lnTo>
                    <a:pt x="1452" y="793"/>
                  </a:lnTo>
                  <a:lnTo>
                    <a:pt x="1391" y="777"/>
                  </a:lnTo>
                  <a:lnTo>
                    <a:pt x="1326" y="758"/>
                  </a:lnTo>
                  <a:lnTo>
                    <a:pt x="1258" y="735"/>
                  </a:lnTo>
                  <a:lnTo>
                    <a:pt x="1191" y="708"/>
                  </a:lnTo>
                  <a:lnTo>
                    <a:pt x="1125" y="677"/>
                  </a:lnTo>
                  <a:lnTo>
                    <a:pt x="1065" y="641"/>
                  </a:lnTo>
                  <a:lnTo>
                    <a:pt x="1010" y="600"/>
                  </a:lnTo>
                  <a:lnTo>
                    <a:pt x="964" y="553"/>
                  </a:lnTo>
                  <a:lnTo>
                    <a:pt x="929" y="501"/>
                  </a:lnTo>
                  <a:lnTo>
                    <a:pt x="907" y="442"/>
                  </a:lnTo>
                  <a:lnTo>
                    <a:pt x="899" y="375"/>
                  </a:lnTo>
                  <a:lnTo>
                    <a:pt x="899" y="375"/>
                  </a:lnTo>
                  <a:close/>
                  <a:moveTo>
                    <a:pt x="5101" y="1634"/>
                  </a:moveTo>
                  <a:lnTo>
                    <a:pt x="5087" y="1549"/>
                  </a:lnTo>
                  <a:lnTo>
                    <a:pt x="5056" y="1465"/>
                  </a:lnTo>
                  <a:lnTo>
                    <a:pt x="5009" y="1382"/>
                  </a:lnTo>
                  <a:lnTo>
                    <a:pt x="4946" y="1305"/>
                  </a:lnTo>
                  <a:lnTo>
                    <a:pt x="4872" y="1234"/>
                  </a:lnTo>
                  <a:lnTo>
                    <a:pt x="4785" y="1172"/>
                  </a:lnTo>
                  <a:lnTo>
                    <a:pt x="4689" y="1120"/>
                  </a:lnTo>
                  <a:lnTo>
                    <a:pt x="4585" y="1080"/>
                  </a:lnTo>
                  <a:lnTo>
                    <a:pt x="4473" y="1054"/>
                  </a:lnTo>
                  <a:lnTo>
                    <a:pt x="4356" y="1045"/>
                  </a:lnTo>
                  <a:lnTo>
                    <a:pt x="4236" y="1053"/>
                  </a:lnTo>
                  <a:lnTo>
                    <a:pt x="4113" y="1081"/>
                  </a:lnTo>
                  <a:lnTo>
                    <a:pt x="4106" y="1085"/>
                  </a:lnTo>
                  <a:lnTo>
                    <a:pt x="4098" y="1088"/>
                  </a:lnTo>
                  <a:lnTo>
                    <a:pt x="4089" y="1091"/>
                  </a:lnTo>
                  <a:lnTo>
                    <a:pt x="4078" y="1095"/>
                  </a:lnTo>
                  <a:lnTo>
                    <a:pt x="4067" y="1101"/>
                  </a:lnTo>
                  <a:lnTo>
                    <a:pt x="4055" y="1105"/>
                  </a:lnTo>
                  <a:lnTo>
                    <a:pt x="4042" y="1110"/>
                  </a:lnTo>
                  <a:lnTo>
                    <a:pt x="4029" y="1117"/>
                  </a:lnTo>
                  <a:lnTo>
                    <a:pt x="4016" y="1122"/>
                  </a:lnTo>
                  <a:lnTo>
                    <a:pt x="4004" y="1130"/>
                  </a:lnTo>
                  <a:lnTo>
                    <a:pt x="3992" y="1136"/>
                  </a:lnTo>
                  <a:lnTo>
                    <a:pt x="3980" y="1143"/>
                  </a:lnTo>
                  <a:lnTo>
                    <a:pt x="3989" y="1149"/>
                  </a:lnTo>
                  <a:lnTo>
                    <a:pt x="3998" y="1154"/>
                  </a:lnTo>
                  <a:lnTo>
                    <a:pt x="4007" y="1159"/>
                  </a:lnTo>
                  <a:lnTo>
                    <a:pt x="4015" y="1163"/>
                  </a:lnTo>
                  <a:lnTo>
                    <a:pt x="4023" y="1167"/>
                  </a:lnTo>
                  <a:lnTo>
                    <a:pt x="4030" y="1172"/>
                  </a:lnTo>
                  <a:lnTo>
                    <a:pt x="4038" y="1175"/>
                  </a:lnTo>
                  <a:lnTo>
                    <a:pt x="4046" y="1179"/>
                  </a:lnTo>
                  <a:lnTo>
                    <a:pt x="4052" y="1182"/>
                  </a:lnTo>
                  <a:lnTo>
                    <a:pt x="4058" y="1187"/>
                  </a:lnTo>
                  <a:lnTo>
                    <a:pt x="4065" y="1191"/>
                  </a:lnTo>
                  <a:lnTo>
                    <a:pt x="4071" y="1194"/>
                  </a:lnTo>
                  <a:lnTo>
                    <a:pt x="4136" y="1176"/>
                  </a:lnTo>
                  <a:lnTo>
                    <a:pt x="4199" y="1163"/>
                  </a:lnTo>
                  <a:lnTo>
                    <a:pt x="4262" y="1157"/>
                  </a:lnTo>
                  <a:lnTo>
                    <a:pt x="4323" y="1156"/>
                  </a:lnTo>
                  <a:lnTo>
                    <a:pt x="4382" y="1159"/>
                  </a:lnTo>
                  <a:lnTo>
                    <a:pt x="4439" y="1167"/>
                  </a:lnTo>
                  <a:lnTo>
                    <a:pt x="4494" y="1178"/>
                  </a:lnTo>
                  <a:lnTo>
                    <a:pt x="4546" y="1193"/>
                  </a:lnTo>
                  <a:lnTo>
                    <a:pt x="4595" y="1209"/>
                  </a:lnTo>
                  <a:lnTo>
                    <a:pt x="4641" y="1229"/>
                  </a:lnTo>
                  <a:lnTo>
                    <a:pt x="4684" y="1248"/>
                  </a:lnTo>
                  <a:lnTo>
                    <a:pt x="4724" y="1267"/>
                  </a:lnTo>
                  <a:lnTo>
                    <a:pt x="4769" y="1297"/>
                  </a:lnTo>
                  <a:lnTo>
                    <a:pt x="4813" y="1331"/>
                  </a:lnTo>
                  <a:lnTo>
                    <a:pt x="4855" y="1365"/>
                  </a:lnTo>
                  <a:lnTo>
                    <a:pt x="4894" y="1403"/>
                  </a:lnTo>
                  <a:lnTo>
                    <a:pt x="4929" y="1443"/>
                  </a:lnTo>
                  <a:lnTo>
                    <a:pt x="4960" y="1483"/>
                  </a:lnTo>
                  <a:lnTo>
                    <a:pt x="4989" y="1525"/>
                  </a:lnTo>
                  <a:lnTo>
                    <a:pt x="5013" y="1569"/>
                  </a:lnTo>
                  <a:lnTo>
                    <a:pt x="5031" y="1614"/>
                  </a:lnTo>
                  <a:lnTo>
                    <a:pt x="5045" y="1658"/>
                  </a:lnTo>
                  <a:lnTo>
                    <a:pt x="5054" y="1702"/>
                  </a:lnTo>
                  <a:lnTo>
                    <a:pt x="5057" y="1745"/>
                  </a:lnTo>
                  <a:lnTo>
                    <a:pt x="5107" y="1744"/>
                  </a:lnTo>
                  <a:lnTo>
                    <a:pt x="5107" y="1734"/>
                  </a:lnTo>
                  <a:lnTo>
                    <a:pt x="5109" y="1723"/>
                  </a:lnTo>
                  <a:lnTo>
                    <a:pt x="5109" y="1712"/>
                  </a:lnTo>
                  <a:lnTo>
                    <a:pt x="5109" y="1702"/>
                  </a:lnTo>
                  <a:lnTo>
                    <a:pt x="5109" y="1692"/>
                  </a:lnTo>
                  <a:lnTo>
                    <a:pt x="5107" y="1681"/>
                  </a:lnTo>
                  <a:lnTo>
                    <a:pt x="5107" y="1672"/>
                  </a:lnTo>
                  <a:lnTo>
                    <a:pt x="5106" y="1662"/>
                  </a:lnTo>
                  <a:lnTo>
                    <a:pt x="5105" y="1653"/>
                  </a:lnTo>
                  <a:lnTo>
                    <a:pt x="5103" y="1646"/>
                  </a:lnTo>
                  <a:lnTo>
                    <a:pt x="5102" y="1639"/>
                  </a:lnTo>
                  <a:lnTo>
                    <a:pt x="5101" y="1634"/>
                  </a:lnTo>
                  <a:lnTo>
                    <a:pt x="5101" y="1634"/>
                  </a:lnTo>
                  <a:close/>
                  <a:moveTo>
                    <a:pt x="3871" y="327"/>
                  </a:moveTo>
                  <a:lnTo>
                    <a:pt x="3865" y="320"/>
                  </a:lnTo>
                  <a:lnTo>
                    <a:pt x="3858" y="314"/>
                  </a:lnTo>
                  <a:lnTo>
                    <a:pt x="3852" y="306"/>
                  </a:lnTo>
                  <a:lnTo>
                    <a:pt x="3846" y="299"/>
                  </a:lnTo>
                  <a:lnTo>
                    <a:pt x="3838" y="290"/>
                  </a:lnTo>
                  <a:lnTo>
                    <a:pt x="3829" y="283"/>
                  </a:lnTo>
                  <a:lnTo>
                    <a:pt x="3822" y="274"/>
                  </a:lnTo>
                  <a:lnTo>
                    <a:pt x="3813" y="265"/>
                  </a:lnTo>
                  <a:lnTo>
                    <a:pt x="3805" y="257"/>
                  </a:lnTo>
                  <a:lnTo>
                    <a:pt x="3795" y="248"/>
                  </a:lnTo>
                  <a:lnTo>
                    <a:pt x="3786" y="240"/>
                  </a:lnTo>
                  <a:lnTo>
                    <a:pt x="3778" y="231"/>
                  </a:lnTo>
                  <a:lnTo>
                    <a:pt x="3795" y="209"/>
                  </a:lnTo>
                  <a:lnTo>
                    <a:pt x="3815" y="186"/>
                  </a:lnTo>
                  <a:lnTo>
                    <a:pt x="3838" y="163"/>
                  </a:lnTo>
                  <a:lnTo>
                    <a:pt x="3864" y="141"/>
                  </a:lnTo>
                  <a:lnTo>
                    <a:pt x="3893" y="118"/>
                  </a:lnTo>
                  <a:lnTo>
                    <a:pt x="3925" y="97"/>
                  </a:lnTo>
                  <a:lnTo>
                    <a:pt x="3960" y="76"/>
                  </a:lnTo>
                  <a:lnTo>
                    <a:pt x="3996" y="57"/>
                  </a:lnTo>
                  <a:lnTo>
                    <a:pt x="4035" y="41"/>
                  </a:lnTo>
                  <a:lnTo>
                    <a:pt x="4077" y="26"/>
                  </a:lnTo>
                  <a:lnTo>
                    <a:pt x="4121" y="14"/>
                  </a:lnTo>
                  <a:lnTo>
                    <a:pt x="4168" y="4"/>
                  </a:lnTo>
                  <a:lnTo>
                    <a:pt x="4195" y="2"/>
                  </a:lnTo>
                  <a:lnTo>
                    <a:pt x="4225" y="0"/>
                  </a:lnTo>
                  <a:lnTo>
                    <a:pt x="4257" y="0"/>
                  </a:lnTo>
                  <a:lnTo>
                    <a:pt x="4291" y="1"/>
                  </a:lnTo>
                  <a:lnTo>
                    <a:pt x="4326" y="4"/>
                  </a:lnTo>
                  <a:lnTo>
                    <a:pt x="4363" y="11"/>
                  </a:lnTo>
                  <a:lnTo>
                    <a:pt x="4400" y="19"/>
                  </a:lnTo>
                  <a:lnTo>
                    <a:pt x="4439" y="30"/>
                  </a:lnTo>
                  <a:lnTo>
                    <a:pt x="4478" y="44"/>
                  </a:lnTo>
                  <a:lnTo>
                    <a:pt x="4517" y="62"/>
                  </a:lnTo>
                  <a:lnTo>
                    <a:pt x="4557" y="83"/>
                  </a:lnTo>
                  <a:lnTo>
                    <a:pt x="4597" y="107"/>
                  </a:lnTo>
                  <a:lnTo>
                    <a:pt x="4610" y="118"/>
                  </a:lnTo>
                  <a:lnTo>
                    <a:pt x="4624" y="130"/>
                  </a:lnTo>
                  <a:lnTo>
                    <a:pt x="4641" y="144"/>
                  </a:lnTo>
                  <a:lnTo>
                    <a:pt x="4658" y="160"/>
                  </a:lnTo>
                  <a:lnTo>
                    <a:pt x="4676" y="177"/>
                  </a:lnTo>
                  <a:lnTo>
                    <a:pt x="4696" y="198"/>
                  </a:lnTo>
                  <a:lnTo>
                    <a:pt x="4715" y="219"/>
                  </a:lnTo>
                  <a:lnTo>
                    <a:pt x="4733" y="243"/>
                  </a:lnTo>
                  <a:lnTo>
                    <a:pt x="4752" y="269"/>
                  </a:lnTo>
                  <a:lnTo>
                    <a:pt x="4770" y="295"/>
                  </a:lnTo>
                  <a:lnTo>
                    <a:pt x="4785" y="326"/>
                  </a:lnTo>
                  <a:lnTo>
                    <a:pt x="4800" y="357"/>
                  </a:lnTo>
                  <a:lnTo>
                    <a:pt x="4789" y="337"/>
                  </a:lnTo>
                  <a:lnTo>
                    <a:pt x="4776" y="317"/>
                  </a:lnTo>
                  <a:lnTo>
                    <a:pt x="4761" y="298"/>
                  </a:lnTo>
                  <a:lnTo>
                    <a:pt x="4744" y="278"/>
                  </a:lnTo>
                  <a:lnTo>
                    <a:pt x="4726" y="259"/>
                  </a:lnTo>
                  <a:lnTo>
                    <a:pt x="4704" y="241"/>
                  </a:lnTo>
                  <a:lnTo>
                    <a:pt x="4682" y="223"/>
                  </a:lnTo>
                  <a:lnTo>
                    <a:pt x="4658" y="207"/>
                  </a:lnTo>
                  <a:lnTo>
                    <a:pt x="4633" y="192"/>
                  </a:lnTo>
                  <a:lnTo>
                    <a:pt x="4607" y="177"/>
                  </a:lnTo>
                  <a:lnTo>
                    <a:pt x="4579" y="164"/>
                  </a:lnTo>
                  <a:lnTo>
                    <a:pt x="4551" y="152"/>
                  </a:lnTo>
                  <a:lnTo>
                    <a:pt x="4512" y="142"/>
                  </a:lnTo>
                  <a:lnTo>
                    <a:pt x="4475" y="132"/>
                  </a:lnTo>
                  <a:lnTo>
                    <a:pt x="4439" y="124"/>
                  </a:lnTo>
                  <a:lnTo>
                    <a:pt x="4403" y="119"/>
                  </a:lnTo>
                  <a:lnTo>
                    <a:pt x="4369" y="116"/>
                  </a:lnTo>
                  <a:lnTo>
                    <a:pt x="4335" y="114"/>
                  </a:lnTo>
                  <a:lnTo>
                    <a:pt x="4302" y="114"/>
                  </a:lnTo>
                  <a:lnTo>
                    <a:pt x="4270" y="116"/>
                  </a:lnTo>
                  <a:lnTo>
                    <a:pt x="4239" y="120"/>
                  </a:lnTo>
                  <a:lnTo>
                    <a:pt x="4208" y="126"/>
                  </a:lnTo>
                  <a:lnTo>
                    <a:pt x="4179" y="132"/>
                  </a:lnTo>
                  <a:lnTo>
                    <a:pt x="4151" y="140"/>
                  </a:lnTo>
                  <a:lnTo>
                    <a:pt x="4108" y="156"/>
                  </a:lnTo>
                  <a:lnTo>
                    <a:pt x="4069" y="173"/>
                  </a:lnTo>
                  <a:lnTo>
                    <a:pt x="4036" y="190"/>
                  </a:lnTo>
                  <a:lnTo>
                    <a:pt x="4006" y="208"/>
                  </a:lnTo>
                  <a:lnTo>
                    <a:pt x="3980" y="226"/>
                  </a:lnTo>
                  <a:lnTo>
                    <a:pt x="3957" y="244"/>
                  </a:lnTo>
                  <a:lnTo>
                    <a:pt x="3938" y="261"/>
                  </a:lnTo>
                  <a:lnTo>
                    <a:pt x="3921" y="277"/>
                  </a:lnTo>
                  <a:lnTo>
                    <a:pt x="3906" y="292"/>
                  </a:lnTo>
                  <a:lnTo>
                    <a:pt x="3893" y="305"/>
                  </a:lnTo>
                  <a:lnTo>
                    <a:pt x="3881" y="317"/>
                  </a:lnTo>
                  <a:lnTo>
                    <a:pt x="3871" y="327"/>
                  </a:lnTo>
                  <a:lnTo>
                    <a:pt x="3871" y="327"/>
                  </a:lnTo>
                  <a:close/>
                  <a:moveTo>
                    <a:pt x="4265" y="1515"/>
                  </a:moveTo>
                  <a:lnTo>
                    <a:pt x="4279" y="1675"/>
                  </a:lnTo>
                  <a:lnTo>
                    <a:pt x="4266" y="1727"/>
                  </a:lnTo>
                  <a:lnTo>
                    <a:pt x="4239" y="1775"/>
                  </a:lnTo>
                  <a:lnTo>
                    <a:pt x="4200" y="1818"/>
                  </a:lnTo>
                  <a:lnTo>
                    <a:pt x="4151" y="1855"/>
                  </a:lnTo>
                  <a:lnTo>
                    <a:pt x="4092" y="1889"/>
                  </a:lnTo>
                  <a:lnTo>
                    <a:pt x="4025" y="1917"/>
                  </a:lnTo>
                  <a:lnTo>
                    <a:pt x="3953" y="1940"/>
                  </a:lnTo>
                  <a:lnTo>
                    <a:pt x="3876" y="1960"/>
                  </a:lnTo>
                  <a:lnTo>
                    <a:pt x="3795" y="1975"/>
                  </a:lnTo>
                  <a:lnTo>
                    <a:pt x="3713" y="1986"/>
                  </a:lnTo>
                  <a:lnTo>
                    <a:pt x="3632" y="1992"/>
                  </a:lnTo>
                  <a:lnTo>
                    <a:pt x="3552" y="1993"/>
                  </a:lnTo>
                  <a:lnTo>
                    <a:pt x="3476" y="1990"/>
                  </a:lnTo>
                  <a:lnTo>
                    <a:pt x="3401" y="1984"/>
                  </a:lnTo>
                  <a:lnTo>
                    <a:pt x="3326" y="1977"/>
                  </a:lnTo>
                  <a:lnTo>
                    <a:pt x="3252" y="1966"/>
                  </a:lnTo>
                  <a:lnTo>
                    <a:pt x="3179" y="1953"/>
                  </a:lnTo>
                  <a:lnTo>
                    <a:pt x="3107" y="1936"/>
                  </a:lnTo>
                  <a:lnTo>
                    <a:pt x="3038" y="1917"/>
                  </a:lnTo>
                  <a:lnTo>
                    <a:pt x="2971" y="1894"/>
                  </a:lnTo>
                  <a:lnTo>
                    <a:pt x="2904" y="1868"/>
                  </a:lnTo>
                  <a:lnTo>
                    <a:pt x="2841" y="1839"/>
                  </a:lnTo>
                  <a:lnTo>
                    <a:pt x="2778" y="1806"/>
                  </a:lnTo>
                  <a:lnTo>
                    <a:pt x="2719" y="1768"/>
                  </a:lnTo>
                  <a:lnTo>
                    <a:pt x="2726" y="1760"/>
                  </a:lnTo>
                  <a:lnTo>
                    <a:pt x="2731" y="1749"/>
                  </a:lnTo>
                  <a:lnTo>
                    <a:pt x="2737" y="1737"/>
                  </a:lnTo>
                  <a:lnTo>
                    <a:pt x="2744" y="1723"/>
                  </a:lnTo>
                  <a:lnTo>
                    <a:pt x="2749" y="1709"/>
                  </a:lnTo>
                  <a:lnTo>
                    <a:pt x="2756" y="1695"/>
                  </a:lnTo>
                  <a:lnTo>
                    <a:pt x="2762" y="1681"/>
                  </a:lnTo>
                  <a:lnTo>
                    <a:pt x="2769" y="1667"/>
                  </a:lnTo>
                  <a:lnTo>
                    <a:pt x="2775" y="1654"/>
                  </a:lnTo>
                  <a:lnTo>
                    <a:pt x="2780" y="1643"/>
                  </a:lnTo>
                  <a:lnTo>
                    <a:pt x="2787" y="1632"/>
                  </a:lnTo>
                  <a:lnTo>
                    <a:pt x="2791" y="1622"/>
                  </a:lnTo>
                  <a:lnTo>
                    <a:pt x="2850" y="1654"/>
                  </a:lnTo>
                  <a:lnTo>
                    <a:pt x="2912" y="1682"/>
                  </a:lnTo>
                  <a:lnTo>
                    <a:pt x="2975" y="1707"/>
                  </a:lnTo>
                  <a:lnTo>
                    <a:pt x="3042" y="1729"/>
                  </a:lnTo>
                  <a:lnTo>
                    <a:pt x="3107" y="1747"/>
                  </a:lnTo>
                  <a:lnTo>
                    <a:pt x="3176" y="1762"/>
                  </a:lnTo>
                  <a:lnTo>
                    <a:pt x="3244" y="1775"/>
                  </a:lnTo>
                  <a:lnTo>
                    <a:pt x="3311" y="1784"/>
                  </a:lnTo>
                  <a:lnTo>
                    <a:pt x="3377" y="1793"/>
                  </a:lnTo>
                  <a:lnTo>
                    <a:pt x="3440" y="1800"/>
                  </a:lnTo>
                  <a:lnTo>
                    <a:pt x="3502" y="1804"/>
                  </a:lnTo>
                  <a:lnTo>
                    <a:pt x="3560" y="1806"/>
                  </a:lnTo>
                  <a:lnTo>
                    <a:pt x="3649" y="1801"/>
                  </a:lnTo>
                  <a:lnTo>
                    <a:pt x="3734" y="1792"/>
                  </a:lnTo>
                  <a:lnTo>
                    <a:pt x="3814" y="1779"/>
                  </a:lnTo>
                  <a:lnTo>
                    <a:pt x="3889" y="1764"/>
                  </a:lnTo>
                  <a:lnTo>
                    <a:pt x="3958" y="1745"/>
                  </a:lnTo>
                  <a:lnTo>
                    <a:pt x="4022" y="1722"/>
                  </a:lnTo>
                  <a:lnTo>
                    <a:pt x="4079" y="1696"/>
                  </a:lnTo>
                  <a:lnTo>
                    <a:pt x="4130" y="1667"/>
                  </a:lnTo>
                  <a:lnTo>
                    <a:pt x="4175" y="1635"/>
                  </a:lnTo>
                  <a:lnTo>
                    <a:pt x="4211" y="1598"/>
                  </a:lnTo>
                  <a:lnTo>
                    <a:pt x="4241" y="1559"/>
                  </a:lnTo>
                  <a:lnTo>
                    <a:pt x="4265" y="1515"/>
                  </a:lnTo>
                  <a:lnTo>
                    <a:pt x="4265" y="1515"/>
                  </a:lnTo>
                  <a:close/>
                  <a:moveTo>
                    <a:pt x="2549" y="426"/>
                  </a:moveTo>
                  <a:lnTo>
                    <a:pt x="2561" y="429"/>
                  </a:lnTo>
                  <a:lnTo>
                    <a:pt x="2574" y="432"/>
                  </a:lnTo>
                  <a:lnTo>
                    <a:pt x="2588" y="436"/>
                  </a:lnTo>
                  <a:lnTo>
                    <a:pt x="2603" y="441"/>
                  </a:lnTo>
                  <a:lnTo>
                    <a:pt x="2618" y="447"/>
                  </a:lnTo>
                  <a:lnTo>
                    <a:pt x="2633" y="453"/>
                  </a:lnTo>
                  <a:lnTo>
                    <a:pt x="2649" y="461"/>
                  </a:lnTo>
                  <a:lnTo>
                    <a:pt x="2664" y="470"/>
                  </a:lnTo>
                  <a:lnTo>
                    <a:pt x="2679" y="478"/>
                  </a:lnTo>
                  <a:lnTo>
                    <a:pt x="2694" y="488"/>
                  </a:lnTo>
                  <a:lnTo>
                    <a:pt x="2707" y="499"/>
                  </a:lnTo>
                  <a:lnTo>
                    <a:pt x="2719" y="508"/>
                  </a:lnTo>
                  <a:lnTo>
                    <a:pt x="2728" y="495"/>
                  </a:lnTo>
                  <a:lnTo>
                    <a:pt x="2737" y="477"/>
                  </a:lnTo>
                  <a:lnTo>
                    <a:pt x="2749" y="453"/>
                  </a:lnTo>
                  <a:lnTo>
                    <a:pt x="2764" y="428"/>
                  </a:lnTo>
                  <a:lnTo>
                    <a:pt x="2783" y="398"/>
                  </a:lnTo>
                  <a:lnTo>
                    <a:pt x="2804" y="365"/>
                  </a:lnTo>
                  <a:lnTo>
                    <a:pt x="2830" y="332"/>
                  </a:lnTo>
                  <a:lnTo>
                    <a:pt x="2860" y="297"/>
                  </a:lnTo>
                  <a:lnTo>
                    <a:pt x="2895" y="261"/>
                  </a:lnTo>
                  <a:lnTo>
                    <a:pt x="2935" y="226"/>
                  </a:lnTo>
                  <a:lnTo>
                    <a:pt x="2981" y="191"/>
                  </a:lnTo>
                  <a:lnTo>
                    <a:pt x="3033" y="158"/>
                  </a:lnTo>
                  <a:lnTo>
                    <a:pt x="3067" y="140"/>
                  </a:lnTo>
                  <a:lnTo>
                    <a:pt x="3102" y="123"/>
                  </a:lnTo>
                  <a:lnTo>
                    <a:pt x="3138" y="109"/>
                  </a:lnTo>
                  <a:lnTo>
                    <a:pt x="3177" y="98"/>
                  </a:lnTo>
                  <a:lnTo>
                    <a:pt x="3216" y="88"/>
                  </a:lnTo>
                  <a:lnTo>
                    <a:pt x="3255" y="80"/>
                  </a:lnTo>
                  <a:lnTo>
                    <a:pt x="3294" y="75"/>
                  </a:lnTo>
                  <a:lnTo>
                    <a:pt x="3334" y="72"/>
                  </a:lnTo>
                  <a:lnTo>
                    <a:pt x="3373" y="72"/>
                  </a:lnTo>
                  <a:lnTo>
                    <a:pt x="3411" y="73"/>
                  </a:lnTo>
                  <a:lnTo>
                    <a:pt x="3448" y="77"/>
                  </a:lnTo>
                  <a:lnTo>
                    <a:pt x="3484" y="83"/>
                  </a:lnTo>
                  <a:lnTo>
                    <a:pt x="3420" y="56"/>
                  </a:lnTo>
                  <a:lnTo>
                    <a:pt x="3360" y="35"/>
                  </a:lnTo>
                  <a:lnTo>
                    <a:pt x="3303" y="20"/>
                  </a:lnTo>
                  <a:lnTo>
                    <a:pt x="3250" y="12"/>
                  </a:lnTo>
                  <a:lnTo>
                    <a:pt x="3200" y="7"/>
                  </a:lnTo>
                  <a:lnTo>
                    <a:pt x="3153" y="6"/>
                  </a:lnTo>
                  <a:lnTo>
                    <a:pt x="3109" y="9"/>
                  </a:lnTo>
                  <a:lnTo>
                    <a:pt x="3068" y="16"/>
                  </a:lnTo>
                  <a:lnTo>
                    <a:pt x="3030" y="25"/>
                  </a:lnTo>
                  <a:lnTo>
                    <a:pt x="2993" y="34"/>
                  </a:lnTo>
                  <a:lnTo>
                    <a:pt x="2960" y="44"/>
                  </a:lnTo>
                  <a:lnTo>
                    <a:pt x="2927" y="55"/>
                  </a:lnTo>
                  <a:lnTo>
                    <a:pt x="2870" y="83"/>
                  </a:lnTo>
                  <a:lnTo>
                    <a:pt x="2819" y="114"/>
                  </a:lnTo>
                  <a:lnTo>
                    <a:pt x="2773" y="146"/>
                  </a:lnTo>
                  <a:lnTo>
                    <a:pt x="2732" y="180"/>
                  </a:lnTo>
                  <a:lnTo>
                    <a:pt x="2695" y="215"/>
                  </a:lnTo>
                  <a:lnTo>
                    <a:pt x="2663" y="250"/>
                  </a:lnTo>
                  <a:lnTo>
                    <a:pt x="2636" y="285"/>
                  </a:lnTo>
                  <a:lnTo>
                    <a:pt x="2612" y="318"/>
                  </a:lnTo>
                  <a:lnTo>
                    <a:pt x="2592" y="349"/>
                  </a:lnTo>
                  <a:lnTo>
                    <a:pt x="2575" y="378"/>
                  </a:lnTo>
                  <a:lnTo>
                    <a:pt x="2561" y="404"/>
                  </a:lnTo>
                  <a:lnTo>
                    <a:pt x="2549" y="426"/>
                  </a:lnTo>
                  <a:lnTo>
                    <a:pt x="2549" y="426"/>
                  </a:lnTo>
                  <a:close/>
                  <a:moveTo>
                    <a:pt x="2711" y="1778"/>
                  </a:moveTo>
                  <a:lnTo>
                    <a:pt x="2722" y="1763"/>
                  </a:lnTo>
                  <a:lnTo>
                    <a:pt x="2734" y="1741"/>
                  </a:lnTo>
                  <a:lnTo>
                    <a:pt x="2747" y="1717"/>
                  </a:lnTo>
                  <a:lnTo>
                    <a:pt x="2761" y="1689"/>
                  </a:lnTo>
                  <a:lnTo>
                    <a:pt x="2775" y="1659"/>
                  </a:lnTo>
                  <a:lnTo>
                    <a:pt x="2789" y="1626"/>
                  </a:lnTo>
                  <a:lnTo>
                    <a:pt x="2802" y="1594"/>
                  </a:lnTo>
                  <a:lnTo>
                    <a:pt x="2814" y="1563"/>
                  </a:lnTo>
                  <a:lnTo>
                    <a:pt x="2826" y="1533"/>
                  </a:lnTo>
                  <a:lnTo>
                    <a:pt x="2835" y="1505"/>
                  </a:lnTo>
                  <a:lnTo>
                    <a:pt x="2844" y="1480"/>
                  </a:lnTo>
                  <a:lnTo>
                    <a:pt x="2849" y="1460"/>
                  </a:lnTo>
                  <a:lnTo>
                    <a:pt x="2886" y="1321"/>
                  </a:lnTo>
                  <a:lnTo>
                    <a:pt x="2908" y="1189"/>
                  </a:lnTo>
                  <a:lnTo>
                    <a:pt x="2917" y="1064"/>
                  </a:lnTo>
                  <a:lnTo>
                    <a:pt x="2914" y="949"/>
                  </a:lnTo>
                  <a:lnTo>
                    <a:pt x="2898" y="844"/>
                  </a:lnTo>
                  <a:lnTo>
                    <a:pt x="2872" y="748"/>
                  </a:lnTo>
                  <a:lnTo>
                    <a:pt x="2836" y="663"/>
                  </a:lnTo>
                  <a:lnTo>
                    <a:pt x="2792" y="590"/>
                  </a:lnTo>
                  <a:lnTo>
                    <a:pt x="2741" y="529"/>
                  </a:lnTo>
                  <a:lnTo>
                    <a:pt x="2682" y="480"/>
                  </a:lnTo>
                  <a:lnTo>
                    <a:pt x="2616" y="446"/>
                  </a:lnTo>
                  <a:lnTo>
                    <a:pt x="2545" y="426"/>
                  </a:lnTo>
                  <a:lnTo>
                    <a:pt x="2332" y="395"/>
                  </a:lnTo>
                  <a:lnTo>
                    <a:pt x="2396" y="406"/>
                  </a:lnTo>
                  <a:lnTo>
                    <a:pt x="2454" y="426"/>
                  </a:lnTo>
                  <a:lnTo>
                    <a:pt x="2507" y="453"/>
                  </a:lnTo>
                  <a:lnTo>
                    <a:pt x="2557" y="490"/>
                  </a:lnTo>
                  <a:lnTo>
                    <a:pt x="2601" y="533"/>
                  </a:lnTo>
                  <a:lnTo>
                    <a:pt x="2639" y="585"/>
                  </a:lnTo>
                  <a:lnTo>
                    <a:pt x="2672" y="643"/>
                  </a:lnTo>
                  <a:lnTo>
                    <a:pt x="2700" y="707"/>
                  </a:lnTo>
                  <a:lnTo>
                    <a:pt x="2720" y="778"/>
                  </a:lnTo>
                  <a:lnTo>
                    <a:pt x="2736" y="854"/>
                  </a:lnTo>
                  <a:lnTo>
                    <a:pt x="2745" y="935"/>
                  </a:lnTo>
                  <a:lnTo>
                    <a:pt x="2747" y="1021"/>
                  </a:lnTo>
                  <a:lnTo>
                    <a:pt x="2744" y="1109"/>
                  </a:lnTo>
                  <a:lnTo>
                    <a:pt x="2734" y="1193"/>
                  </a:lnTo>
                  <a:lnTo>
                    <a:pt x="2720" y="1273"/>
                  </a:lnTo>
                  <a:lnTo>
                    <a:pt x="2703" y="1349"/>
                  </a:lnTo>
                  <a:lnTo>
                    <a:pt x="2683" y="1421"/>
                  </a:lnTo>
                  <a:lnTo>
                    <a:pt x="2660" y="1489"/>
                  </a:lnTo>
                  <a:lnTo>
                    <a:pt x="2636" y="1551"/>
                  </a:lnTo>
                  <a:lnTo>
                    <a:pt x="2612" y="1608"/>
                  </a:lnTo>
                  <a:lnTo>
                    <a:pt x="2588" y="1660"/>
                  </a:lnTo>
                  <a:lnTo>
                    <a:pt x="2565" y="1706"/>
                  </a:lnTo>
                  <a:lnTo>
                    <a:pt x="2546" y="1746"/>
                  </a:lnTo>
                  <a:lnTo>
                    <a:pt x="2528" y="1778"/>
                  </a:lnTo>
                  <a:lnTo>
                    <a:pt x="2541" y="1779"/>
                  </a:lnTo>
                  <a:lnTo>
                    <a:pt x="2554" y="1779"/>
                  </a:lnTo>
                  <a:lnTo>
                    <a:pt x="2565" y="1779"/>
                  </a:lnTo>
                  <a:lnTo>
                    <a:pt x="2578" y="1779"/>
                  </a:lnTo>
                  <a:lnTo>
                    <a:pt x="2592" y="1779"/>
                  </a:lnTo>
                  <a:lnTo>
                    <a:pt x="2605" y="1779"/>
                  </a:lnTo>
                  <a:lnTo>
                    <a:pt x="2620" y="1779"/>
                  </a:lnTo>
                  <a:lnTo>
                    <a:pt x="2635" y="1779"/>
                  </a:lnTo>
                  <a:lnTo>
                    <a:pt x="2652" y="1779"/>
                  </a:lnTo>
                  <a:lnTo>
                    <a:pt x="2671" y="1779"/>
                  </a:lnTo>
                  <a:lnTo>
                    <a:pt x="2690" y="1779"/>
                  </a:lnTo>
                  <a:lnTo>
                    <a:pt x="2711" y="1778"/>
                  </a:lnTo>
                  <a:lnTo>
                    <a:pt x="2711" y="1778"/>
                  </a:lnTo>
                  <a:close/>
                  <a:moveTo>
                    <a:pt x="5368" y="864"/>
                  </a:moveTo>
                  <a:lnTo>
                    <a:pt x="5307" y="871"/>
                  </a:lnTo>
                  <a:lnTo>
                    <a:pt x="5250" y="880"/>
                  </a:lnTo>
                  <a:lnTo>
                    <a:pt x="5196" y="894"/>
                  </a:lnTo>
                  <a:lnTo>
                    <a:pt x="5144" y="913"/>
                  </a:lnTo>
                  <a:lnTo>
                    <a:pt x="5095" y="934"/>
                  </a:lnTo>
                  <a:lnTo>
                    <a:pt x="5047" y="960"/>
                  </a:lnTo>
                  <a:lnTo>
                    <a:pt x="5002" y="989"/>
                  </a:lnTo>
                  <a:lnTo>
                    <a:pt x="4959" y="1022"/>
                  </a:lnTo>
                  <a:lnTo>
                    <a:pt x="4918" y="1059"/>
                  </a:lnTo>
                  <a:lnTo>
                    <a:pt x="4880" y="1099"/>
                  </a:lnTo>
                  <a:lnTo>
                    <a:pt x="4843" y="1142"/>
                  </a:lnTo>
                  <a:lnTo>
                    <a:pt x="4809" y="1188"/>
                  </a:lnTo>
                  <a:lnTo>
                    <a:pt x="4823" y="1196"/>
                  </a:lnTo>
                  <a:lnTo>
                    <a:pt x="4837" y="1205"/>
                  </a:lnTo>
                  <a:lnTo>
                    <a:pt x="4850" y="1214"/>
                  </a:lnTo>
                  <a:lnTo>
                    <a:pt x="4861" y="1222"/>
                  </a:lnTo>
                  <a:lnTo>
                    <a:pt x="4872" y="1232"/>
                  </a:lnTo>
                  <a:lnTo>
                    <a:pt x="4884" y="1242"/>
                  </a:lnTo>
                  <a:lnTo>
                    <a:pt x="4894" y="1251"/>
                  </a:lnTo>
                  <a:lnTo>
                    <a:pt x="4904" y="1261"/>
                  </a:lnTo>
                  <a:lnTo>
                    <a:pt x="4914" y="1271"/>
                  </a:lnTo>
                  <a:lnTo>
                    <a:pt x="4924" y="1280"/>
                  </a:lnTo>
                  <a:lnTo>
                    <a:pt x="4933" y="1290"/>
                  </a:lnTo>
                  <a:lnTo>
                    <a:pt x="4944" y="1299"/>
                  </a:lnTo>
                  <a:lnTo>
                    <a:pt x="4960" y="1254"/>
                  </a:lnTo>
                  <a:lnTo>
                    <a:pt x="4983" y="1209"/>
                  </a:lnTo>
                  <a:lnTo>
                    <a:pt x="5009" y="1166"/>
                  </a:lnTo>
                  <a:lnTo>
                    <a:pt x="5040" y="1124"/>
                  </a:lnTo>
                  <a:lnTo>
                    <a:pt x="5074" y="1083"/>
                  </a:lnTo>
                  <a:lnTo>
                    <a:pt x="5113" y="1047"/>
                  </a:lnTo>
                  <a:lnTo>
                    <a:pt x="5155" y="1013"/>
                  </a:lnTo>
                  <a:lnTo>
                    <a:pt x="5201" y="981"/>
                  </a:lnTo>
                  <a:lnTo>
                    <a:pt x="5250" y="956"/>
                  </a:lnTo>
                  <a:lnTo>
                    <a:pt x="5303" y="935"/>
                  </a:lnTo>
                  <a:lnTo>
                    <a:pt x="5358" y="919"/>
                  </a:lnTo>
                  <a:lnTo>
                    <a:pt x="5417" y="909"/>
                  </a:lnTo>
                  <a:lnTo>
                    <a:pt x="5450" y="907"/>
                  </a:lnTo>
                  <a:lnTo>
                    <a:pt x="5483" y="905"/>
                  </a:lnTo>
                  <a:lnTo>
                    <a:pt x="5513" y="904"/>
                  </a:lnTo>
                  <a:lnTo>
                    <a:pt x="5541" y="905"/>
                  </a:lnTo>
                  <a:lnTo>
                    <a:pt x="5568" y="907"/>
                  </a:lnTo>
                  <a:lnTo>
                    <a:pt x="5594" y="910"/>
                  </a:lnTo>
                  <a:lnTo>
                    <a:pt x="5620" y="915"/>
                  </a:lnTo>
                  <a:lnTo>
                    <a:pt x="5645" y="920"/>
                  </a:lnTo>
                  <a:lnTo>
                    <a:pt x="5670" y="927"/>
                  </a:lnTo>
                  <a:lnTo>
                    <a:pt x="5694" y="935"/>
                  </a:lnTo>
                  <a:lnTo>
                    <a:pt x="5720" y="945"/>
                  </a:lnTo>
                  <a:lnTo>
                    <a:pt x="5746" y="954"/>
                  </a:lnTo>
                  <a:lnTo>
                    <a:pt x="5723" y="939"/>
                  </a:lnTo>
                  <a:lnTo>
                    <a:pt x="5699" y="924"/>
                  </a:lnTo>
                  <a:lnTo>
                    <a:pt x="5671" y="911"/>
                  </a:lnTo>
                  <a:lnTo>
                    <a:pt x="5641" y="900"/>
                  </a:lnTo>
                  <a:lnTo>
                    <a:pt x="5608" y="889"/>
                  </a:lnTo>
                  <a:lnTo>
                    <a:pt x="5575" y="879"/>
                  </a:lnTo>
                  <a:lnTo>
                    <a:pt x="5540" y="873"/>
                  </a:lnTo>
                  <a:lnTo>
                    <a:pt x="5505" y="867"/>
                  </a:lnTo>
                  <a:lnTo>
                    <a:pt x="5470" y="863"/>
                  </a:lnTo>
                  <a:lnTo>
                    <a:pt x="5434" y="862"/>
                  </a:lnTo>
                  <a:lnTo>
                    <a:pt x="5400" y="862"/>
                  </a:lnTo>
                  <a:lnTo>
                    <a:pt x="5368" y="864"/>
                  </a:lnTo>
                  <a:lnTo>
                    <a:pt x="5368" y="86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4" name="Freeform 90"/>
            <p:cNvSpPr>
              <a:spLocks/>
            </p:cNvSpPr>
            <p:nvPr/>
          </p:nvSpPr>
          <p:spPr bwMode="auto">
            <a:xfrm>
              <a:off x="2576" y="2974"/>
              <a:ext cx="134" cy="149"/>
            </a:xfrm>
            <a:custGeom>
              <a:avLst/>
              <a:gdLst/>
              <a:ahLst/>
              <a:cxnLst>
                <a:cxn ang="0">
                  <a:pos x="67" y="1042"/>
                </a:cxn>
                <a:cxn ang="0">
                  <a:pos x="82" y="1043"/>
                </a:cxn>
                <a:cxn ang="0">
                  <a:pos x="101" y="1044"/>
                </a:cxn>
                <a:cxn ang="0">
                  <a:pos x="120" y="1045"/>
                </a:cxn>
                <a:cxn ang="0">
                  <a:pos x="139" y="1046"/>
                </a:cxn>
                <a:cxn ang="0">
                  <a:pos x="155" y="1047"/>
                </a:cxn>
                <a:cxn ang="0">
                  <a:pos x="156" y="1031"/>
                </a:cxn>
                <a:cxn ang="0">
                  <a:pos x="142" y="983"/>
                </a:cxn>
                <a:cxn ang="0">
                  <a:pos x="127" y="917"/>
                </a:cxn>
                <a:cxn ang="0">
                  <a:pos x="117" y="837"/>
                </a:cxn>
                <a:cxn ang="0">
                  <a:pos x="118" y="740"/>
                </a:cxn>
                <a:cxn ang="0">
                  <a:pos x="136" y="631"/>
                </a:cxn>
                <a:cxn ang="0">
                  <a:pos x="166" y="540"/>
                </a:cxn>
                <a:cxn ang="0">
                  <a:pos x="201" y="468"/>
                </a:cxn>
                <a:cxn ang="0">
                  <a:pos x="246" y="391"/>
                </a:cxn>
                <a:cxn ang="0">
                  <a:pos x="306" y="313"/>
                </a:cxn>
                <a:cxn ang="0">
                  <a:pos x="381" y="238"/>
                </a:cxn>
                <a:cxn ang="0">
                  <a:pos x="474" y="169"/>
                </a:cxn>
                <a:cxn ang="0">
                  <a:pos x="557" y="124"/>
                </a:cxn>
                <a:cxn ang="0">
                  <a:pos x="619" y="99"/>
                </a:cxn>
                <a:cxn ang="0">
                  <a:pos x="685" y="80"/>
                </a:cxn>
                <a:cxn ang="0">
                  <a:pos x="754" y="67"/>
                </a:cxn>
                <a:cxn ang="0">
                  <a:pos x="826" y="60"/>
                </a:cxn>
                <a:cxn ang="0">
                  <a:pos x="900" y="60"/>
                </a:cxn>
                <a:cxn ang="0">
                  <a:pos x="935" y="60"/>
                </a:cxn>
                <a:cxn ang="0">
                  <a:pos x="928" y="54"/>
                </a:cxn>
                <a:cxn ang="0">
                  <a:pos x="923" y="46"/>
                </a:cxn>
                <a:cxn ang="0">
                  <a:pos x="918" y="38"/>
                </a:cxn>
                <a:cxn ang="0">
                  <a:pos x="912" y="29"/>
                </a:cxn>
                <a:cxn ang="0">
                  <a:pos x="907" y="22"/>
                </a:cxn>
                <a:cxn ang="0">
                  <a:pos x="879" y="12"/>
                </a:cxn>
                <a:cxn ang="0">
                  <a:pos x="820" y="3"/>
                </a:cxn>
                <a:cxn ang="0">
                  <a:pos x="752" y="0"/>
                </a:cxn>
                <a:cxn ang="0">
                  <a:pos x="678" y="2"/>
                </a:cxn>
                <a:cxn ang="0">
                  <a:pos x="599" y="13"/>
                </a:cxn>
                <a:cxn ang="0">
                  <a:pos x="517" y="34"/>
                </a:cxn>
                <a:cxn ang="0">
                  <a:pos x="424" y="73"/>
                </a:cxn>
                <a:cxn ang="0">
                  <a:pos x="329" y="128"/>
                </a:cxn>
                <a:cxn ang="0">
                  <a:pos x="245" y="193"/>
                </a:cxn>
                <a:cxn ang="0">
                  <a:pos x="172" y="267"/>
                </a:cxn>
                <a:cxn ang="0">
                  <a:pos x="112" y="349"/>
                </a:cxn>
                <a:cxn ang="0">
                  <a:pos x="64" y="439"/>
                </a:cxn>
                <a:cxn ang="0">
                  <a:pos x="26" y="546"/>
                </a:cxn>
                <a:cxn ang="0">
                  <a:pos x="4" y="661"/>
                </a:cxn>
                <a:cxn ang="0">
                  <a:pos x="0" y="768"/>
                </a:cxn>
                <a:cxn ang="0">
                  <a:pos x="8" y="863"/>
                </a:cxn>
                <a:cxn ang="0">
                  <a:pos x="28" y="946"/>
                </a:cxn>
                <a:cxn ang="0">
                  <a:pos x="50" y="1014"/>
                </a:cxn>
                <a:cxn ang="0">
                  <a:pos x="61" y="1041"/>
                </a:cxn>
              </a:cxnLst>
              <a:rect l="0" t="0" r="r" b="b"/>
              <a:pathLst>
                <a:path w="937" h="1047">
                  <a:moveTo>
                    <a:pt x="61" y="1041"/>
                  </a:moveTo>
                  <a:lnTo>
                    <a:pt x="67" y="1042"/>
                  </a:lnTo>
                  <a:lnTo>
                    <a:pt x="74" y="1042"/>
                  </a:lnTo>
                  <a:lnTo>
                    <a:pt x="82" y="1043"/>
                  </a:lnTo>
                  <a:lnTo>
                    <a:pt x="91" y="1043"/>
                  </a:lnTo>
                  <a:lnTo>
                    <a:pt x="101" y="1044"/>
                  </a:lnTo>
                  <a:lnTo>
                    <a:pt x="110" y="1045"/>
                  </a:lnTo>
                  <a:lnTo>
                    <a:pt x="120" y="1045"/>
                  </a:lnTo>
                  <a:lnTo>
                    <a:pt x="130" y="1046"/>
                  </a:lnTo>
                  <a:lnTo>
                    <a:pt x="139" y="1046"/>
                  </a:lnTo>
                  <a:lnTo>
                    <a:pt x="148" y="1047"/>
                  </a:lnTo>
                  <a:lnTo>
                    <a:pt x="155" y="1047"/>
                  </a:lnTo>
                  <a:lnTo>
                    <a:pt x="160" y="1047"/>
                  </a:lnTo>
                  <a:lnTo>
                    <a:pt x="156" y="1031"/>
                  </a:lnTo>
                  <a:lnTo>
                    <a:pt x="149" y="1010"/>
                  </a:lnTo>
                  <a:lnTo>
                    <a:pt x="142" y="983"/>
                  </a:lnTo>
                  <a:lnTo>
                    <a:pt x="134" y="953"/>
                  </a:lnTo>
                  <a:lnTo>
                    <a:pt x="127" y="917"/>
                  </a:lnTo>
                  <a:lnTo>
                    <a:pt x="121" y="878"/>
                  </a:lnTo>
                  <a:lnTo>
                    <a:pt x="117" y="837"/>
                  </a:lnTo>
                  <a:lnTo>
                    <a:pt x="116" y="790"/>
                  </a:lnTo>
                  <a:lnTo>
                    <a:pt x="118" y="740"/>
                  </a:lnTo>
                  <a:lnTo>
                    <a:pt x="125" y="687"/>
                  </a:lnTo>
                  <a:lnTo>
                    <a:pt x="136" y="631"/>
                  </a:lnTo>
                  <a:lnTo>
                    <a:pt x="153" y="572"/>
                  </a:lnTo>
                  <a:lnTo>
                    <a:pt x="166" y="540"/>
                  </a:lnTo>
                  <a:lnTo>
                    <a:pt x="182" y="504"/>
                  </a:lnTo>
                  <a:lnTo>
                    <a:pt x="201" y="468"/>
                  </a:lnTo>
                  <a:lnTo>
                    <a:pt x="222" y="430"/>
                  </a:lnTo>
                  <a:lnTo>
                    <a:pt x="246" y="391"/>
                  </a:lnTo>
                  <a:lnTo>
                    <a:pt x="275" y="352"/>
                  </a:lnTo>
                  <a:lnTo>
                    <a:pt x="306" y="313"/>
                  </a:lnTo>
                  <a:lnTo>
                    <a:pt x="342" y="274"/>
                  </a:lnTo>
                  <a:lnTo>
                    <a:pt x="381" y="238"/>
                  </a:lnTo>
                  <a:lnTo>
                    <a:pt x="425" y="202"/>
                  </a:lnTo>
                  <a:lnTo>
                    <a:pt x="474" y="169"/>
                  </a:lnTo>
                  <a:lnTo>
                    <a:pt x="526" y="138"/>
                  </a:lnTo>
                  <a:lnTo>
                    <a:pt x="557" y="124"/>
                  </a:lnTo>
                  <a:lnTo>
                    <a:pt x="588" y="111"/>
                  </a:lnTo>
                  <a:lnTo>
                    <a:pt x="619" y="99"/>
                  </a:lnTo>
                  <a:lnTo>
                    <a:pt x="652" y="89"/>
                  </a:lnTo>
                  <a:lnTo>
                    <a:pt x="685" y="80"/>
                  </a:lnTo>
                  <a:lnTo>
                    <a:pt x="720" y="73"/>
                  </a:lnTo>
                  <a:lnTo>
                    <a:pt x="754" y="67"/>
                  </a:lnTo>
                  <a:lnTo>
                    <a:pt x="790" y="62"/>
                  </a:lnTo>
                  <a:lnTo>
                    <a:pt x="826" y="60"/>
                  </a:lnTo>
                  <a:lnTo>
                    <a:pt x="863" y="59"/>
                  </a:lnTo>
                  <a:lnTo>
                    <a:pt x="900" y="60"/>
                  </a:lnTo>
                  <a:lnTo>
                    <a:pt x="937" y="62"/>
                  </a:lnTo>
                  <a:lnTo>
                    <a:pt x="935" y="60"/>
                  </a:lnTo>
                  <a:lnTo>
                    <a:pt x="932" y="57"/>
                  </a:lnTo>
                  <a:lnTo>
                    <a:pt x="928" y="54"/>
                  </a:lnTo>
                  <a:lnTo>
                    <a:pt x="926" y="50"/>
                  </a:lnTo>
                  <a:lnTo>
                    <a:pt x="923" y="46"/>
                  </a:lnTo>
                  <a:lnTo>
                    <a:pt x="920" y="42"/>
                  </a:lnTo>
                  <a:lnTo>
                    <a:pt x="918" y="38"/>
                  </a:lnTo>
                  <a:lnTo>
                    <a:pt x="914" y="33"/>
                  </a:lnTo>
                  <a:lnTo>
                    <a:pt x="912" y="29"/>
                  </a:lnTo>
                  <a:lnTo>
                    <a:pt x="909" y="25"/>
                  </a:lnTo>
                  <a:lnTo>
                    <a:pt x="907" y="22"/>
                  </a:lnTo>
                  <a:lnTo>
                    <a:pt x="904" y="17"/>
                  </a:lnTo>
                  <a:lnTo>
                    <a:pt x="879" y="12"/>
                  </a:lnTo>
                  <a:lnTo>
                    <a:pt x="850" y="8"/>
                  </a:lnTo>
                  <a:lnTo>
                    <a:pt x="820" y="3"/>
                  </a:lnTo>
                  <a:lnTo>
                    <a:pt x="787" y="1"/>
                  </a:lnTo>
                  <a:lnTo>
                    <a:pt x="752" y="0"/>
                  </a:lnTo>
                  <a:lnTo>
                    <a:pt x="716" y="0"/>
                  </a:lnTo>
                  <a:lnTo>
                    <a:pt x="678" y="2"/>
                  </a:lnTo>
                  <a:lnTo>
                    <a:pt x="639" y="7"/>
                  </a:lnTo>
                  <a:lnTo>
                    <a:pt x="599" y="13"/>
                  </a:lnTo>
                  <a:lnTo>
                    <a:pt x="559" y="23"/>
                  </a:lnTo>
                  <a:lnTo>
                    <a:pt x="517" y="34"/>
                  </a:lnTo>
                  <a:lnTo>
                    <a:pt x="475" y="50"/>
                  </a:lnTo>
                  <a:lnTo>
                    <a:pt x="424" y="73"/>
                  </a:lnTo>
                  <a:lnTo>
                    <a:pt x="375" y="99"/>
                  </a:lnTo>
                  <a:lnTo>
                    <a:pt x="329" y="128"/>
                  </a:lnTo>
                  <a:lnTo>
                    <a:pt x="285" y="159"/>
                  </a:lnTo>
                  <a:lnTo>
                    <a:pt x="245" y="193"/>
                  </a:lnTo>
                  <a:lnTo>
                    <a:pt x="206" y="229"/>
                  </a:lnTo>
                  <a:lnTo>
                    <a:pt x="172" y="267"/>
                  </a:lnTo>
                  <a:lnTo>
                    <a:pt x="139" y="308"/>
                  </a:lnTo>
                  <a:lnTo>
                    <a:pt x="112" y="349"/>
                  </a:lnTo>
                  <a:lnTo>
                    <a:pt x="86" y="394"/>
                  </a:lnTo>
                  <a:lnTo>
                    <a:pt x="64" y="439"/>
                  </a:lnTo>
                  <a:lnTo>
                    <a:pt x="45" y="485"/>
                  </a:lnTo>
                  <a:lnTo>
                    <a:pt x="26" y="546"/>
                  </a:lnTo>
                  <a:lnTo>
                    <a:pt x="13" y="604"/>
                  </a:lnTo>
                  <a:lnTo>
                    <a:pt x="4" y="661"/>
                  </a:lnTo>
                  <a:lnTo>
                    <a:pt x="0" y="716"/>
                  </a:lnTo>
                  <a:lnTo>
                    <a:pt x="0" y="768"/>
                  </a:lnTo>
                  <a:lnTo>
                    <a:pt x="3" y="817"/>
                  </a:lnTo>
                  <a:lnTo>
                    <a:pt x="8" y="863"/>
                  </a:lnTo>
                  <a:lnTo>
                    <a:pt x="17" y="906"/>
                  </a:lnTo>
                  <a:lnTo>
                    <a:pt x="28" y="946"/>
                  </a:lnTo>
                  <a:lnTo>
                    <a:pt x="38" y="982"/>
                  </a:lnTo>
                  <a:lnTo>
                    <a:pt x="50" y="1014"/>
                  </a:lnTo>
                  <a:lnTo>
                    <a:pt x="61" y="1041"/>
                  </a:lnTo>
                  <a:lnTo>
                    <a:pt x="61" y="1041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5" name="Freeform 91"/>
            <p:cNvSpPr>
              <a:spLocks/>
            </p:cNvSpPr>
            <p:nvPr/>
          </p:nvSpPr>
          <p:spPr bwMode="auto">
            <a:xfrm>
              <a:off x="2701" y="2935"/>
              <a:ext cx="90" cy="8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0" y="177"/>
                </a:cxn>
                <a:cxn ang="0">
                  <a:pos x="8" y="237"/>
                </a:cxn>
                <a:cxn ang="0">
                  <a:pos x="30" y="290"/>
                </a:cxn>
                <a:cxn ang="0">
                  <a:pos x="64" y="340"/>
                </a:cxn>
                <a:cxn ang="0">
                  <a:pos x="109" y="385"/>
                </a:cxn>
                <a:cxn ang="0">
                  <a:pos x="161" y="426"/>
                </a:cxn>
                <a:cxn ang="0">
                  <a:pos x="217" y="462"/>
                </a:cxn>
                <a:cxn ang="0">
                  <a:pos x="276" y="493"/>
                </a:cxn>
                <a:cxn ang="0">
                  <a:pos x="335" y="520"/>
                </a:cxn>
                <a:cxn ang="0">
                  <a:pos x="392" y="543"/>
                </a:cxn>
                <a:cxn ang="0">
                  <a:pos x="444" y="560"/>
                </a:cxn>
                <a:cxn ang="0">
                  <a:pos x="488" y="573"/>
                </a:cxn>
                <a:cxn ang="0">
                  <a:pos x="522" y="581"/>
                </a:cxn>
                <a:cxn ang="0">
                  <a:pos x="531" y="569"/>
                </a:cxn>
                <a:cxn ang="0">
                  <a:pos x="539" y="557"/>
                </a:cxn>
                <a:cxn ang="0">
                  <a:pos x="548" y="545"/>
                </a:cxn>
                <a:cxn ang="0">
                  <a:pos x="556" y="532"/>
                </a:cxn>
                <a:cxn ang="0">
                  <a:pos x="565" y="520"/>
                </a:cxn>
                <a:cxn ang="0">
                  <a:pos x="574" y="507"/>
                </a:cxn>
                <a:cxn ang="0">
                  <a:pos x="583" y="495"/>
                </a:cxn>
                <a:cxn ang="0">
                  <a:pos x="592" y="483"/>
                </a:cxn>
                <a:cxn ang="0">
                  <a:pos x="602" y="470"/>
                </a:cxn>
                <a:cxn ang="0">
                  <a:pos x="611" y="457"/>
                </a:cxn>
                <a:cxn ang="0">
                  <a:pos x="622" y="444"/>
                </a:cxn>
                <a:cxn ang="0">
                  <a:pos x="632" y="431"/>
                </a:cxn>
                <a:cxn ang="0">
                  <a:pos x="577" y="418"/>
                </a:cxn>
                <a:cxn ang="0">
                  <a:pos x="516" y="402"/>
                </a:cxn>
                <a:cxn ang="0">
                  <a:pos x="451" y="383"/>
                </a:cxn>
                <a:cxn ang="0">
                  <a:pos x="383" y="360"/>
                </a:cxn>
                <a:cxn ang="0">
                  <a:pos x="316" y="333"/>
                </a:cxn>
                <a:cxn ang="0">
                  <a:pos x="250" y="302"/>
                </a:cxn>
                <a:cxn ang="0">
                  <a:pos x="190" y="266"/>
                </a:cxn>
                <a:cxn ang="0">
                  <a:pos x="135" y="225"/>
                </a:cxn>
                <a:cxn ang="0">
                  <a:pos x="89" y="178"/>
                </a:cxn>
                <a:cxn ang="0">
                  <a:pos x="54" y="126"/>
                </a:cxn>
                <a:cxn ang="0">
                  <a:pos x="32" y="67"/>
                </a:cxn>
                <a:cxn ang="0">
                  <a:pos x="24" y="0"/>
                </a:cxn>
                <a:cxn ang="0">
                  <a:pos x="24" y="0"/>
                </a:cxn>
              </a:cxnLst>
              <a:rect l="0" t="0" r="r" b="b"/>
              <a:pathLst>
                <a:path w="632" h="581">
                  <a:moveTo>
                    <a:pt x="24" y="0"/>
                  </a:moveTo>
                  <a:lnTo>
                    <a:pt x="0" y="177"/>
                  </a:lnTo>
                  <a:lnTo>
                    <a:pt x="8" y="237"/>
                  </a:lnTo>
                  <a:lnTo>
                    <a:pt x="30" y="290"/>
                  </a:lnTo>
                  <a:lnTo>
                    <a:pt x="64" y="340"/>
                  </a:lnTo>
                  <a:lnTo>
                    <a:pt x="109" y="385"/>
                  </a:lnTo>
                  <a:lnTo>
                    <a:pt x="161" y="426"/>
                  </a:lnTo>
                  <a:lnTo>
                    <a:pt x="217" y="462"/>
                  </a:lnTo>
                  <a:lnTo>
                    <a:pt x="276" y="493"/>
                  </a:lnTo>
                  <a:lnTo>
                    <a:pt x="335" y="520"/>
                  </a:lnTo>
                  <a:lnTo>
                    <a:pt x="392" y="543"/>
                  </a:lnTo>
                  <a:lnTo>
                    <a:pt x="444" y="560"/>
                  </a:lnTo>
                  <a:lnTo>
                    <a:pt x="488" y="573"/>
                  </a:lnTo>
                  <a:lnTo>
                    <a:pt x="522" y="581"/>
                  </a:lnTo>
                  <a:lnTo>
                    <a:pt x="531" y="569"/>
                  </a:lnTo>
                  <a:lnTo>
                    <a:pt x="539" y="557"/>
                  </a:lnTo>
                  <a:lnTo>
                    <a:pt x="548" y="545"/>
                  </a:lnTo>
                  <a:lnTo>
                    <a:pt x="556" y="532"/>
                  </a:lnTo>
                  <a:lnTo>
                    <a:pt x="565" y="520"/>
                  </a:lnTo>
                  <a:lnTo>
                    <a:pt x="574" y="507"/>
                  </a:lnTo>
                  <a:lnTo>
                    <a:pt x="583" y="495"/>
                  </a:lnTo>
                  <a:lnTo>
                    <a:pt x="592" y="483"/>
                  </a:lnTo>
                  <a:lnTo>
                    <a:pt x="602" y="470"/>
                  </a:lnTo>
                  <a:lnTo>
                    <a:pt x="611" y="457"/>
                  </a:lnTo>
                  <a:lnTo>
                    <a:pt x="622" y="444"/>
                  </a:lnTo>
                  <a:lnTo>
                    <a:pt x="632" y="431"/>
                  </a:lnTo>
                  <a:lnTo>
                    <a:pt x="577" y="418"/>
                  </a:lnTo>
                  <a:lnTo>
                    <a:pt x="516" y="402"/>
                  </a:lnTo>
                  <a:lnTo>
                    <a:pt x="451" y="383"/>
                  </a:lnTo>
                  <a:lnTo>
                    <a:pt x="383" y="360"/>
                  </a:lnTo>
                  <a:lnTo>
                    <a:pt x="316" y="333"/>
                  </a:lnTo>
                  <a:lnTo>
                    <a:pt x="250" y="302"/>
                  </a:lnTo>
                  <a:lnTo>
                    <a:pt x="190" y="266"/>
                  </a:lnTo>
                  <a:lnTo>
                    <a:pt x="135" y="225"/>
                  </a:lnTo>
                  <a:lnTo>
                    <a:pt x="89" y="178"/>
                  </a:lnTo>
                  <a:lnTo>
                    <a:pt x="54" y="126"/>
                  </a:lnTo>
                  <a:lnTo>
                    <a:pt x="32" y="67"/>
                  </a:lnTo>
                  <a:lnTo>
                    <a:pt x="24" y="0"/>
                  </a:lnTo>
                  <a:lnTo>
                    <a:pt x="24" y="0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6" name="Freeform 92"/>
            <p:cNvSpPr>
              <a:spLocks/>
            </p:cNvSpPr>
            <p:nvPr/>
          </p:nvSpPr>
          <p:spPr bwMode="auto">
            <a:xfrm>
              <a:off x="3144" y="3030"/>
              <a:ext cx="162" cy="100"/>
            </a:xfrm>
            <a:custGeom>
              <a:avLst/>
              <a:gdLst/>
              <a:ahLst/>
              <a:cxnLst>
                <a:cxn ang="0">
                  <a:pos x="1107" y="504"/>
                </a:cxn>
                <a:cxn ang="0">
                  <a:pos x="1029" y="337"/>
                </a:cxn>
                <a:cxn ang="0">
                  <a:pos x="892" y="189"/>
                </a:cxn>
                <a:cxn ang="0">
                  <a:pos x="709" y="75"/>
                </a:cxn>
                <a:cxn ang="0">
                  <a:pos x="493" y="9"/>
                </a:cxn>
                <a:cxn ang="0">
                  <a:pos x="256" y="8"/>
                </a:cxn>
                <a:cxn ang="0">
                  <a:pos x="126" y="40"/>
                </a:cxn>
                <a:cxn ang="0">
                  <a:pos x="109" y="46"/>
                </a:cxn>
                <a:cxn ang="0">
                  <a:pos x="87" y="56"/>
                </a:cxn>
                <a:cxn ang="0">
                  <a:pos x="62" y="65"/>
                </a:cxn>
                <a:cxn ang="0">
                  <a:pos x="36" y="77"/>
                </a:cxn>
                <a:cxn ang="0">
                  <a:pos x="12" y="91"/>
                </a:cxn>
                <a:cxn ang="0">
                  <a:pos x="9" y="104"/>
                </a:cxn>
                <a:cxn ang="0">
                  <a:pos x="27" y="114"/>
                </a:cxn>
                <a:cxn ang="0">
                  <a:pos x="43" y="122"/>
                </a:cxn>
                <a:cxn ang="0">
                  <a:pos x="58" y="130"/>
                </a:cxn>
                <a:cxn ang="0">
                  <a:pos x="72" y="137"/>
                </a:cxn>
                <a:cxn ang="0">
                  <a:pos x="85" y="146"/>
                </a:cxn>
                <a:cxn ang="0">
                  <a:pos x="156" y="131"/>
                </a:cxn>
                <a:cxn ang="0">
                  <a:pos x="282" y="112"/>
                </a:cxn>
                <a:cxn ang="0">
                  <a:pos x="402" y="114"/>
                </a:cxn>
                <a:cxn ang="0">
                  <a:pos x="514" y="133"/>
                </a:cxn>
                <a:cxn ang="0">
                  <a:pos x="615" y="164"/>
                </a:cxn>
                <a:cxn ang="0">
                  <a:pos x="704" y="203"/>
                </a:cxn>
                <a:cxn ang="0">
                  <a:pos x="789" y="252"/>
                </a:cxn>
                <a:cxn ang="0">
                  <a:pos x="875" y="320"/>
                </a:cxn>
                <a:cxn ang="0">
                  <a:pos x="949" y="398"/>
                </a:cxn>
                <a:cxn ang="0">
                  <a:pos x="1009" y="480"/>
                </a:cxn>
                <a:cxn ang="0">
                  <a:pos x="1051" y="569"/>
                </a:cxn>
                <a:cxn ang="0">
                  <a:pos x="1074" y="657"/>
                </a:cxn>
                <a:cxn ang="0">
                  <a:pos x="1127" y="699"/>
                </a:cxn>
                <a:cxn ang="0">
                  <a:pos x="1129" y="678"/>
                </a:cxn>
                <a:cxn ang="0">
                  <a:pos x="1129" y="657"/>
                </a:cxn>
                <a:cxn ang="0">
                  <a:pos x="1127" y="636"/>
                </a:cxn>
                <a:cxn ang="0">
                  <a:pos x="1126" y="617"/>
                </a:cxn>
                <a:cxn ang="0">
                  <a:pos x="1123" y="601"/>
                </a:cxn>
                <a:cxn ang="0">
                  <a:pos x="1121" y="589"/>
                </a:cxn>
              </a:cxnLst>
              <a:rect l="0" t="0" r="r" b="b"/>
              <a:pathLst>
                <a:path w="1129" h="700">
                  <a:moveTo>
                    <a:pt x="1121" y="589"/>
                  </a:moveTo>
                  <a:lnTo>
                    <a:pt x="1107" y="504"/>
                  </a:lnTo>
                  <a:lnTo>
                    <a:pt x="1076" y="420"/>
                  </a:lnTo>
                  <a:lnTo>
                    <a:pt x="1029" y="337"/>
                  </a:lnTo>
                  <a:lnTo>
                    <a:pt x="966" y="260"/>
                  </a:lnTo>
                  <a:lnTo>
                    <a:pt x="892" y="189"/>
                  </a:lnTo>
                  <a:lnTo>
                    <a:pt x="805" y="127"/>
                  </a:lnTo>
                  <a:lnTo>
                    <a:pt x="709" y="75"/>
                  </a:lnTo>
                  <a:lnTo>
                    <a:pt x="605" y="35"/>
                  </a:lnTo>
                  <a:lnTo>
                    <a:pt x="493" y="9"/>
                  </a:lnTo>
                  <a:lnTo>
                    <a:pt x="376" y="0"/>
                  </a:lnTo>
                  <a:lnTo>
                    <a:pt x="256" y="8"/>
                  </a:lnTo>
                  <a:lnTo>
                    <a:pt x="133" y="36"/>
                  </a:lnTo>
                  <a:lnTo>
                    <a:pt x="126" y="40"/>
                  </a:lnTo>
                  <a:lnTo>
                    <a:pt x="118" y="43"/>
                  </a:lnTo>
                  <a:lnTo>
                    <a:pt x="109" y="46"/>
                  </a:lnTo>
                  <a:lnTo>
                    <a:pt x="98" y="50"/>
                  </a:lnTo>
                  <a:lnTo>
                    <a:pt x="87" y="56"/>
                  </a:lnTo>
                  <a:lnTo>
                    <a:pt x="75" y="60"/>
                  </a:lnTo>
                  <a:lnTo>
                    <a:pt x="62" y="65"/>
                  </a:lnTo>
                  <a:lnTo>
                    <a:pt x="49" y="72"/>
                  </a:lnTo>
                  <a:lnTo>
                    <a:pt x="36" y="77"/>
                  </a:lnTo>
                  <a:lnTo>
                    <a:pt x="24" y="85"/>
                  </a:lnTo>
                  <a:lnTo>
                    <a:pt x="12" y="91"/>
                  </a:lnTo>
                  <a:lnTo>
                    <a:pt x="0" y="98"/>
                  </a:lnTo>
                  <a:lnTo>
                    <a:pt x="9" y="104"/>
                  </a:lnTo>
                  <a:lnTo>
                    <a:pt x="18" y="109"/>
                  </a:lnTo>
                  <a:lnTo>
                    <a:pt x="27" y="114"/>
                  </a:lnTo>
                  <a:lnTo>
                    <a:pt x="35" y="118"/>
                  </a:lnTo>
                  <a:lnTo>
                    <a:pt x="43" y="122"/>
                  </a:lnTo>
                  <a:lnTo>
                    <a:pt x="50" y="127"/>
                  </a:lnTo>
                  <a:lnTo>
                    <a:pt x="58" y="130"/>
                  </a:lnTo>
                  <a:lnTo>
                    <a:pt x="66" y="134"/>
                  </a:lnTo>
                  <a:lnTo>
                    <a:pt x="72" y="137"/>
                  </a:lnTo>
                  <a:lnTo>
                    <a:pt x="78" y="142"/>
                  </a:lnTo>
                  <a:lnTo>
                    <a:pt x="85" y="146"/>
                  </a:lnTo>
                  <a:lnTo>
                    <a:pt x="91" y="149"/>
                  </a:lnTo>
                  <a:lnTo>
                    <a:pt x="156" y="131"/>
                  </a:lnTo>
                  <a:lnTo>
                    <a:pt x="219" y="118"/>
                  </a:lnTo>
                  <a:lnTo>
                    <a:pt x="282" y="112"/>
                  </a:lnTo>
                  <a:lnTo>
                    <a:pt x="343" y="111"/>
                  </a:lnTo>
                  <a:lnTo>
                    <a:pt x="402" y="114"/>
                  </a:lnTo>
                  <a:lnTo>
                    <a:pt x="459" y="122"/>
                  </a:lnTo>
                  <a:lnTo>
                    <a:pt x="514" y="133"/>
                  </a:lnTo>
                  <a:lnTo>
                    <a:pt x="566" y="148"/>
                  </a:lnTo>
                  <a:lnTo>
                    <a:pt x="615" y="164"/>
                  </a:lnTo>
                  <a:lnTo>
                    <a:pt x="661" y="184"/>
                  </a:lnTo>
                  <a:lnTo>
                    <a:pt x="704" y="203"/>
                  </a:lnTo>
                  <a:lnTo>
                    <a:pt x="744" y="222"/>
                  </a:lnTo>
                  <a:lnTo>
                    <a:pt x="789" y="252"/>
                  </a:lnTo>
                  <a:lnTo>
                    <a:pt x="833" y="286"/>
                  </a:lnTo>
                  <a:lnTo>
                    <a:pt x="875" y="320"/>
                  </a:lnTo>
                  <a:lnTo>
                    <a:pt x="914" y="358"/>
                  </a:lnTo>
                  <a:lnTo>
                    <a:pt x="949" y="398"/>
                  </a:lnTo>
                  <a:lnTo>
                    <a:pt x="980" y="438"/>
                  </a:lnTo>
                  <a:lnTo>
                    <a:pt x="1009" y="480"/>
                  </a:lnTo>
                  <a:lnTo>
                    <a:pt x="1033" y="524"/>
                  </a:lnTo>
                  <a:lnTo>
                    <a:pt x="1051" y="569"/>
                  </a:lnTo>
                  <a:lnTo>
                    <a:pt x="1065" y="613"/>
                  </a:lnTo>
                  <a:lnTo>
                    <a:pt x="1074" y="657"/>
                  </a:lnTo>
                  <a:lnTo>
                    <a:pt x="1077" y="700"/>
                  </a:lnTo>
                  <a:lnTo>
                    <a:pt x="1127" y="699"/>
                  </a:lnTo>
                  <a:lnTo>
                    <a:pt x="1127" y="689"/>
                  </a:lnTo>
                  <a:lnTo>
                    <a:pt x="1129" y="678"/>
                  </a:lnTo>
                  <a:lnTo>
                    <a:pt x="1129" y="667"/>
                  </a:lnTo>
                  <a:lnTo>
                    <a:pt x="1129" y="657"/>
                  </a:lnTo>
                  <a:lnTo>
                    <a:pt x="1129" y="647"/>
                  </a:lnTo>
                  <a:lnTo>
                    <a:pt x="1127" y="636"/>
                  </a:lnTo>
                  <a:lnTo>
                    <a:pt x="1127" y="627"/>
                  </a:lnTo>
                  <a:lnTo>
                    <a:pt x="1126" y="617"/>
                  </a:lnTo>
                  <a:lnTo>
                    <a:pt x="1125" y="608"/>
                  </a:lnTo>
                  <a:lnTo>
                    <a:pt x="1123" y="601"/>
                  </a:lnTo>
                  <a:lnTo>
                    <a:pt x="1122" y="594"/>
                  </a:lnTo>
                  <a:lnTo>
                    <a:pt x="1121" y="589"/>
                  </a:lnTo>
                  <a:lnTo>
                    <a:pt x="1121" y="589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7" name="Freeform 93"/>
            <p:cNvSpPr>
              <a:spLocks/>
            </p:cNvSpPr>
            <p:nvPr/>
          </p:nvSpPr>
          <p:spPr bwMode="auto">
            <a:xfrm>
              <a:off x="3116" y="2881"/>
              <a:ext cx="146" cy="51"/>
            </a:xfrm>
            <a:custGeom>
              <a:avLst/>
              <a:gdLst/>
              <a:ahLst/>
              <a:cxnLst>
                <a:cxn ang="0">
                  <a:pos x="87" y="320"/>
                </a:cxn>
                <a:cxn ang="0">
                  <a:pos x="74" y="306"/>
                </a:cxn>
                <a:cxn ang="0">
                  <a:pos x="60" y="290"/>
                </a:cxn>
                <a:cxn ang="0">
                  <a:pos x="44" y="274"/>
                </a:cxn>
                <a:cxn ang="0">
                  <a:pos x="27" y="257"/>
                </a:cxn>
                <a:cxn ang="0">
                  <a:pos x="8" y="240"/>
                </a:cxn>
                <a:cxn ang="0">
                  <a:pos x="17" y="209"/>
                </a:cxn>
                <a:cxn ang="0">
                  <a:pos x="60" y="163"/>
                </a:cxn>
                <a:cxn ang="0">
                  <a:pos x="115" y="118"/>
                </a:cxn>
                <a:cxn ang="0">
                  <a:pos x="182" y="76"/>
                </a:cxn>
                <a:cxn ang="0">
                  <a:pos x="257" y="41"/>
                </a:cxn>
                <a:cxn ang="0">
                  <a:pos x="343" y="14"/>
                </a:cxn>
                <a:cxn ang="0">
                  <a:pos x="417" y="2"/>
                </a:cxn>
                <a:cxn ang="0">
                  <a:pos x="479" y="0"/>
                </a:cxn>
                <a:cxn ang="0">
                  <a:pos x="548" y="4"/>
                </a:cxn>
                <a:cxn ang="0">
                  <a:pos x="622" y="19"/>
                </a:cxn>
                <a:cxn ang="0">
                  <a:pos x="700" y="44"/>
                </a:cxn>
                <a:cxn ang="0">
                  <a:pos x="779" y="83"/>
                </a:cxn>
                <a:cxn ang="0">
                  <a:pos x="832" y="118"/>
                </a:cxn>
                <a:cxn ang="0">
                  <a:pos x="863" y="144"/>
                </a:cxn>
                <a:cxn ang="0">
                  <a:pos x="898" y="177"/>
                </a:cxn>
                <a:cxn ang="0">
                  <a:pos x="937" y="219"/>
                </a:cxn>
                <a:cxn ang="0">
                  <a:pos x="974" y="269"/>
                </a:cxn>
                <a:cxn ang="0">
                  <a:pos x="1007" y="326"/>
                </a:cxn>
                <a:cxn ang="0">
                  <a:pos x="1011" y="337"/>
                </a:cxn>
                <a:cxn ang="0">
                  <a:pos x="983" y="298"/>
                </a:cxn>
                <a:cxn ang="0">
                  <a:pos x="948" y="259"/>
                </a:cxn>
                <a:cxn ang="0">
                  <a:pos x="904" y="223"/>
                </a:cxn>
                <a:cxn ang="0">
                  <a:pos x="855" y="192"/>
                </a:cxn>
                <a:cxn ang="0">
                  <a:pos x="801" y="164"/>
                </a:cxn>
                <a:cxn ang="0">
                  <a:pos x="734" y="142"/>
                </a:cxn>
                <a:cxn ang="0">
                  <a:pos x="661" y="124"/>
                </a:cxn>
                <a:cxn ang="0">
                  <a:pos x="591" y="116"/>
                </a:cxn>
                <a:cxn ang="0">
                  <a:pos x="524" y="114"/>
                </a:cxn>
                <a:cxn ang="0">
                  <a:pos x="461" y="120"/>
                </a:cxn>
                <a:cxn ang="0">
                  <a:pos x="401" y="132"/>
                </a:cxn>
                <a:cxn ang="0">
                  <a:pos x="330" y="156"/>
                </a:cxn>
                <a:cxn ang="0">
                  <a:pos x="258" y="190"/>
                </a:cxn>
                <a:cxn ang="0">
                  <a:pos x="202" y="226"/>
                </a:cxn>
                <a:cxn ang="0">
                  <a:pos x="160" y="261"/>
                </a:cxn>
                <a:cxn ang="0">
                  <a:pos x="128" y="292"/>
                </a:cxn>
                <a:cxn ang="0">
                  <a:pos x="103" y="317"/>
                </a:cxn>
                <a:cxn ang="0">
                  <a:pos x="93" y="327"/>
                </a:cxn>
              </a:cxnLst>
              <a:rect l="0" t="0" r="r" b="b"/>
              <a:pathLst>
                <a:path w="1022" h="357">
                  <a:moveTo>
                    <a:pt x="93" y="327"/>
                  </a:moveTo>
                  <a:lnTo>
                    <a:pt x="87" y="320"/>
                  </a:lnTo>
                  <a:lnTo>
                    <a:pt x="80" y="314"/>
                  </a:lnTo>
                  <a:lnTo>
                    <a:pt x="74" y="306"/>
                  </a:lnTo>
                  <a:lnTo>
                    <a:pt x="68" y="299"/>
                  </a:lnTo>
                  <a:lnTo>
                    <a:pt x="60" y="290"/>
                  </a:lnTo>
                  <a:lnTo>
                    <a:pt x="51" y="283"/>
                  </a:lnTo>
                  <a:lnTo>
                    <a:pt x="44" y="274"/>
                  </a:lnTo>
                  <a:lnTo>
                    <a:pt x="35" y="265"/>
                  </a:lnTo>
                  <a:lnTo>
                    <a:pt x="27" y="257"/>
                  </a:lnTo>
                  <a:lnTo>
                    <a:pt x="17" y="248"/>
                  </a:lnTo>
                  <a:lnTo>
                    <a:pt x="8" y="240"/>
                  </a:lnTo>
                  <a:lnTo>
                    <a:pt x="0" y="231"/>
                  </a:lnTo>
                  <a:lnTo>
                    <a:pt x="17" y="209"/>
                  </a:lnTo>
                  <a:lnTo>
                    <a:pt x="37" y="186"/>
                  </a:lnTo>
                  <a:lnTo>
                    <a:pt x="60" y="163"/>
                  </a:lnTo>
                  <a:lnTo>
                    <a:pt x="86" y="141"/>
                  </a:lnTo>
                  <a:lnTo>
                    <a:pt x="115" y="118"/>
                  </a:lnTo>
                  <a:lnTo>
                    <a:pt x="147" y="97"/>
                  </a:lnTo>
                  <a:lnTo>
                    <a:pt x="182" y="76"/>
                  </a:lnTo>
                  <a:lnTo>
                    <a:pt x="218" y="57"/>
                  </a:lnTo>
                  <a:lnTo>
                    <a:pt x="257" y="41"/>
                  </a:lnTo>
                  <a:lnTo>
                    <a:pt x="299" y="26"/>
                  </a:lnTo>
                  <a:lnTo>
                    <a:pt x="343" y="14"/>
                  </a:lnTo>
                  <a:lnTo>
                    <a:pt x="390" y="4"/>
                  </a:lnTo>
                  <a:lnTo>
                    <a:pt x="417" y="2"/>
                  </a:lnTo>
                  <a:lnTo>
                    <a:pt x="447" y="0"/>
                  </a:lnTo>
                  <a:lnTo>
                    <a:pt x="479" y="0"/>
                  </a:lnTo>
                  <a:lnTo>
                    <a:pt x="513" y="1"/>
                  </a:lnTo>
                  <a:lnTo>
                    <a:pt x="548" y="4"/>
                  </a:lnTo>
                  <a:lnTo>
                    <a:pt x="585" y="11"/>
                  </a:lnTo>
                  <a:lnTo>
                    <a:pt x="622" y="19"/>
                  </a:lnTo>
                  <a:lnTo>
                    <a:pt x="661" y="30"/>
                  </a:lnTo>
                  <a:lnTo>
                    <a:pt x="700" y="44"/>
                  </a:lnTo>
                  <a:lnTo>
                    <a:pt x="739" y="62"/>
                  </a:lnTo>
                  <a:lnTo>
                    <a:pt x="779" y="83"/>
                  </a:lnTo>
                  <a:lnTo>
                    <a:pt x="819" y="107"/>
                  </a:lnTo>
                  <a:lnTo>
                    <a:pt x="832" y="118"/>
                  </a:lnTo>
                  <a:lnTo>
                    <a:pt x="846" y="130"/>
                  </a:lnTo>
                  <a:lnTo>
                    <a:pt x="863" y="144"/>
                  </a:lnTo>
                  <a:lnTo>
                    <a:pt x="880" y="160"/>
                  </a:lnTo>
                  <a:lnTo>
                    <a:pt x="898" y="177"/>
                  </a:lnTo>
                  <a:lnTo>
                    <a:pt x="918" y="198"/>
                  </a:lnTo>
                  <a:lnTo>
                    <a:pt x="937" y="219"/>
                  </a:lnTo>
                  <a:lnTo>
                    <a:pt x="955" y="243"/>
                  </a:lnTo>
                  <a:lnTo>
                    <a:pt x="974" y="269"/>
                  </a:lnTo>
                  <a:lnTo>
                    <a:pt x="992" y="295"/>
                  </a:lnTo>
                  <a:lnTo>
                    <a:pt x="1007" y="326"/>
                  </a:lnTo>
                  <a:lnTo>
                    <a:pt x="1022" y="357"/>
                  </a:lnTo>
                  <a:lnTo>
                    <a:pt x="1011" y="337"/>
                  </a:lnTo>
                  <a:lnTo>
                    <a:pt x="998" y="317"/>
                  </a:lnTo>
                  <a:lnTo>
                    <a:pt x="983" y="298"/>
                  </a:lnTo>
                  <a:lnTo>
                    <a:pt x="966" y="278"/>
                  </a:lnTo>
                  <a:lnTo>
                    <a:pt x="948" y="259"/>
                  </a:lnTo>
                  <a:lnTo>
                    <a:pt x="926" y="241"/>
                  </a:lnTo>
                  <a:lnTo>
                    <a:pt x="904" y="223"/>
                  </a:lnTo>
                  <a:lnTo>
                    <a:pt x="880" y="207"/>
                  </a:lnTo>
                  <a:lnTo>
                    <a:pt x="855" y="192"/>
                  </a:lnTo>
                  <a:lnTo>
                    <a:pt x="829" y="177"/>
                  </a:lnTo>
                  <a:lnTo>
                    <a:pt x="801" y="164"/>
                  </a:lnTo>
                  <a:lnTo>
                    <a:pt x="773" y="152"/>
                  </a:lnTo>
                  <a:lnTo>
                    <a:pt x="734" y="142"/>
                  </a:lnTo>
                  <a:lnTo>
                    <a:pt x="697" y="132"/>
                  </a:lnTo>
                  <a:lnTo>
                    <a:pt x="661" y="124"/>
                  </a:lnTo>
                  <a:lnTo>
                    <a:pt x="625" y="119"/>
                  </a:lnTo>
                  <a:lnTo>
                    <a:pt x="591" y="116"/>
                  </a:lnTo>
                  <a:lnTo>
                    <a:pt x="557" y="114"/>
                  </a:lnTo>
                  <a:lnTo>
                    <a:pt x="524" y="114"/>
                  </a:lnTo>
                  <a:lnTo>
                    <a:pt x="492" y="116"/>
                  </a:lnTo>
                  <a:lnTo>
                    <a:pt x="461" y="120"/>
                  </a:lnTo>
                  <a:lnTo>
                    <a:pt x="430" y="126"/>
                  </a:lnTo>
                  <a:lnTo>
                    <a:pt x="401" y="132"/>
                  </a:lnTo>
                  <a:lnTo>
                    <a:pt x="373" y="140"/>
                  </a:lnTo>
                  <a:lnTo>
                    <a:pt x="330" y="156"/>
                  </a:lnTo>
                  <a:lnTo>
                    <a:pt x="291" y="173"/>
                  </a:lnTo>
                  <a:lnTo>
                    <a:pt x="258" y="190"/>
                  </a:lnTo>
                  <a:lnTo>
                    <a:pt x="228" y="208"/>
                  </a:lnTo>
                  <a:lnTo>
                    <a:pt x="202" y="226"/>
                  </a:lnTo>
                  <a:lnTo>
                    <a:pt x="179" y="244"/>
                  </a:lnTo>
                  <a:lnTo>
                    <a:pt x="160" y="261"/>
                  </a:lnTo>
                  <a:lnTo>
                    <a:pt x="143" y="277"/>
                  </a:lnTo>
                  <a:lnTo>
                    <a:pt x="128" y="292"/>
                  </a:lnTo>
                  <a:lnTo>
                    <a:pt x="115" y="305"/>
                  </a:lnTo>
                  <a:lnTo>
                    <a:pt x="103" y="317"/>
                  </a:lnTo>
                  <a:lnTo>
                    <a:pt x="93" y="327"/>
                  </a:lnTo>
                  <a:lnTo>
                    <a:pt x="93" y="327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8" name="Freeform 94"/>
            <p:cNvSpPr>
              <a:spLocks/>
            </p:cNvSpPr>
            <p:nvPr/>
          </p:nvSpPr>
          <p:spPr bwMode="auto">
            <a:xfrm>
              <a:off x="2964" y="3097"/>
              <a:ext cx="223" cy="69"/>
            </a:xfrm>
            <a:custGeom>
              <a:avLst/>
              <a:gdLst/>
              <a:ahLst/>
              <a:cxnLst>
                <a:cxn ang="0">
                  <a:pos x="1546" y="0"/>
                </a:cxn>
                <a:cxn ang="0">
                  <a:pos x="1560" y="160"/>
                </a:cxn>
                <a:cxn ang="0">
                  <a:pos x="1547" y="212"/>
                </a:cxn>
                <a:cxn ang="0">
                  <a:pos x="1520" y="260"/>
                </a:cxn>
                <a:cxn ang="0">
                  <a:pos x="1481" y="303"/>
                </a:cxn>
                <a:cxn ang="0">
                  <a:pos x="1432" y="340"/>
                </a:cxn>
                <a:cxn ang="0">
                  <a:pos x="1373" y="374"/>
                </a:cxn>
                <a:cxn ang="0">
                  <a:pos x="1306" y="402"/>
                </a:cxn>
                <a:cxn ang="0">
                  <a:pos x="1234" y="425"/>
                </a:cxn>
                <a:cxn ang="0">
                  <a:pos x="1157" y="445"/>
                </a:cxn>
                <a:cxn ang="0">
                  <a:pos x="1076" y="460"/>
                </a:cxn>
                <a:cxn ang="0">
                  <a:pos x="994" y="471"/>
                </a:cxn>
                <a:cxn ang="0">
                  <a:pos x="913" y="477"/>
                </a:cxn>
                <a:cxn ang="0">
                  <a:pos x="833" y="478"/>
                </a:cxn>
                <a:cxn ang="0">
                  <a:pos x="757" y="475"/>
                </a:cxn>
                <a:cxn ang="0">
                  <a:pos x="682" y="469"/>
                </a:cxn>
                <a:cxn ang="0">
                  <a:pos x="607" y="462"/>
                </a:cxn>
                <a:cxn ang="0">
                  <a:pos x="533" y="451"/>
                </a:cxn>
                <a:cxn ang="0">
                  <a:pos x="460" y="438"/>
                </a:cxn>
                <a:cxn ang="0">
                  <a:pos x="388" y="421"/>
                </a:cxn>
                <a:cxn ang="0">
                  <a:pos x="319" y="402"/>
                </a:cxn>
                <a:cxn ang="0">
                  <a:pos x="252" y="379"/>
                </a:cxn>
                <a:cxn ang="0">
                  <a:pos x="185" y="353"/>
                </a:cxn>
                <a:cxn ang="0">
                  <a:pos x="122" y="324"/>
                </a:cxn>
                <a:cxn ang="0">
                  <a:pos x="59" y="291"/>
                </a:cxn>
                <a:cxn ang="0">
                  <a:pos x="0" y="253"/>
                </a:cxn>
                <a:cxn ang="0">
                  <a:pos x="7" y="245"/>
                </a:cxn>
                <a:cxn ang="0">
                  <a:pos x="12" y="234"/>
                </a:cxn>
                <a:cxn ang="0">
                  <a:pos x="18" y="222"/>
                </a:cxn>
                <a:cxn ang="0">
                  <a:pos x="25" y="208"/>
                </a:cxn>
                <a:cxn ang="0">
                  <a:pos x="30" y="194"/>
                </a:cxn>
                <a:cxn ang="0">
                  <a:pos x="37" y="180"/>
                </a:cxn>
                <a:cxn ang="0">
                  <a:pos x="43" y="166"/>
                </a:cxn>
                <a:cxn ang="0">
                  <a:pos x="50" y="152"/>
                </a:cxn>
                <a:cxn ang="0">
                  <a:pos x="56" y="139"/>
                </a:cxn>
                <a:cxn ang="0">
                  <a:pos x="61" y="128"/>
                </a:cxn>
                <a:cxn ang="0">
                  <a:pos x="68" y="117"/>
                </a:cxn>
                <a:cxn ang="0">
                  <a:pos x="72" y="107"/>
                </a:cxn>
                <a:cxn ang="0">
                  <a:pos x="131" y="139"/>
                </a:cxn>
                <a:cxn ang="0">
                  <a:pos x="193" y="167"/>
                </a:cxn>
                <a:cxn ang="0">
                  <a:pos x="256" y="192"/>
                </a:cxn>
                <a:cxn ang="0">
                  <a:pos x="323" y="214"/>
                </a:cxn>
                <a:cxn ang="0">
                  <a:pos x="388" y="232"/>
                </a:cxn>
                <a:cxn ang="0">
                  <a:pos x="457" y="247"/>
                </a:cxn>
                <a:cxn ang="0">
                  <a:pos x="525" y="260"/>
                </a:cxn>
                <a:cxn ang="0">
                  <a:pos x="592" y="269"/>
                </a:cxn>
                <a:cxn ang="0">
                  <a:pos x="658" y="278"/>
                </a:cxn>
                <a:cxn ang="0">
                  <a:pos x="721" y="285"/>
                </a:cxn>
                <a:cxn ang="0">
                  <a:pos x="783" y="289"/>
                </a:cxn>
                <a:cxn ang="0">
                  <a:pos x="841" y="291"/>
                </a:cxn>
                <a:cxn ang="0">
                  <a:pos x="930" y="286"/>
                </a:cxn>
                <a:cxn ang="0">
                  <a:pos x="1015" y="277"/>
                </a:cxn>
                <a:cxn ang="0">
                  <a:pos x="1095" y="264"/>
                </a:cxn>
                <a:cxn ang="0">
                  <a:pos x="1170" y="249"/>
                </a:cxn>
                <a:cxn ang="0">
                  <a:pos x="1239" y="230"/>
                </a:cxn>
                <a:cxn ang="0">
                  <a:pos x="1303" y="207"/>
                </a:cxn>
                <a:cxn ang="0">
                  <a:pos x="1360" y="181"/>
                </a:cxn>
                <a:cxn ang="0">
                  <a:pos x="1411" y="152"/>
                </a:cxn>
                <a:cxn ang="0">
                  <a:pos x="1456" y="120"/>
                </a:cxn>
                <a:cxn ang="0">
                  <a:pos x="1492" y="83"/>
                </a:cxn>
                <a:cxn ang="0">
                  <a:pos x="1522" y="44"/>
                </a:cxn>
                <a:cxn ang="0">
                  <a:pos x="1546" y="0"/>
                </a:cxn>
                <a:cxn ang="0">
                  <a:pos x="1546" y="0"/>
                </a:cxn>
              </a:cxnLst>
              <a:rect l="0" t="0" r="r" b="b"/>
              <a:pathLst>
                <a:path w="1560" h="478">
                  <a:moveTo>
                    <a:pt x="1546" y="0"/>
                  </a:moveTo>
                  <a:lnTo>
                    <a:pt x="1560" y="160"/>
                  </a:lnTo>
                  <a:lnTo>
                    <a:pt x="1547" y="212"/>
                  </a:lnTo>
                  <a:lnTo>
                    <a:pt x="1520" y="260"/>
                  </a:lnTo>
                  <a:lnTo>
                    <a:pt x="1481" y="303"/>
                  </a:lnTo>
                  <a:lnTo>
                    <a:pt x="1432" y="340"/>
                  </a:lnTo>
                  <a:lnTo>
                    <a:pt x="1373" y="374"/>
                  </a:lnTo>
                  <a:lnTo>
                    <a:pt x="1306" y="402"/>
                  </a:lnTo>
                  <a:lnTo>
                    <a:pt x="1234" y="425"/>
                  </a:lnTo>
                  <a:lnTo>
                    <a:pt x="1157" y="445"/>
                  </a:lnTo>
                  <a:lnTo>
                    <a:pt x="1076" y="460"/>
                  </a:lnTo>
                  <a:lnTo>
                    <a:pt x="994" y="471"/>
                  </a:lnTo>
                  <a:lnTo>
                    <a:pt x="913" y="477"/>
                  </a:lnTo>
                  <a:lnTo>
                    <a:pt x="833" y="478"/>
                  </a:lnTo>
                  <a:lnTo>
                    <a:pt x="757" y="475"/>
                  </a:lnTo>
                  <a:lnTo>
                    <a:pt x="682" y="469"/>
                  </a:lnTo>
                  <a:lnTo>
                    <a:pt x="607" y="462"/>
                  </a:lnTo>
                  <a:lnTo>
                    <a:pt x="533" y="451"/>
                  </a:lnTo>
                  <a:lnTo>
                    <a:pt x="460" y="438"/>
                  </a:lnTo>
                  <a:lnTo>
                    <a:pt x="388" y="421"/>
                  </a:lnTo>
                  <a:lnTo>
                    <a:pt x="319" y="402"/>
                  </a:lnTo>
                  <a:lnTo>
                    <a:pt x="252" y="379"/>
                  </a:lnTo>
                  <a:lnTo>
                    <a:pt x="185" y="353"/>
                  </a:lnTo>
                  <a:lnTo>
                    <a:pt x="122" y="324"/>
                  </a:lnTo>
                  <a:lnTo>
                    <a:pt x="59" y="291"/>
                  </a:lnTo>
                  <a:lnTo>
                    <a:pt x="0" y="253"/>
                  </a:lnTo>
                  <a:lnTo>
                    <a:pt x="7" y="245"/>
                  </a:lnTo>
                  <a:lnTo>
                    <a:pt x="12" y="234"/>
                  </a:lnTo>
                  <a:lnTo>
                    <a:pt x="18" y="222"/>
                  </a:lnTo>
                  <a:lnTo>
                    <a:pt x="25" y="208"/>
                  </a:lnTo>
                  <a:lnTo>
                    <a:pt x="30" y="194"/>
                  </a:lnTo>
                  <a:lnTo>
                    <a:pt x="37" y="180"/>
                  </a:lnTo>
                  <a:lnTo>
                    <a:pt x="43" y="166"/>
                  </a:lnTo>
                  <a:lnTo>
                    <a:pt x="50" y="152"/>
                  </a:lnTo>
                  <a:lnTo>
                    <a:pt x="56" y="139"/>
                  </a:lnTo>
                  <a:lnTo>
                    <a:pt x="61" y="128"/>
                  </a:lnTo>
                  <a:lnTo>
                    <a:pt x="68" y="117"/>
                  </a:lnTo>
                  <a:lnTo>
                    <a:pt x="72" y="107"/>
                  </a:lnTo>
                  <a:lnTo>
                    <a:pt x="131" y="139"/>
                  </a:lnTo>
                  <a:lnTo>
                    <a:pt x="193" y="167"/>
                  </a:lnTo>
                  <a:lnTo>
                    <a:pt x="256" y="192"/>
                  </a:lnTo>
                  <a:lnTo>
                    <a:pt x="323" y="214"/>
                  </a:lnTo>
                  <a:lnTo>
                    <a:pt x="388" y="232"/>
                  </a:lnTo>
                  <a:lnTo>
                    <a:pt x="457" y="247"/>
                  </a:lnTo>
                  <a:lnTo>
                    <a:pt x="525" y="260"/>
                  </a:lnTo>
                  <a:lnTo>
                    <a:pt x="592" y="269"/>
                  </a:lnTo>
                  <a:lnTo>
                    <a:pt x="658" y="278"/>
                  </a:lnTo>
                  <a:lnTo>
                    <a:pt x="721" y="285"/>
                  </a:lnTo>
                  <a:lnTo>
                    <a:pt x="783" y="289"/>
                  </a:lnTo>
                  <a:lnTo>
                    <a:pt x="841" y="291"/>
                  </a:lnTo>
                  <a:lnTo>
                    <a:pt x="930" y="286"/>
                  </a:lnTo>
                  <a:lnTo>
                    <a:pt x="1015" y="277"/>
                  </a:lnTo>
                  <a:lnTo>
                    <a:pt x="1095" y="264"/>
                  </a:lnTo>
                  <a:lnTo>
                    <a:pt x="1170" y="249"/>
                  </a:lnTo>
                  <a:lnTo>
                    <a:pt x="1239" y="230"/>
                  </a:lnTo>
                  <a:lnTo>
                    <a:pt x="1303" y="207"/>
                  </a:lnTo>
                  <a:lnTo>
                    <a:pt x="1360" y="181"/>
                  </a:lnTo>
                  <a:lnTo>
                    <a:pt x="1411" y="152"/>
                  </a:lnTo>
                  <a:lnTo>
                    <a:pt x="1456" y="120"/>
                  </a:lnTo>
                  <a:lnTo>
                    <a:pt x="1492" y="83"/>
                  </a:lnTo>
                  <a:lnTo>
                    <a:pt x="1522" y="44"/>
                  </a:lnTo>
                  <a:lnTo>
                    <a:pt x="1546" y="0"/>
                  </a:lnTo>
                  <a:lnTo>
                    <a:pt x="1546" y="0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59" name="Freeform 95"/>
            <p:cNvSpPr>
              <a:spLocks/>
            </p:cNvSpPr>
            <p:nvPr/>
          </p:nvSpPr>
          <p:spPr bwMode="auto">
            <a:xfrm>
              <a:off x="2940" y="2882"/>
              <a:ext cx="134" cy="72"/>
            </a:xfrm>
            <a:custGeom>
              <a:avLst/>
              <a:gdLst/>
              <a:ahLst/>
              <a:cxnLst>
                <a:cxn ang="0">
                  <a:pos x="0" y="420"/>
                </a:cxn>
                <a:cxn ang="0">
                  <a:pos x="12" y="423"/>
                </a:cxn>
                <a:cxn ang="0">
                  <a:pos x="25" y="426"/>
                </a:cxn>
                <a:cxn ang="0">
                  <a:pos x="39" y="430"/>
                </a:cxn>
                <a:cxn ang="0">
                  <a:pos x="54" y="435"/>
                </a:cxn>
                <a:cxn ang="0">
                  <a:pos x="69" y="441"/>
                </a:cxn>
                <a:cxn ang="0">
                  <a:pos x="84" y="447"/>
                </a:cxn>
                <a:cxn ang="0">
                  <a:pos x="100" y="455"/>
                </a:cxn>
                <a:cxn ang="0">
                  <a:pos x="115" y="464"/>
                </a:cxn>
                <a:cxn ang="0">
                  <a:pos x="130" y="472"/>
                </a:cxn>
                <a:cxn ang="0">
                  <a:pos x="145" y="482"/>
                </a:cxn>
                <a:cxn ang="0">
                  <a:pos x="158" y="493"/>
                </a:cxn>
                <a:cxn ang="0">
                  <a:pos x="170" y="502"/>
                </a:cxn>
                <a:cxn ang="0">
                  <a:pos x="179" y="489"/>
                </a:cxn>
                <a:cxn ang="0">
                  <a:pos x="188" y="471"/>
                </a:cxn>
                <a:cxn ang="0">
                  <a:pos x="200" y="447"/>
                </a:cxn>
                <a:cxn ang="0">
                  <a:pos x="215" y="422"/>
                </a:cxn>
                <a:cxn ang="0">
                  <a:pos x="234" y="392"/>
                </a:cxn>
                <a:cxn ang="0">
                  <a:pos x="255" y="359"/>
                </a:cxn>
                <a:cxn ang="0">
                  <a:pos x="281" y="326"/>
                </a:cxn>
                <a:cxn ang="0">
                  <a:pos x="311" y="291"/>
                </a:cxn>
                <a:cxn ang="0">
                  <a:pos x="346" y="255"/>
                </a:cxn>
                <a:cxn ang="0">
                  <a:pos x="386" y="220"/>
                </a:cxn>
                <a:cxn ang="0">
                  <a:pos x="432" y="185"/>
                </a:cxn>
                <a:cxn ang="0">
                  <a:pos x="484" y="152"/>
                </a:cxn>
                <a:cxn ang="0">
                  <a:pos x="518" y="134"/>
                </a:cxn>
                <a:cxn ang="0">
                  <a:pos x="553" y="117"/>
                </a:cxn>
                <a:cxn ang="0">
                  <a:pos x="589" y="103"/>
                </a:cxn>
                <a:cxn ang="0">
                  <a:pos x="628" y="92"/>
                </a:cxn>
                <a:cxn ang="0">
                  <a:pos x="667" y="82"/>
                </a:cxn>
                <a:cxn ang="0">
                  <a:pos x="706" y="74"/>
                </a:cxn>
                <a:cxn ang="0">
                  <a:pos x="745" y="69"/>
                </a:cxn>
                <a:cxn ang="0">
                  <a:pos x="785" y="66"/>
                </a:cxn>
                <a:cxn ang="0">
                  <a:pos x="824" y="66"/>
                </a:cxn>
                <a:cxn ang="0">
                  <a:pos x="862" y="67"/>
                </a:cxn>
                <a:cxn ang="0">
                  <a:pos x="899" y="71"/>
                </a:cxn>
                <a:cxn ang="0">
                  <a:pos x="935" y="77"/>
                </a:cxn>
                <a:cxn ang="0">
                  <a:pos x="871" y="50"/>
                </a:cxn>
                <a:cxn ang="0">
                  <a:pos x="811" y="29"/>
                </a:cxn>
                <a:cxn ang="0">
                  <a:pos x="754" y="14"/>
                </a:cxn>
                <a:cxn ang="0">
                  <a:pos x="701" y="6"/>
                </a:cxn>
                <a:cxn ang="0">
                  <a:pos x="651" y="1"/>
                </a:cxn>
                <a:cxn ang="0">
                  <a:pos x="604" y="0"/>
                </a:cxn>
                <a:cxn ang="0">
                  <a:pos x="560" y="3"/>
                </a:cxn>
                <a:cxn ang="0">
                  <a:pos x="519" y="10"/>
                </a:cxn>
                <a:cxn ang="0">
                  <a:pos x="481" y="19"/>
                </a:cxn>
                <a:cxn ang="0">
                  <a:pos x="444" y="28"/>
                </a:cxn>
                <a:cxn ang="0">
                  <a:pos x="411" y="38"/>
                </a:cxn>
                <a:cxn ang="0">
                  <a:pos x="378" y="49"/>
                </a:cxn>
                <a:cxn ang="0">
                  <a:pos x="321" y="77"/>
                </a:cxn>
                <a:cxn ang="0">
                  <a:pos x="270" y="108"/>
                </a:cxn>
                <a:cxn ang="0">
                  <a:pos x="224" y="140"/>
                </a:cxn>
                <a:cxn ang="0">
                  <a:pos x="183" y="174"/>
                </a:cxn>
                <a:cxn ang="0">
                  <a:pos x="146" y="209"/>
                </a:cxn>
                <a:cxn ang="0">
                  <a:pos x="114" y="244"/>
                </a:cxn>
                <a:cxn ang="0">
                  <a:pos x="87" y="279"/>
                </a:cxn>
                <a:cxn ang="0">
                  <a:pos x="63" y="312"/>
                </a:cxn>
                <a:cxn ang="0">
                  <a:pos x="43" y="343"/>
                </a:cxn>
                <a:cxn ang="0">
                  <a:pos x="26" y="372"/>
                </a:cxn>
                <a:cxn ang="0">
                  <a:pos x="12" y="398"/>
                </a:cxn>
                <a:cxn ang="0">
                  <a:pos x="0" y="420"/>
                </a:cxn>
                <a:cxn ang="0">
                  <a:pos x="0" y="420"/>
                </a:cxn>
              </a:cxnLst>
              <a:rect l="0" t="0" r="r" b="b"/>
              <a:pathLst>
                <a:path w="935" h="502">
                  <a:moveTo>
                    <a:pt x="0" y="420"/>
                  </a:moveTo>
                  <a:lnTo>
                    <a:pt x="12" y="423"/>
                  </a:lnTo>
                  <a:lnTo>
                    <a:pt x="25" y="426"/>
                  </a:lnTo>
                  <a:lnTo>
                    <a:pt x="39" y="430"/>
                  </a:lnTo>
                  <a:lnTo>
                    <a:pt x="54" y="435"/>
                  </a:lnTo>
                  <a:lnTo>
                    <a:pt x="69" y="441"/>
                  </a:lnTo>
                  <a:lnTo>
                    <a:pt x="84" y="447"/>
                  </a:lnTo>
                  <a:lnTo>
                    <a:pt x="100" y="455"/>
                  </a:lnTo>
                  <a:lnTo>
                    <a:pt x="115" y="464"/>
                  </a:lnTo>
                  <a:lnTo>
                    <a:pt x="130" y="472"/>
                  </a:lnTo>
                  <a:lnTo>
                    <a:pt x="145" y="482"/>
                  </a:lnTo>
                  <a:lnTo>
                    <a:pt x="158" y="493"/>
                  </a:lnTo>
                  <a:lnTo>
                    <a:pt x="170" y="502"/>
                  </a:lnTo>
                  <a:lnTo>
                    <a:pt x="179" y="489"/>
                  </a:lnTo>
                  <a:lnTo>
                    <a:pt x="188" y="471"/>
                  </a:lnTo>
                  <a:lnTo>
                    <a:pt x="200" y="447"/>
                  </a:lnTo>
                  <a:lnTo>
                    <a:pt x="215" y="422"/>
                  </a:lnTo>
                  <a:lnTo>
                    <a:pt x="234" y="392"/>
                  </a:lnTo>
                  <a:lnTo>
                    <a:pt x="255" y="359"/>
                  </a:lnTo>
                  <a:lnTo>
                    <a:pt x="281" y="326"/>
                  </a:lnTo>
                  <a:lnTo>
                    <a:pt x="311" y="291"/>
                  </a:lnTo>
                  <a:lnTo>
                    <a:pt x="346" y="255"/>
                  </a:lnTo>
                  <a:lnTo>
                    <a:pt x="386" y="220"/>
                  </a:lnTo>
                  <a:lnTo>
                    <a:pt x="432" y="185"/>
                  </a:lnTo>
                  <a:lnTo>
                    <a:pt x="484" y="152"/>
                  </a:lnTo>
                  <a:lnTo>
                    <a:pt x="518" y="134"/>
                  </a:lnTo>
                  <a:lnTo>
                    <a:pt x="553" y="117"/>
                  </a:lnTo>
                  <a:lnTo>
                    <a:pt x="589" y="103"/>
                  </a:lnTo>
                  <a:lnTo>
                    <a:pt x="628" y="92"/>
                  </a:lnTo>
                  <a:lnTo>
                    <a:pt x="667" y="82"/>
                  </a:lnTo>
                  <a:lnTo>
                    <a:pt x="706" y="74"/>
                  </a:lnTo>
                  <a:lnTo>
                    <a:pt x="745" y="69"/>
                  </a:lnTo>
                  <a:lnTo>
                    <a:pt x="785" y="66"/>
                  </a:lnTo>
                  <a:lnTo>
                    <a:pt x="824" y="66"/>
                  </a:lnTo>
                  <a:lnTo>
                    <a:pt x="862" y="67"/>
                  </a:lnTo>
                  <a:lnTo>
                    <a:pt x="899" y="71"/>
                  </a:lnTo>
                  <a:lnTo>
                    <a:pt x="935" y="77"/>
                  </a:lnTo>
                  <a:lnTo>
                    <a:pt x="871" y="50"/>
                  </a:lnTo>
                  <a:lnTo>
                    <a:pt x="811" y="29"/>
                  </a:lnTo>
                  <a:lnTo>
                    <a:pt x="754" y="14"/>
                  </a:lnTo>
                  <a:lnTo>
                    <a:pt x="701" y="6"/>
                  </a:lnTo>
                  <a:lnTo>
                    <a:pt x="651" y="1"/>
                  </a:lnTo>
                  <a:lnTo>
                    <a:pt x="604" y="0"/>
                  </a:lnTo>
                  <a:lnTo>
                    <a:pt x="560" y="3"/>
                  </a:lnTo>
                  <a:lnTo>
                    <a:pt x="519" y="10"/>
                  </a:lnTo>
                  <a:lnTo>
                    <a:pt x="481" y="19"/>
                  </a:lnTo>
                  <a:lnTo>
                    <a:pt x="444" y="28"/>
                  </a:lnTo>
                  <a:lnTo>
                    <a:pt x="411" y="38"/>
                  </a:lnTo>
                  <a:lnTo>
                    <a:pt x="378" y="49"/>
                  </a:lnTo>
                  <a:lnTo>
                    <a:pt x="321" y="77"/>
                  </a:lnTo>
                  <a:lnTo>
                    <a:pt x="270" y="108"/>
                  </a:lnTo>
                  <a:lnTo>
                    <a:pt x="224" y="140"/>
                  </a:lnTo>
                  <a:lnTo>
                    <a:pt x="183" y="174"/>
                  </a:lnTo>
                  <a:lnTo>
                    <a:pt x="146" y="209"/>
                  </a:lnTo>
                  <a:lnTo>
                    <a:pt x="114" y="244"/>
                  </a:lnTo>
                  <a:lnTo>
                    <a:pt x="87" y="279"/>
                  </a:lnTo>
                  <a:lnTo>
                    <a:pt x="63" y="312"/>
                  </a:lnTo>
                  <a:lnTo>
                    <a:pt x="43" y="343"/>
                  </a:lnTo>
                  <a:lnTo>
                    <a:pt x="26" y="372"/>
                  </a:lnTo>
                  <a:lnTo>
                    <a:pt x="12" y="398"/>
                  </a:lnTo>
                  <a:lnTo>
                    <a:pt x="0" y="420"/>
                  </a:lnTo>
                  <a:lnTo>
                    <a:pt x="0" y="420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60" name="Freeform 96"/>
            <p:cNvSpPr>
              <a:spLocks/>
            </p:cNvSpPr>
            <p:nvPr/>
          </p:nvSpPr>
          <p:spPr bwMode="auto">
            <a:xfrm>
              <a:off x="2909" y="2937"/>
              <a:ext cx="84" cy="198"/>
            </a:xfrm>
            <a:custGeom>
              <a:avLst/>
              <a:gdLst/>
              <a:ahLst/>
              <a:cxnLst>
                <a:cxn ang="0">
                  <a:pos x="379" y="1383"/>
                </a:cxn>
                <a:cxn ang="0">
                  <a:pos x="390" y="1368"/>
                </a:cxn>
                <a:cxn ang="0">
                  <a:pos x="402" y="1346"/>
                </a:cxn>
                <a:cxn ang="0">
                  <a:pos x="415" y="1322"/>
                </a:cxn>
                <a:cxn ang="0">
                  <a:pos x="429" y="1294"/>
                </a:cxn>
                <a:cxn ang="0">
                  <a:pos x="443" y="1264"/>
                </a:cxn>
                <a:cxn ang="0">
                  <a:pos x="457" y="1231"/>
                </a:cxn>
                <a:cxn ang="0">
                  <a:pos x="470" y="1199"/>
                </a:cxn>
                <a:cxn ang="0">
                  <a:pos x="482" y="1168"/>
                </a:cxn>
                <a:cxn ang="0">
                  <a:pos x="494" y="1138"/>
                </a:cxn>
                <a:cxn ang="0">
                  <a:pos x="503" y="1110"/>
                </a:cxn>
                <a:cxn ang="0">
                  <a:pos x="512" y="1085"/>
                </a:cxn>
                <a:cxn ang="0">
                  <a:pos x="517" y="1065"/>
                </a:cxn>
                <a:cxn ang="0">
                  <a:pos x="554" y="926"/>
                </a:cxn>
                <a:cxn ang="0">
                  <a:pos x="576" y="794"/>
                </a:cxn>
                <a:cxn ang="0">
                  <a:pos x="585" y="669"/>
                </a:cxn>
                <a:cxn ang="0">
                  <a:pos x="582" y="554"/>
                </a:cxn>
                <a:cxn ang="0">
                  <a:pos x="566" y="449"/>
                </a:cxn>
                <a:cxn ang="0">
                  <a:pos x="540" y="353"/>
                </a:cxn>
                <a:cxn ang="0">
                  <a:pos x="504" y="268"/>
                </a:cxn>
                <a:cxn ang="0">
                  <a:pos x="460" y="195"/>
                </a:cxn>
                <a:cxn ang="0">
                  <a:pos x="409" y="134"/>
                </a:cxn>
                <a:cxn ang="0">
                  <a:pos x="350" y="85"/>
                </a:cxn>
                <a:cxn ang="0">
                  <a:pos x="284" y="51"/>
                </a:cxn>
                <a:cxn ang="0">
                  <a:pos x="213" y="31"/>
                </a:cxn>
                <a:cxn ang="0">
                  <a:pos x="0" y="0"/>
                </a:cxn>
                <a:cxn ang="0">
                  <a:pos x="64" y="11"/>
                </a:cxn>
                <a:cxn ang="0">
                  <a:pos x="122" y="31"/>
                </a:cxn>
                <a:cxn ang="0">
                  <a:pos x="175" y="58"/>
                </a:cxn>
                <a:cxn ang="0">
                  <a:pos x="225" y="95"/>
                </a:cxn>
                <a:cxn ang="0">
                  <a:pos x="269" y="138"/>
                </a:cxn>
                <a:cxn ang="0">
                  <a:pos x="307" y="190"/>
                </a:cxn>
                <a:cxn ang="0">
                  <a:pos x="340" y="248"/>
                </a:cxn>
                <a:cxn ang="0">
                  <a:pos x="368" y="312"/>
                </a:cxn>
                <a:cxn ang="0">
                  <a:pos x="388" y="383"/>
                </a:cxn>
                <a:cxn ang="0">
                  <a:pos x="404" y="459"/>
                </a:cxn>
                <a:cxn ang="0">
                  <a:pos x="413" y="540"/>
                </a:cxn>
                <a:cxn ang="0">
                  <a:pos x="415" y="626"/>
                </a:cxn>
                <a:cxn ang="0">
                  <a:pos x="412" y="714"/>
                </a:cxn>
                <a:cxn ang="0">
                  <a:pos x="402" y="798"/>
                </a:cxn>
                <a:cxn ang="0">
                  <a:pos x="388" y="878"/>
                </a:cxn>
                <a:cxn ang="0">
                  <a:pos x="371" y="954"/>
                </a:cxn>
                <a:cxn ang="0">
                  <a:pos x="351" y="1026"/>
                </a:cxn>
                <a:cxn ang="0">
                  <a:pos x="328" y="1094"/>
                </a:cxn>
                <a:cxn ang="0">
                  <a:pos x="304" y="1156"/>
                </a:cxn>
                <a:cxn ang="0">
                  <a:pos x="280" y="1213"/>
                </a:cxn>
                <a:cxn ang="0">
                  <a:pos x="256" y="1265"/>
                </a:cxn>
                <a:cxn ang="0">
                  <a:pos x="233" y="1311"/>
                </a:cxn>
                <a:cxn ang="0">
                  <a:pos x="214" y="1351"/>
                </a:cxn>
                <a:cxn ang="0">
                  <a:pos x="196" y="1383"/>
                </a:cxn>
                <a:cxn ang="0">
                  <a:pos x="209" y="1384"/>
                </a:cxn>
                <a:cxn ang="0">
                  <a:pos x="222" y="1384"/>
                </a:cxn>
                <a:cxn ang="0">
                  <a:pos x="233" y="1384"/>
                </a:cxn>
                <a:cxn ang="0">
                  <a:pos x="246" y="1384"/>
                </a:cxn>
                <a:cxn ang="0">
                  <a:pos x="260" y="1384"/>
                </a:cxn>
                <a:cxn ang="0">
                  <a:pos x="273" y="1384"/>
                </a:cxn>
                <a:cxn ang="0">
                  <a:pos x="288" y="1384"/>
                </a:cxn>
                <a:cxn ang="0">
                  <a:pos x="303" y="1384"/>
                </a:cxn>
                <a:cxn ang="0">
                  <a:pos x="320" y="1384"/>
                </a:cxn>
                <a:cxn ang="0">
                  <a:pos x="339" y="1384"/>
                </a:cxn>
                <a:cxn ang="0">
                  <a:pos x="358" y="1384"/>
                </a:cxn>
                <a:cxn ang="0">
                  <a:pos x="379" y="1383"/>
                </a:cxn>
                <a:cxn ang="0">
                  <a:pos x="379" y="1383"/>
                </a:cxn>
              </a:cxnLst>
              <a:rect l="0" t="0" r="r" b="b"/>
              <a:pathLst>
                <a:path w="585" h="1384">
                  <a:moveTo>
                    <a:pt x="379" y="1383"/>
                  </a:moveTo>
                  <a:lnTo>
                    <a:pt x="390" y="1368"/>
                  </a:lnTo>
                  <a:lnTo>
                    <a:pt x="402" y="1346"/>
                  </a:lnTo>
                  <a:lnTo>
                    <a:pt x="415" y="1322"/>
                  </a:lnTo>
                  <a:lnTo>
                    <a:pt x="429" y="1294"/>
                  </a:lnTo>
                  <a:lnTo>
                    <a:pt x="443" y="1264"/>
                  </a:lnTo>
                  <a:lnTo>
                    <a:pt x="457" y="1231"/>
                  </a:lnTo>
                  <a:lnTo>
                    <a:pt x="470" y="1199"/>
                  </a:lnTo>
                  <a:lnTo>
                    <a:pt x="482" y="1168"/>
                  </a:lnTo>
                  <a:lnTo>
                    <a:pt x="494" y="1138"/>
                  </a:lnTo>
                  <a:lnTo>
                    <a:pt x="503" y="1110"/>
                  </a:lnTo>
                  <a:lnTo>
                    <a:pt x="512" y="1085"/>
                  </a:lnTo>
                  <a:lnTo>
                    <a:pt x="517" y="1065"/>
                  </a:lnTo>
                  <a:lnTo>
                    <a:pt x="554" y="926"/>
                  </a:lnTo>
                  <a:lnTo>
                    <a:pt x="576" y="794"/>
                  </a:lnTo>
                  <a:lnTo>
                    <a:pt x="585" y="669"/>
                  </a:lnTo>
                  <a:lnTo>
                    <a:pt x="582" y="554"/>
                  </a:lnTo>
                  <a:lnTo>
                    <a:pt x="566" y="449"/>
                  </a:lnTo>
                  <a:lnTo>
                    <a:pt x="540" y="353"/>
                  </a:lnTo>
                  <a:lnTo>
                    <a:pt x="504" y="268"/>
                  </a:lnTo>
                  <a:lnTo>
                    <a:pt x="460" y="195"/>
                  </a:lnTo>
                  <a:lnTo>
                    <a:pt x="409" y="134"/>
                  </a:lnTo>
                  <a:lnTo>
                    <a:pt x="350" y="85"/>
                  </a:lnTo>
                  <a:lnTo>
                    <a:pt x="284" y="51"/>
                  </a:lnTo>
                  <a:lnTo>
                    <a:pt x="213" y="31"/>
                  </a:lnTo>
                  <a:lnTo>
                    <a:pt x="0" y="0"/>
                  </a:lnTo>
                  <a:lnTo>
                    <a:pt x="64" y="11"/>
                  </a:lnTo>
                  <a:lnTo>
                    <a:pt x="122" y="31"/>
                  </a:lnTo>
                  <a:lnTo>
                    <a:pt x="175" y="58"/>
                  </a:lnTo>
                  <a:lnTo>
                    <a:pt x="225" y="95"/>
                  </a:lnTo>
                  <a:lnTo>
                    <a:pt x="269" y="138"/>
                  </a:lnTo>
                  <a:lnTo>
                    <a:pt x="307" y="190"/>
                  </a:lnTo>
                  <a:lnTo>
                    <a:pt x="340" y="248"/>
                  </a:lnTo>
                  <a:lnTo>
                    <a:pt x="368" y="312"/>
                  </a:lnTo>
                  <a:lnTo>
                    <a:pt x="388" y="383"/>
                  </a:lnTo>
                  <a:lnTo>
                    <a:pt x="404" y="459"/>
                  </a:lnTo>
                  <a:lnTo>
                    <a:pt x="413" y="540"/>
                  </a:lnTo>
                  <a:lnTo>
                    <a:pt x="415" y="626"/>
                  </a:lnTo>
                  <a:lnTo>
                    <a:pt x="412" y="714"/>
                  </a:lnTo>
                  <a:lnTo>
                    <a:pt x="402" y="798"/>
                  </a:lnTo>
                  <a:lnTo>
                    <a:pt x="388" y="878"/>
                  </a:lnTo>
                  <a:lnTo>
                    <a:pt x="371" y="954"/>
                  </a:lnTo>
                  <a:lnTo>
                    <a:pt x="351" y="1026"/>
                  </a:lnTo>
                  <a:lnTo>
                    <a:pt x="328" y="1094"/>
                  </a:lnTo>
                  <a:lnTo>
                    <a:pt x="304" y="1156"/>
                  </a:lnTo>
                  <a:lnTo>
                    <a:pt x="280" y="1213"/>
                  </a:lnTo>
                  <a:lnTo>
                    <a:pt x="256" y="1265"/>
                  </a:lnTo>
                  <a:lnTo>
                    <a:pt x="233" y="1311"/>
                  </a:lnTo>
                  <a:lnTo>
                    <a:pt x="214" y="1351"/>
                  </a:lnTo>
                  <a:lnTo>
                    <a:pt x="196" y="1383"/>
                  </a:lnTo>
                  <a:lnTo>
                    <a:pt x="209" y="1384"/>
                  </a:lnTo>
                  <a:lnTo>
                    <a:pt x="222" y="1384"/>
                  </a:lnTo>
                  <a:lnTo>
                    <a:pt x="233" y="1384"/>
                  </a:lnTo>
                  <a:lnTo>
                    <a:pt x="246" y="1384"/>
                  </a:lnTo>
                  <a:lnTo>
                    <a:pt x="260" y="1384"/>
                  </a:lnTo>
                  <a:lnTo>
                    <a:pt x="273" y="1384"/>
                  </a:lnTo>
                  <a:lnTo>
                    <a:pt x="288" y="1384"/>
                  </a:lnTo>
                  <a:lnTo>
                    <a:pt x="303" y="1384"/>
                  </a:lnTo>
                  <a:lnTo>
                    <a:pt x="320" y="1384"/>
                  </a:lnTo>
                  <a:lnTo>
                    <a:pt x="339" y="1384"/>
                  </a:lnTo>
                  <a:lnTo>
                    <a:pt x="358" y="1384"/>
                  </a:lnTo>
                  <a:lnTo>
                    <a:pt x="379" y="1383"/>
                  </a:lnTo>
                  <a:lnTo>
                    <a:pt x="379" y="1383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61" name="Freeform 97"/>
            <p:cNvSpPr>
              <a:spLocks/>
            </p:cNvSpPr>
            <p:nvPr/>
          </p:nvSpPr>
          <p:spPr bwMode="auto">
            <a:xfrm>
              <a:off x="3263" y="3004"/>
              <a:ext cx="134" cy="63"/>
            </a:xfrm>
            <a:custGeom>
              <a:avLst/>
              <a:gdLst/>
              <a:ahLst/>
              <a:cxnLst>
                <a:cxn ang="0">
                  <a:pos x="559" y="2"/>
                </a:cxn>
                <a:cxn ang="0">
                  <a:pos x="498" y="9"/>
                </a:cxn>
                <a:cxn ang="0">
                  <a:pos x="441" y="18"/>
                </a:cxn>
                <a:cxn ang="0">
                  <a:pos x="387" y="32"/>
                </a:cxn>
                <a:cxn ang="0">
                  <a:pos x="335" y="51"/>
                </a:cxn>
                <a:cxn ang="0">
                  <a:pos x="286" y="72"/>
                </a:cxn>
                <a:cxn ang="0">
                  <a:pos x="238" y="98"/>
                </a:cxn>
                <a:cxn ang="0">
                  <a:pos x="193" y="127"/>
                </a:cxn>
                <a:cxn ang="0">
                  <a:pos x="150" y="160"/>
                </a:cxn>
                <a:cxn ang="0">
                  <a:pos x="109" y="197"/>
                </a:cxn>
                <a:cxn ang="0">
                  <a:pos x="71" y="237"/>
                </a:cxn>
                <a:cxn ang="0">
                  <a:pos x="34" y="280"/>
                </a:cxn>
                <a:cxn ang="0">
                  <a:pos x="0" y="326"/>
                </a:cxn>
                <a:cxn ang="0">
                  <a:pos x="14" y="334"/>
                </a:cxn>
                <a:cxn ang="0">
                  <a:pos x="28" y="343"/>
                </a:cxn>
                <a:cxn ang="0">
                  <a:pos x="41" y="352"/>
                </a:cxn>
                <a:cxn ang="0">
                  <a:pos x="52" y="360"/>
                </a:cxn>
                <a:cxn ang="0">
                  <a:pos x="63" y="370"/>
                </a:cxn>
                <a:cxn ang="0">
                  <a:pos x="75" y="380"/>
                </a:cxn>
                <a:cxn ang="0">
                  <a:pos x="85" y="389"/>
                </a:cxn>
                <a:cxn ang="0">
                  <a:pos x="95" y="399"/>
                </a:cxn>
                <a:cxn ang="0">
                  <a:pos x="105" y="409"/>
                </a:cxn>
                <a:cxn ang="0">
                  <a:pos x="115" y="418"/>
                </a:cxn>
                <a:cxn ang="0">
                  <a:pos x="124" y="428"/>
                </a:cxn>
                <a:cxn ang="0">
                  <a:pos x="135" y="437"/>
                </a:cxn>
                <a:cxn ang="0">
                  <a:pos x="151" y="392"/>
                </a:cxn>
                <a:cxn ang="0">
                  <a:pos x="174" y="347"/>
                </a:cxn>
                <a:cxn ang="0">
                  <a:pos x="200" y="304"/>
                </a:cxn>
                <a:cxn ang="0">
                  <a:pos x="231" y="262"/>
                </a:cxn>
                <a:cxn ang="0">
                  <a:pos x="265" y="221"/>
                </a:cxn>
                <a:cxn ang="0">
                  <a:pos x="304" y="185"/>
                </a:cxn>
                <a:cxn ang="0">
                  <a:pos x="346" y="151"/>
                </a:cxn>
                <a:cxn ang="0">
                  <a:pos x="392" y="119"/>
                </a:cxn>
                <a:cxn ang="0">
                  <a:pos x="441" y="94"/>
                </a:cxn>
                <a:cxn ang="0">
                  <a:pos x="494" y="73"/>
                </a:cxn>
                <a:cxn ang="0">
                  <a:pos x="549" y="57"/>
                </a:cxn>
                <a:cxn ang="0">
                  <a:pos x="608" y="47"/>
                </a:cxn>
                <a:cxn ang="0">
                  <a:pos x="641" y="45"/>
                </a:cxn>
                <a:cxn ang="0">
                  <a:pos x="674" y="43"/>
                </a:cxn>
                <a:cxn ang="0">
                  <a:pos x="704" y="42"/>
                </a:cxn>
                <a:cxn ang="0">
                  <a:pos x="732" y="43"/>
                </a:cxn>
                <a:cxn ang="0">
                  <a:pos x="759" y="45"/>
                </a:cxn>
                <a:cxn ang="0">
                  <a:pos x="785" y="48"/>
                </a:cxn>
                <a:cxn ang="0">
                  <a:pos x="811" y="53"/>
                </a:cxn>
                <a:cxn ang="0">
                  <a:pos x="836" y="58"/>
                </a:cxn>
                <a:cxn ang="0">
                  <a:pos x="861" y="65"/>
                </a:cxn>
                <a:cxn ang="0">
                  <a:pos x="885" y="73"/>
                </a:cxn>
                <a:cxn ang="0">
                  <a:pos x="911" y="83"/>
                </a:cxn>
                <a:cxn ang="0">
                  <a:pos x="937" y="92"/>
                </a:cxn>
                <a:cxn ang="0">
                  <a:pos x="914" y="77"/>
                </a:cxn>
                <a:cxn ang="0">
                  <a:pos x="890" y="62"/>
                </a:cxn>
                <a:cxn ang="0">
                  <a:pos x="862" y="49"/>
                </a:cxn>
                <a:cxn ang="0">
                  <a:pos x="832" y="38"/>
                </a:cxn>
                <a:cxn ang="0">
                  <a:pos x="799" y="27"/>
                </a:cxn>
                <a:cxn ang="0">
                  <a:pos x="766" y="17"/>
                </a:cxn>
                <a:cxn ang="0">
                  <a:pos x="731" y="11"/>
                </a:cxn>
                <a:cxn ang="0">
                  <a:pos x="696" y="5"/>
                </a:cxn>
                <a:cxn ang="0">
                  <a:pos x="661" y="1"/>
                </a:cxn>
                <a:cxn ang="0">
                  <a:pos x="625" y="0"/>
                </a:cxn>
                <a:cxn ang="0">
                  <a:pos x="591" y="0"/>
                </a:cxn>
                <a:cxn ang="0">
                  <a:pos x="559" y="2"/>
                </a:cxn>
                <a:cxn ang="0">
                  <a:pos x="559" y="2"/>
                </a:cxn>
              </a:cxnLst>
              <a:rect l="0" t="0" r="r" b="b"/>
              <a:pathLst>
                <a:path w="937" h="437">
                  <a:moveTo>
                    <a:pt x="559" y="2"/>
                  </a:moveTo>
                  <a:lnTo>
                    <a:pt x="498" y="9"/>
                  </a:lnTo>
                  <a:lnTo>
                    <a:pt x="441" y="18"/>
                  </a:lnTo>
                  <a:lnTo>
                    <a:pt x="387" y="32"/>
                  </a:lnTo>
                  <a:lnTo>
                    <a:pt x="335" y="51"/>
                  </a:lnTo>
                  <a:lnTo>
                    <a:pt x="286" y="72"/>
                  </a:lnTo>
                  <a:lnTo>
                    <a:pt x="238" y="98"/>
                  </a:lnTo>
                  <a:lnTo>
                    <a:pt x="193" y="127"/>
                  </a:lnTo>
                  <a:lnTo>
                    <a:pt x="150" y="160"/>
                  </a:lnTo>
                  <a:lnTo>
                    <a:pt x="109" y="197"/>
                  </a:lnTo>
                  <a:lnTo>
                    <a:pt x="71" y="237"/>
                  </a:lnTo>
                  <a:lnTo>
                    <a:pt x="34" y="280"/>
                  </a:lnTo>
                  <a:lnTo>
                    <a:pt x="0" y="326"/>
                  </a:lnTo>
                  <a:lnTo>
                    <a:pt x="14" y="334"/>
                  </a:lnTo>
                  <a:lnTo>
                    <a:pt x="28" y="343"/>
                  </a:lnTo>
                  <a:lnTo>
                    <a:pt x="41" y="352"/>
                  </a:lnTo>
                  <a:lnTo>
                    <a:pt x="52" y="360"/>
                  </a:lnTo>
                  <a:lnTo>
                    <a:pt x="63" y="370"/>
                  </a:lnTo>
                  <a:lnTo>
                    <a:pt x="75" y="380"/>
                  </a:lnTo>
                  <a:lnTo>
                    <a:pt x="85" y="389"/>
                  </a:lnTo>
                  <a:lnTo>
                    <a:pt x="95" y="399"/>
                  </a:lnTo>
                  <a:lnTo>
                    <a:pt x="105" y="409"/>
                  </a:lnTo>
                  <a:lnTo>
                    <a:pt x="115" y="418"/>
                  </a:lnTo>
                  <a:lnTo>
                    <a:pt x="124" y="428"/>
                  </a:lnTo>
                  <a:lnTo>
                    <a:pt x="135" y="437"/>
                  </a:lnTo>
                  <a:lnTo>
                    <a:pt x="151" y="392"/>
                  </a:lnTo>
                  <a:lnTo>
                    <a:pt x="174" y="347"/>
                  </a:lnTo>
                  <a:lnTo>
                    <a:pt x="200" y="304"/>
                  </a:lnTo>
                  <a:lnTo>
                    <a:pt x="231" y="262"/>
                  </a:lnTo>
                  <a:lnTo>
                    <a:pt x="265" y="221"/>
                  </a:lnTo>
                  <a:lnTo>
                    <a:pt x="304" y="185"/>
                  </a:lnTo>
                  <a:lnTo>
                    <a:pt x="346" y="151"/>
                  </a:lnTo>
                  <a:lnTo>
                    <a:pt x="392" y="119"/>
                  </a:lnTo>
                  <a:lnTo>
                    <a:pt x="441" y="94"/>
                  </a:lnTo>
                  <a:lnTo>
                    <a:pt x="494" y="73"/>
                  </a:lnTo>
                  <a:lnTo>
                    <a:pt x="549" y="57"/>
                  </a:lnTo>
                  <a:lnTo>
                    <a:pt x="608" y="47"/>
                  </a:lnTo>
                  <a:lnTo>
                    <a:pt x="641" y="45"/>
                  </a:lnTo>
                  <a:lnTo>
                    <a:pt x="674" y="43"/>
                  </a:lnTo>
                  <a:lnTo>
                    <a:pt x="704" y="42"/>
                  </a:lnTo>
                  <a:lnTo>
                    <a:pt x="732" y="43"/>
                  </a:lnTo>
                  <a:lnTo>
                    <a:pt x="759" y="45"/>
                  </a:lnTo>
                  <a:lnTo>
                    <a:pt x="785" y="48"/>
                  </a:lnTo>
                  <a:lnTo>
                    <a:pt x="811" y="53"/>
                  </a:lnTo>
                  <a:lnTo>
                    <a:pt x="836" y="58"/>
                  </a:lnTo>
                  <a:lnTo>
                    <a:pt x="861" y="65"/>
                  </a:lnTo>
                  <a:lnTo>
                    <a:pt x="885" y="73"/>
                  </a:lnTo>
                  <a:lnTo>
                    <a:pt x="911" y="83"/>
                  </a:lnTo>
                  <a:lnTo>
                    <a:pt x="937" y="92"/>
                  </a:lnTo>
                  <a:lnTo>
                    <a:pt x="914" y="77"/>
                  </a:lnTo>
                  <a:lnTo>
                    <a:pt x="890" y="62"/>
                  </a:lnTo>
                  <a:lnTo>
                    <a:pt x="862" y="49"/>
                  </a:lnTo>
                  <a:lnTo>
                    <a:pt x="832" y="38"/>
                  </a:lnTo>
                  <a:lnTo>
                    <a:pt x="799" y="27"/>
                  </a:lnTo>
                  <a:lnTo>
                    <a:pt x="766" y="17"/>
                  </a:lnTo>
                  <a:lnTo>
                    <a:pt x="731" y="11"/>
                  </a:lnTo>
                  <a:lnTo>
                    <a:pt x="696" y="5"/>
                  </a:lnTo>
                  <a:lnTo>
                    <a:pt x="661" y="1"/>
                  </a:lnTo>
                  <a:lnTo>
                    <a:pt x="625" y="0"/>
                  </a:lnTo>
                  <a:lnTo>
                    <a:pt x="591" y="0"/>
                  </a:lnTo>
                  <a:lnTo>
                    <a:pt x="559" y="2"/>
                  </a:lnTo>
                  <a:lnTo>
                    <a:pt x="559" y="2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62" name="Freeform 98"/>
            <p:cNvSpPr>
              <a:spLocks/>
            </p:cNvSpPr>
            <p:nvPr/>
          </p:nvSpPr>
          <p:spPr bwMode="auto">
            <a:xfrm>
              <a:off x="3129" y="2897"/>
              <a:ext cx="141" cy="139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69" y="144"/>
                </a:cxn>
                <a:cxn ang="0">
                  <a:pos x="144" y="88"/>
                </a:cxn>
                <a:cxn ang="0">
                  <a:pos x="224" y="47"/>
                </a:cxn>
                <a:cxn ang="0">
                  <a:pos x="307" y="19"/>
                </a:cxn>
                <a:cxn ang="0">
                  <a:pos x="390" y="4"/>
                </a:cxn>
                <a:cxn ang="0">
                  <a:pos x="472" y="0"/>
                </a:cxn>
                <a:cxn ang="0">
                  <a:pos x="554" y="7"/>
                </a:cxn>
                <a:cxn ang="0">
                  <a:pos x="632" y="24"/>
                </a:cxn>
                <a:cxn ang="0">
                  <a:pos x="706" y="50"/>
                </a:cxn>
                <a:cxn ang="0">
                  <a:pos x="772" y="85"/>
                </a:cxn>
                <a:cxn ang="0">
                  <a:pos x="831" y="127"/>
                </a:cxn>
                <a:cxn ang="0">
                  <a:pos x="882" y="174"/>
                </a:cxn>
                <a:cxn ang="0">
                  <a:pos x="927" y="243"/>
                </a:cxn>
                <a:cxn ang="0">
                  <a:pos x="958" y="315"/>
                </a:cxn>
                <a:cxn ang="0">
                  <a:pos x="978" y="390"/>
                </a:cxn>
                <a:cxn ang="0">
                  <a:pos x="985" y="466"/>
                </a:cxn>
                <a:cxn ang="0">
                  <a:pos x="981" y="544"/>
                </a:cxn>
                <a:cxn ang="0">
                  <a:pos x="968" y="620"/>
                </a:cxn>
                <a:cxn ang="0">
                  <a:pos x="946" y="693"/>
                </a:cxn>
                <a:cxn ang="0">
                  <a:pos x="917" y="763"/>
                </a:cxn>
                <a:cxn ang="0">
                  <a:pos x="881" y="827"/>
                </a:cxn>
                <a:cxn ang="0">
                  <a:pos x="839" y="885"/>
                </a:cxn>
                <a:cxn ang="0">
                  <a:pos x="793" y="934"/>
                </a:cxn>
                <a:cxn ang="0">
                  <a:pos x="742" y="973"/>
                </a:cxn>
              </a:cxnLst>
              <a:rect l="0" t="0" r="r" b="b"/>
              <a:pathLst>
                <a:path w="985" h="973">
                  <a:moveTo>
                    <a:pt x="0" y="214"/>
                  </a:moveTo>
                  <a:lnTo>
                    <a:pt x="69" y="144"/>
                  </a:lnTo>
                  <a:lnTo>
                    <a:pt x="144" y="88"/>
                  </a:lnTo>
                  <a:lnTo>
                    <a:pt x="224" y="47"/>
                  </a:lnTo>
                  <a:lnTo>
                    <a:pt x="307" y="19"/>
                  </a:lnTo>
                  <a:lnTo>
                    <a:pt x="390" y="4"/>
                  </a:lnTo>
                  <a:lnTo>
                    <a:pt x="472" y="0"/>
                  </a:lnTo>
                  <a:lnTo>
                    <a:pt x="554" y="7"/>
                  </a:lnTo>
                  <a:lnTo>
                    <a:pt x="632" y="24"/>
                  </a:lnTo>
                  <a:lnTo>
                    <a:pt x="706" y="50"/>
                  </a:lnTo>
                  <a:lnTo>
                    <a:pt x="772" y="85"/>
                  </a:lnTo>
                  <a:lnTo>
                    <a:pt x="831" y="127"/>
                  </a:lnTo>
                  <a:lnTo>
                    <a:pt x="882" y="174"/>
                  </a:lnTo>
                  <a:lnTo>
                    <a:pt x="927" y="243"/>
                  </a:lnTo>
                  <a:lnTo>
                    <a:pt x="958" y="315"/>
                  </a:lnTo>
                  <a:lnTo>
                    <a:pt x="978" y="390"/>
                  </a:lnTo>
                  <a:lnTo>
                    <a:pt x="985" y="466"/>
                  </a:lnTo>
                  <a:lnTo>
                    <a:pt x="981" y="544"/>
                  </a:lnTo>
                  <a:lnTo>
                    <a:pt x="968" y="620"/>
                  </a:lnTo>
                  <a:lnTo>
                    <a:pt x="946" y="693"/>
                  </a:lnTo>
                  <a:lnTo>
                    <a:pt x="917" y="763"/>
                  </a:lnTo>
                  <a:lnTo>
                    <a:pt x="881" y="827"/>
                  </a:lnTo>
                  <a:lnTo>
                    <a:pt x="839" y="885"/>
                  </a:lnTo>
                  <a:lnTo>
                    <a:pt x="793" y="934"/>
                  </a:lnTo>
                  <a:lnTo>
                    <a:pt x="742" y="973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63" name="Freeform 99"/>
            <p:cNvSpPr>
              <a:spLocks/>
            </p:cNvSpPr>
            <p:nvPr/>
          </p:nvSpPr>
          <p:spPr bwMode="auto">
            <a:xfrm>
              <a:off x="2964" y="2891"/>
              <a:ext cx="188" cy="153"/>
            </a:xfrm>
            <a:custGeom>
              <a:avLst/>
              <a:gdLst/>
              <a:ahLst/>
              <a:cxnLst>
                <a:cxn ang="0">
                  <a:pos x="0" y="435"/>
                </a:cxn>
                <a:cxn ang="0">
                  <a:pos x="16" y="404"/>
                </a:cxn>
                <a:cxn ang="0">
                  <a:pos x="39" y="365"/>
                </a:cxn>
                <a:cxn ang="0">
                  <a:pos x="68" y="320"/>
                </a:cxn>
                <a:cxn ang="0">
                  <a:pos x="103" y="272"/>
                </a:cxn>
                <a:cxn ang="0">
                  <a:pos x="146" y="221"/>
                </a:cxn>
                <a:cxn ang="0">
                  <a:pos x="197" y="172"/>
                </a:cxn>
                <a:cxn ang="0">
                  <a:pos x="255" y="125"/>
                </a:cxn>
                <a:cxn ang="0">
                  <a:pos x="323" y="82"/>
                </a:cxn>
                <a:cxn ang="0">
                  <a:pos x="397" y="46"/>
                </a:cxn>
                <a:cxn ang="0">
                  <a:pos x="482" y="19"/>
                </a:cxn>
                <a:cxn ang="0">
                  <a:pos x="576" y="3"/>
                </a:cxn>
                <a:cxn ang="0">
                  <a:pos x="682" y="0"/>
                </a:cxn>
                <a:cxn ang="0">
                  <a:pos x="762" y="12"/>
                </a:cxn>
                <a:cxn ang="0">
                  <a:pos x="836" y="31"/>
                </a:cxn>
                <a:cxn ang="0">
                  <a:pos x="905" y="59"/>
                </a:cxn>
                <a:cxn ang="0">
                  <a:pos x="969" y="92"/>
                </a:cxn>
                <a:cxn ang="0">
                  <a:pos x="1026" y="132"/>
                </a:cxn>
                <a:cxn ang="0">
                  <a:pos x="1076" y="176"/>
                </a:cxn>
                <a:cxn ang="0">
                  <a:pos x="1121" y="222"/>
                </a:cxn>
                <a:cxn ang="0">
                  <a:pos x="1161" y="271"/>
                </a:cxn>
                <a:cxn ang="0">
                  <a:pos x="1195" y="320"/>
                </a:cxn>
                <a:cxn ang="0">
                  <a:pos x="1224" y="369"/>
                </a:cxn>
                <a:cxn ang="0">
                  <a:pos x="1248" y="416"/>
                </a:cxn>
                <a:cxn ang="0">
                  <a:pos x="1266" y="460"/>
                </a:cxn>
                <a:cxn ang="0">
                  <a:pos x="1279" y="504"/>
                </a:cxn>
                <a:cxn ang="0">
                  <a:pos x="1291" y="549"/>
                </a:cxn>
                <a:cxn ang="0">
                  <a:pos x="1301" y="595"/>
                </a:cxn>
                <a:cxn ang="0">
                  <a:pos x="1307" y="644"/>
                </a:cxn>
                <a:cxn ang="0">
                  <a:pos x="1311" y="692"/>
                </a:cxn>
                <a:cxn ang="0">
                  <a:pos x="1313" y="743"/>
                </a:cxn>
                <a:cxn ang="0">
                  <a:pos x="1310" y="793"/>
                </a:cxn>
                <a:cxn ang="0">
                  <a:pos x="1305" y="846"/>
                </a:cxn>
                <a:cxn ang="0">
                  <a:pos x="1297" y="900"/>
                </a:cxn>
                <a:cxn ang="0">
                  <a:pos x="1286" y="955"/>
                </a:cxn>
                <a:cxn ang="0">
                  <a:pos x="1272" y="1010"/>
                </a:cxn>
                <a:cxn ang="0">
                  <a:pos x="1253" y="1067"/>
                </a:cxn>
              </a:cxnLst>
              <a:rect l="0" t="0" r="r" b="b"/>
              <a:pathLst>
                <a:path w="1313" h="1067">
                  <a:moveTo>
                    <a:pt x="0" y="435"/>
                  </a:moveTo>
                  <a:lnTo>
                    <a:pt x="16" y="404"/>
                  </a:lnTo>
                  <a:lnTo>
                    <a:pt x="39" y="365"/>
                  </a:lnTo>
                  <a:lnTo>
                    <a:pt x="68" y="320"/>
                  </a:lnTo>
                  <a:lnTo>
                    <a:pt x="103" y="272"/>
                  </a:lnTo>
                  <a:lnTo>
                    <a:pt x="146" y="221"/>
                  </a:lnTo>
                  <a:lnTo>
                    <a:pt x="197" y="172"/>
                  </a:lnTo>
                  <a:lnTo>
                    <a:pt x="255" y="125"/>
                  </a:lnTo>
                  <a:lnTo>
                    <a:pt x="323" y="82"/>
                  </a:lnTo>
                  <a:lnTo>
                    <a:pt x="397" y="46"/>
                  </a:lnTo>
                  <a:lnTo>
                    <a:pt x="482" y="19"/>
                  </a:lnTo>
                  <a:lnTo>
                    <a:pt x="576" y="3"/>
                  </a:lnTo>
                  <a:lnTo>
                    <a:pt x="682" y="0"/>
                  </a:lnTo>
                  <a:lnTo>
                    <a:pt x="762" y="12"/>
                  </a:lnTo>
                  <a:lnTo>
                    <a:pt x="836" y="31"/>
                  </a:lnTo>
                  <a:lnTo>
                    <a:pt x="905" y="59"/>
                  </a:lnTo>
                  <a:lnTo>
                    <a:pt x="969" y="92"/>
                  </a:lnTo>
                  <a:lnTo>
                    <a:pt x="1026" y="132"/>
                  </a:lnTo>
                  <a:lnTo>
                    <a:pt x="1076" y="176"/>
                  </a:lnTo>
                  <a:lnTo>
                    <a:pt x="1121" y="222"/>
                  </a:lnTo>
                  <a:lnTo>
                    <a:pt x="1161" y="271"/>
                  </a:lnTo>
                  <a:lnTo>
                    <a:pt x="1195" y="320"/>
                  </a:lnTo>
                  <a:lnTo>
                    <a:pt x="1224" y="369"/>
                  </a:lnTo>
                  <a:lnTo>
                    <a:pt x="1248" y="416"/>
                  </a:lnTo>
                  <a:lnTo>
                    <a:pt x="1266" y="460"/>
                  </a:lnTo>
                  <a:lnTo>
                    <a:pt x="1279" y="504"/>
                  </a:lnTo>
                  <a:lnTo>
                    <a:pt x="1291" y="549"/>
                  </a:lnTo>
                  <a:lnTo>
                    <a:pt x="1301" y="595"/>
                  </a:lnTo>
                  <a:lnTo>
                    <a:pt x="1307" y="644"/>
                  </a:lnTo>
                  <a:lnTo>
                    <a:pt x="1311" y="692"/>
                  </a:lnTo>
                  <a:lnTo>
                    <a:pt x="1313" y="743"/>
                  </a:lnTo>
                  <a:lnTo>
                    <a:pt x="1310" y="793"/>
                  </a:lnTo>
                  <a:lnTo>
                    <a:pt x="1305" y="846"/>
                  </a:lnTo>
                  <a:lnTo>
                    <a:pt x="1297" y="900"/>
                  </a:lnTo>
                  <a:lnTo>
                    <a:pt x="1286" y="955"/>
                  </a:lnTo>
                  <a:lnTo>
                    <a:pt x="1272" y="1010"/>
                  </a:lnTo>
                  <a:lnTo>
                    <a:pt x="1253" y="1067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64" name="Freeform 100"/>
            <p:cNvSpPr>
              <a:spLocks/>
            </p:cNvSpPr>
            <p:nvPr/>
          </p:nvSpPr>
          <p:spPr bwMode="auto">
            <a:xfrm>
              <a:off x="2735" y="2936"/>
              <a:ext cx="155" cy="193"/>
            </a:xfrm>
            <a:custGeom>
              <a:avLst/>
              <a:gdLst/>
              <a:ahLst/>
              <a:cxnLst>
                <a:cxn ang="0">
                  <a:pos x="1087" y="0"/>
                </a:cxn>
                <a:cxn ang="0">
                  <a:pos x="982" y="12"/>
                </a:cxn>
                <a:cxn ang="0">
                  <a:pos x="871" y="46"/>
                </a:cxn>
                <a:cxn ang="0">
                  <a:pos x="757" y="103"/>
                </a:cxn>
                <a:cxn ang="0">
                  <a:pos x="642" y="180"/>
                </a:cxn>
                <a:cxn ang="0">
                  <a:pos x="529" y="276"/>
                </a:cxn>
                <a:cxn ang="0">
                  <a:pos x="421" y="390"/>
                </a:cxn>
                <a:cxn ang="0">
                  <a:pos x="319" y="519"/>
                </a:cxn>
                <a:cxn ang="0">
                  <a:pos x="226" y="663"/>
                </a:cxn>
                <a:cxn ang="0">
                  <a:pos x="147" y="820"/>
                </a:cxn>
                <a:cxn ang="0">
                  <a:pos x="80" y="989"/>
                </a:cxn>
                <a:cxn ang="0">
                  <a:pos x="30" y="1167"/>
                </a:cxn>
                <a:cxn ang="0">
                  <a:pos x="0" y="1353"/>
                </a:cxn>
              </a:cxnLst>
              <a:rect l="0" t="0" r="r" b="b"/>
              <a:pathLst>
                <a:path w="1087" h="1353">
                  <a:moveTo>
                    <a:pt x="1087" y="0"/>
                  </a:moveTo>
                  <a:lnTo>
                    <a:pt x="982" y="12"/>
                  </a:lnTo>
                  <a:lnTo>
                    <a:pt x="871" y="46"/>
                  </a:lnTo>
                  <a:lnTo>
                    <a:pt x="757" y="103"/>
                  </a:lnTo>
                  <a:lnTo>
                    <a:pt x="642" y="180"/>
                  </a:lnTo>
                  <a:lnTo>
                    <a:pt x="529" y="276"/>
                  </a:lnTo>
                  <a:lnTo>
                    <a:pt x="421" y="390"/>
                  </a:lnTo>
                  <a:lnTo>
                    <a:pt x="319" y="519"/>
                  </a:lnTo>
                  <a:lnTo>
                    <a:pt x="226" y="663"/>
                  </a:lnTo>
                  <a:lnTo>
                    <a:pt x="147" y="820"/>
                  </a:lnTo>
                  <a:lnTo>
                    <a:pt x="80" y="989"/>
                  </a:lnTo>
                  <a:lnTo>
                    <a:pt x="30" y="1167"/>
                  </a:lnTo>
                  <a:lnTo>
                    <a:pt x="0" y="1353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  <p:sp>
          <p:nvSpPr>
            <p:cNvPr id="190565" name="Freeform 101"/>
            <p:cNvSpPr>
              <a:spLocks/>
            </p:cNvSpPr>
            <p:nvPr/>
          </p:nvSpPr>
          <p:spPr bwMode="auto">
            <a:xfrm>
              <a:off x="2993" y="3023"/>
              <a:ext cx="192" cy="75"/>
            </a:xfrm>
            <a:custGeom>
              <a:avLst/>
              <a:gdLst/>
              <a:ahLst/>
              <a:cxnLst>
                <a:cxn ang="0">
                  <a:pos x="1339" y="528"/>
                </a:cxn>
                <a:cxn ang="0">
                  <a:pos x="1343" y="478"/>
                </a:cxn>
                <a:cxn ang="0">
                  <a:pos x="1335" y="427"/>
                </a:cxn>
                <a:cxn ang="0">
                  <a:pos x="1319" y="380"/>
                </a:cxn>
                <a:cxn ang="0">
                  <a:pos x="1292" y="333"/>
                </a:cxn>
                <a:cxn ang="0">
                  <a:pos x="1257" y="289"/>
                </a:cxn>
                <a:cxn ang="0">
                  <a:pos x="1213" y="247"/>
                </a:cxn>
                <a:cxn ang="0">
                  <a:pos x="1159" y="209"/>
                </a:cxn>
                <a:cxn ang="0">
                  <a:pos x="1099" y="172"/>
                </a:cxn>
                <a:cxn ang="0">
                  <a:pos x="1030" y="138"/>
                </a:cxn>
                <a:cxn ang="0">
                  <a:pos x="954" y="107"/>
                </a:cxn>
                <a:cxn ang="0">
                  <a:pos x="871" y="79"/>
                </a:cxn>
                <a:cxn ang="0">
                  <a:pos x="782" y="53"/>
                </a:cxn>
                <a:cxn ang="0">
                  <a:pos x="739" y="43"/>
                </a:cxn>
                <a:cxn ang="0">
                  <a:pos x="690" y="34"/>
                </a:cxn>
                <a:cxn ang="0">
                  <a:pos x="635" y="24"/>
                </a:cxn>
                <a:cxn ang="0">
                  <a:pos x="574" y="15"/>
                </a:cxn>
                <a:cxn ang="0">
                  <a:pos x="510" y="8"/>
                </a:cxn>
                <a:cxn ang="0">
                  <a:pos x="442" y="3"/>
                </a:cxn>
                <a:cxn ang="0">
                  <a:pos x="370" y="0"/>
                </a:cxn>
                <a:cxn ang="0">
                  <a:pos x="297" y="0"/>
                </a:cxn>
                <a:cxn ang="0">
                  <a:pos x="223" y="2"/>
                </a:cxn>
                <a:cxn ang="0">
                  <a:pos x="148" y="9"/>
                </a:cxn>
                <a:cxn ang="0">
                  <a:pos x="74" y="20"/>
                </a:cxn>
                <a:cxn ang="0">
                  <a:pos x="0" y="34"/>
                </a:cxn>
              </a:cxnLst>
              <a:rect l="0" t="0" r="r" b="b"/>
              <a:pathLst>
                <a:path w="1343" h="528">
                  <a:moveTo>
                    <a:pt x="1339" y="528"/>
                  </a:moveTo>
                  <a:lnTo>
                    <a:pt x="1343" y="478"/>
                  </a:lnTo>
                  <a:lnTo>
                    <a:pt x="1335" y="427"/>
                  </a:lnTo>
                  <a:lnTo>
                    <a:pt x="1319" y="380"/>
                  </a:lnTo>
                  <a:lnTo>
                    <a:pt x="1292" y="333"/>
                  </a:lnTo>
                  <a:lnTo>
                    <a:pt x="1257" y="289"/>
                  </a:lnTo>
                  <a:lnTo>
                    <a:pt x="1213" y="247"/>
                  </a:lnTo>
                  <a:lnTo>
                    <a:pt x="1159" y="209"/>
                  </a:lnTo>
                  <a:lnTo>
                    <a:pt x="1099" y="172"/>
                  </a:lnTo>
                  <a:lnTo>
                    <a:pt x="1030" y="138"/>
                  </a:lnTo>
                  <a:lnTo>
                    <a:pt x="954" y="107"/>
                  </a:lnTo>
                  <a:lnTo>
                    <a:pt x="871" y="79"/>
                  </a:lnTo>
                  <a:lnTo>
                    <a:pt x="782" y="53"/>
                  </a:lnTo>
                  <a:lnTo>
                    <a:pt x="739" y="43"/>
                  </a:lnTo>
                  <a:lnTo>
                    <a:pt x="690" y="34"/>
                  </a:lnTo>
                  <a:lnTo>
                    <a:pt x="635" y="24"/>
                  </a:lnTo>
                  <a:lnTo>
                    <a:pt x="574" y="15"/>
                  </a:lnTo>
                  <a:lnTo>
                    <a:pt x="510" y="8"/>
                  </a:lnTo>
                  <a:lnTo>
                    <a:pt x="442" y="3"/>
                  </a:lnTo>
                  <a:lnTo>
                    <a:pt x="370" y="0"/>
                  </a:lnTo>
                  <a:lnTo>
                    <a:pt x="297" y="0"/>
                  </a:lnTo>
                  <a:lnTo>
                    <a:pt x="223" y="2"/>
                  </a:lnTo>
                  <a:lnTo>
                    <a:pt x="148" y="9"/>
                  </a:lnTo>
                  <a:lnTo>
                    <a:pt x="74" y="20"/>
                  </a:lnTo>
                  <a:lnTo>
                    <a:pt x="0" y="34"/>
                  </a:lnTo>
                </a:path>
              </a:pathLst>
            </a:custGeom>
            <a:solidFill>
              <a:srgbClr val="FF9933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 dirty="0"/>
            </a:p>
          </p:txBody>
        </p:sp>
      </p:grpSp>
      <p:grpSp>
        <p:nvGrpSpPr>
          <p:cNvPr id="4" name="Group 102"/>
          <p:cNvGrpSpPr>
            <a:grpSpLocks/>
          </p:cNvGrpSpPr>
          <p:nvPr/>
        </p:nvGrpSpPr>
        <p:grpSpPr bwMode="auto">
          <a:xfrm rot="-900000">
            <a:off x="7465963" y="4480463"/>
            <a:ext cx="1391337" cy="2511141"/>
            <a:chOff x="3773" y="2350"/>
            <a:chExt cx="927" cy="1685"/>
          </a:xfrm>
        </p:grpSpPr>
        <p:grpSp>
          <p:nvGrpSpPr>
            <p:cNvPr id="5" name="Group 103"/>
            <p:cNvGrpSpPr>
              <a:grpSpLocks/>
            </p:cNvGrpSpPr>
            <p:nvPr/>
          </p:nvGrpSpPr>
          <p:grpSpPr bwMode="auto">
            <a:xfrm>
              <a:off x="3773" y="2350"/>
              <a:ext cx="927" cy="1386"/>
              <a:chOff x="1026" y="2370"/>
              <a:chExt cx="927" cy="1386"/>
            </a:xfrm>
          </p:grpSpPr>
          <p:sp>
            <p:nvSpPr>
              <p:cNvPr id="190568" name="Freeform 104"/>
              <p:cNvSpPr>
                <a:spLocks noEditPoints="1"/>
              </p:cNvSpPr>
              <p:nvPr/>
            </p:nvSpPr>
            <p:spPr bwMode="auto">
              <a:xfrm>
                <a:off x="1859" y="3049"/>
                <a:ext cx="94" cy="93"/>
              </a:xfrm>
              <a:custGeom>
                <a:avLst/>
                <a:gdLst/>
                <a:ahLst/>
                <a:cxnLst>
                  <a:cxn ang="0">
                    <a:pos x="195" y="63"/>
                  </a:cxn>
                  <a:cxn ang="0">
                    <a:pos x="296" y="18"/>
                  </a:cxn>
                  <a:cxn ang="0">
                    <a:pos x="402" y="0"/>
                  </a:cxn>
                  <a:cxn ang="0">
                    <a:pos x="510" y="9"/>
                  </a:cxn>
                  <a:cxn ang="0">
                    <a:pos x="612" y="45"/>
                  </a:cxn>
                  <a:cxn ang="0">
                    <a:pos x="704" y="107"/>
                  </a:cxn>
                  <a:cxn ang="0">
                    <a:pos x="777" y="195"/>
                  </a:cxn>
                  <a:cxn ang="0">
                    <a:pos x="822" y="296"/>
                  </a:cxn>
                  <a:cxn ang="0">
                    <a:pos x="840" y="403"/>
                  </a:cxn>
                  <a:cxn ang="0">
                    <a:pos x="831" y="511"/>
                  </a:cxn>
                  <a:cxn ang="0">
                    <a:pos x="795" y="612"/>
                  </a:cxn>
                  <a:cxn ang="0">
                    <a:pos x="732" y="703"/>
                  </a:cxn>
                  <a:cxn ang="0">
                    <a:pos x="645" y="776"/>
                  </a:cxn>
                  <a:cxn ang="0">
                    <a:pos x="545" y="822"/>
                  </a:cxn>
                  <a:cxn ang="0">
                    <a:pos x="438" y="840"/>
                  </a:cxn>
                  <a:cxn ang="0">
                    <a:pos x="330" y="831"/>
                  </a:cxn>
                  <a:cxn ang="0">
                    <a:pos x="228" y="794"/>
                  </a:cxn>
                  <a:cxn ang="0">
                    <a:pos x="137" y="732"/>
                  </a:cxn>
                  <a:cxn ang="0">
                    <a:pos x="64" y="645"/>
                  </a:cxn>
                  <a:cxn ang="0">
                    <a:pos x="18" y="544"/>
                  </a:cxn>
                  <a:cxn ang="0">
                    <a:pos x="0" y="436"/>
                  </a:cxn>
                  <a:cxn ang="0">
                    <a:pos x="9" y="329"/>
                  </a:cxn>
                  <a:cxn ang="0">
                    <a:pos x="45" y="227"/>
                  </a:cxn>
                  <a:cxn ang="0">
                    <a:pos x="107" y="136"/>
                  </a:cxn>
                  <a:cxn ang="0">
                    <a:pos x="150" y="96"/>
                  </a:cxn>
                  <a:cxn ang="0">
                    <a:pos x="299" y="226"/>
                  </a:cxn>
                  <a:cxn ang="0">
                    <a:pos x="356" y="201"/>
                  </a:cxn>
                  <a:cxn ang="0">
                    <a:pos x="416" y="189"/>
                  </a:cxn>
                  <a:cxn ang="0">
                    <a:pos x="476" y="195"/>
                  </a:cxn>
                  <a:cxn ang="0">
                    <a:pos x="533" y="215"/>
                  </a:cxn>
                  <a:cxn ang="0">
                    <a:pos x="584" y="249"/>
                  </a:cxn>
                  <a:cxn ang="0">
                    <a:pos x="624" y="298"/>
                  </a:cxn>
                  <a:cxn ang="0">
                    <a:pos x="650" y="354"/>
                  </a:cxn>
                  <a:cxn ang="0">
                    <a:pos x="660" y="414"/>
                  </a:cxn>
                  <a:cxn ang="0">
                    <a:pos x="655" y="474"/>
                  </a:cxn>
                  <a:cxn ang="0">
                    <a:pos x="634" y="532"/>
                  </a:cxn>
                  <a:cxn ang="0">
                    <a:pos x="598" y="583"/>
                  </a:cxn>
                  <a:cxn ang="0">
                    <a:pos x="551" y="624"/>
                  </a:cxn>
                  <a:cxn ang="0">
                    <a:pos x="494" y="649"/>
                  </a:cxn>
                  <a:cxn ang="0">
                    <a:pos x="434" y="659"/>
                  </a:cxn>
                  <a:cxn ang="0">
                    <a:pos x="375" y="653"/>
                  </a:cxn>
                  <a:cxn ang="0">
                    <a:pos x="317" y="634"/>
                  </a:cxn>
                  <a:cxn ang="0">
                    <a:pos x="266" y="598"/>
                  </a:cxn>
                  <a:cxn ang="0">
                    <a:pos x="226" y="549"/>
                  </a:cxn>
                  <a:cxn ang="0">
                    <a:pos x="201" y="494"/>
                  </a:cxn>
                  <a:cxn ang="0">
                    <a:pos x="191" y="434"/>
                  </a:cxn>
                  <a:cxn ang="0">
                    <a:pos x="196" y="374"/>
                  </a:cxn>
                  <a:cxn ang="0">
                    <a:pos x="216" y="318"/>
                  </a:cxn>
                  <a:cxn ang="0">
                    <a:pos x="250" y="267"/>
                  </a:cxn>
                  <a:cxn ang="0">
                    <a:pos x="274" y="245"/>
                  </a:cxn>
                </a:cxnLst>
                <a:rect l="0" t="0" r="r" b="b"/>
                <a:pathLst>
                  <a:path w="840" h="840">
                    <a:moveTo>
                      <a:pt x="150" y="96"/>
                    </a:moveTo>
                    <a:lnTo>
                      <a:pt x="195" y="63"/>
                    </a:lnTo>
                    <a:lnTo>
                      <a:pt x="244" y="37"/>
                    </a:lnTo>
                    <a:lnTo>
                      <a:pt x="296" y="18"/>
                    </a:lnTo>
                    <a:lnTo>
                      <a:pt x="349" y="6"/>
                    </a:lnTo>
                    <a:lnTo>
                      <a:pt x="402" y="0"/>
                    </a:lnTo>
                    <a:lnTo>
                      <a:pt x="457" y="1"/>
                    </a:lnTo>
                    <a:lnTo>
                      <a:pt x="510" y="9"/>
                    </a:lnTo>
                    <a:lnTo>
                      <a:pt x="562" y="23"/>
                    </a:lnTo>
                    <a:lnTo>
                      <a:pt x="612" y="45"/>
                    </a:lnTo>
                    <a:lnTo>
                      <a:pt x="659" y="73"/>
                    </a:lnTo>
                    <a:lnTo>
                      <a:pt x="704" y="107"/>
                    </a:lnTo>
                    <a:lnTo>
                      <a:pt x="744" y="148"/>
                    </a:lnTo>
                    <a:lnTo>
                      <a:pt x="777" y="195"/>
                    </a:lnTo>
                    <a:lnTo>
                      <a:pt x="803" y="245"/>
                    </a:lnTo>
                    <a:lnTo>
                      <a:pt x="822" y="296"/>
                    </a:lnTo>
                    <a:lnTo>
                      <a:pt x="834" y="349"/>
                    </a:lnTo>
                    <a:lnTo>
                      <a:pt x="840" y="403"/>
                    </a:lnTo>
                    <a:lnTo>
                      <a:pt x="839" y="457"/>
                    </a:lnTo>
                    <a:lnTo>
                      <a:pt x="831" y="511"/>
                    </a:lnTo>
                    <a:lnTo>
                      <a:pt x="817" y="563"/>
                    </a:lnTo>
                    <a:lnTo>
                      <a:pt x="795" y="612"/>
                    </a:lnTo>
                    <a:lnTo>
                      <a:pt x="767" y="659"/>
                    </a:lnTo>
                    <a:lnTo>
                      <a:pt x="732" y="703"/>
                    </a:lnTo>
                    <a:lnTo>
                      <a:pt x="691" y="742"/>
                    </a:lnTo>
                    <a:lnTo>
                      <a:pt x="645" y="776"/>
                    </a:lnTo>
                    <a:lnTo>
                      <a:pt x="596" y="803"/>
                    </a:lnTo>
                    <a:lnTo>
                      <a:pt x="545" y="822"/>
                    </a:lnTo>
                    <a:lnTo>
                      <a:pt x="492" y="834"/>
                    </a:lnTo>
                    <a:lnTo>
                      <a:pt x="438" y="840"/>
                    </a:lnTo>
                    <a:lnTo>
                      <a:pt x="385" y="838"/>
                    </a:lnTo>
                    <a:lnTo>
                      <a:pt x="330" y="831"/>
                    </a:lnTo>
                    <a:lnTo>
                      <a:pt x="278" y="816"/>
                    </a:lnTo>
                    <a:lnTo>
                      <a:pt x="228" y="794"/>
                    </a:lnTo>
                    <a:lnTo>
                      <a:pt x="182" y="766"/>
                    </a:lnTo>
                    <a:lnTo>
                      <a:pt x="137" y="732"/>
                    </a:lnTo>
                    <a:lnTo>
                      <a:pt x="99" y="690"/>
                    </a:lnTo>
                    <a:lnTo>
                      <a:pt x="64" y="645"/>
                    </a:lnTo>
                    <a:lnTo>
                      <a:pt x="38" y="595"/>
                    </a:lnTo>
                    <a:lnTo>
                      <a:pt x="18" y="544"/>
                    </a:lnTo>
                    <a:lnTo>
                      <a:pt x="6" y="491"/>
                    </a:lnTo>
                    <a:lnTo>
                      <a:pt x="0" y="436"/>
                    </a:lnTo>
                    <a:lnTo>
                      <a:pt x="1" y="382"/>
                    </a:lnTo>
                    <a:lnTo>
                      <a:pt x="9" y="329"/>
                    </a:lnTo>
                    <a:lnTo>
                      <a:pt x="23" y="277"/>
                    </a:lnTo>
                    <a:lnTo>
                      <a:pt x="45" y="227"/>
                    </a:lnTo>
                    <a:lnTo>
                      <a:pt x="73" y="181"/>
                    </a:lnTo>
                    <a:lnTo>
                      <a:pt x="107" y="136"/>
                    </a:lnTo>
                    <a:lnTo>
                      <a:pt x="150" y="96"/>
                    </a:lnTo>
                    <a:lnTo>
                      <a:pt x="150" y="96"/>
                    </a:lnTo>
                    <a:close/>
                    <a:moveTo>
                      <a:pt x="274" y="245"/>
                    </a:moveTo>
                    <a:lnTo>
                      <a:pt x="299" y="226"/>
                    </a:lnTo>
                    <a:lnTo>
                      <a:pt x="327" y="212"/>
                    </a:lnTo>
                    <a:lnTo>
                      <a:pt x="356" y="201"/>
                    </a:lnTo>
                    <a:lnTo>
                      <a:pt x="386" y="193"/>
                    </a:lnTo>
                    <a:lnTo>
                      <a:pt x="416" y="189"/>
                    </a:lnTo>
                    <a:lnTo>
                      <a:pt x="445" y="191"/>
                    </a:lnTo>
                    <a:lnTo>
                      <a:pt x="476" y="195"/>
                    </a:lnTo>
                    <a:lnTo>
                      <a:pt x="505" y="203"/>
                    </a:lnTo>
                    <a:lnTo>
                      <a:pt x="533" y="215"/>
                    </a:lnTo>
                    <a:lnTo>
                      <a:pt x="560" y="230"/>
                    </a:lnTo>
                    <a:lnTo>
                      <a:pt x="584" y="249"/>
                    </a:lnTo>
                    <a:lnTo>
                      <a:pt x="606" y="271"/>
                    </a:lnTo>
                    <a:lnTo>
                      <a:pt x="624" y="298"/>
                    </a:lnTo>
                    <a:lnTo>
                      <a:pt x="639" y="326"/>
                    </a:lnTo>
                    <a:lnTo>
                      <a:pt x="650" y="354"/>
                    </a:lnTo>
                    <a:lnTo>
                      <a:pt x="657" y="384"/>
                    </a:lnTo>
                    <a:lnTo>
                      <a:pt x="660" y="414"/>
                    </a:lnTo>
                    <a:lnTo>
                      <a:pt x="659" y="444"/>
                    </a:lnTo>
                    <a:lnTo>
                      <a:pt x="655" y="474"/>
                    </a:lnTo>
                    <a:lnTo>
                      <a:pt x="646" y="504"/>
                    </a:lnTo>
                    <a:lnTo>
                      <a:pt x="634" y="532"/>
                    </a:lnTo>
                    <a:lnTo>
                      <a:pt x="618" y="558"/>
                    </a:lnTo>
                    <a:lnTo>
                      <a:pt x="598" y="583"/>
                    </a:lnTo>
                    <a:lnTo>
                      <a:pt x="576" y="605"/>
                    </a:lnTo>
                    <a:lnTo>
                      <a:pt x="551" y="624"/>
                    </a:lnTo>
                    <a:lnTo>
                      <a:pt x="523" y="638"/>
                    </a:lnTo>
                    <a:lnTo>
                      <a:pt x="494" y="649"/>
                    </a:lnTo>
                    <a:lnTo>
                      <a:pt x="465" y="656"/>
                    </a:lnTo>
                    <a:lnTo>
                      <a:pt x="434" y="659"/>
                    </a:lnTo>
                    <a:lnTo>
                      <a:pt x="404" y="658"/>
                    </a:lnTo>
                    <a:lnTo>
                      <a:pt x="375" y="653"/>
                    </a:lnTo>
                    <a:lnTo>
                      <a:pt x="346" y="646"/>
                    </a:lnTo>
                    <a:lnTo>
                      <a:pt x="317" y="634"/>
                    </a:lnTo>
                    <a:lnTo>
                      <a:pt x="291" y="618"/>
                    </a:lnTo>
                    <a:lnTo>
                      <a:pt x="266" y="598"/>
                    </a:lnTo>
                    <a:lnTo>
                      <a:pt x="245" y="575"/>
                    </a:lnTo>
                    <a:lnTo>
                      <a:pt x="226" y="549"/>
                    </a:lnTo>
                    <a:lnTo>
                      <a:pt x="211" y="523"/>
                    </a:lnTo>
                    <a:lnTo>
                      <a:pt x="201" y="494"/>
                    </a:lnTo>
                    <a:lnTo>
                      <a:pt x="193" y="464"/>
                    </a:lnTo>
                    <a:lnTo>
                      <a:pt x="191" y="434"/>
                    </a:lnTo>
                    <a:lnTo>
                      <a:pt x="191" y="404"/>
                    </a:lnTo>
                    <a:lnTo>
                      <a:pt x="196" y="374"/>
                    </a:lnTo>
                    <a:lnTo>
                      <a:pt x="204" y="346"/>
                    </a:lnTo>
                    <a:lnTo>
                      <a:pt x="216" y="318"/>
                    </a:lnTo>
                    <a:lnTo>
                      <a:pt x="232" y="291"/>
                    </a:lnTo>
                    <a:lnTo>
                      <a:pt x="250" y="267"/>
                    </a:lnTo>
                    <a:lnTo>
                      <a:pt x="274" y="245"/>
                    </a:lnTo>
                    <a:lnTo>
                      <a:pt x="274" y="245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69" name="Freeform 105"/>
              <p:cNvSpPr>
                <a:spLocks/>
              </p:cNvSpPr>
              <p:nvPr/>
            </p:nvSpPr>
            <p:spPr bwMode="auto">
              <a:xfrm>
                <a:off x="1859" y="3049"/>
                <a:ext cx="94" cy="93"/>
              </a:xfrm>
              <a:custGeom>
                <a:avLst/>
                <a:gdLst/>
                <a:ahLst/>
                <a:cxnLst>
                  <a:cxn ang="0">
                    <a:pos x="150" y="96"/>
                  </a:cxn>
                  <a:cxn ang="0">
                    <a:pos x="195" y="63"/>
                  </a:cxn>
                  <a:cxn ang="0">
                    <a:pos x="244" y="37"/>
                  </a:cxn>
                  <a:cxn ang="0">
                    <a:pos x="296" y="18"/>
                  </a:cxn>
                  <a:cxn ang="0">
                    <a:pos x="349" y="6"/>
                  </a:cxn>
                  <a:cxn ang="0">
                    <a:pos x="402" y="0"/>
                  </a:cxn>
                  <a:cxn ang="0">
                    <a:pos x="457" y="1"/>
                  </a:cxn>
                  <a:cxn ang="0">
                    <a:pos x="510" y="9"/>
                  </a:cxn>
                  <a:cxn ang="0">
                    <a:pos x="562" y="23"/>
                  </a:cxn>
                  <a:cxn ang="0">
                    <a:pos x="612" y="45"/>
                  </a:cxn>
                  <a:cxn ang="0">
                    <a:pos x="659" y="73"/>
                  </a:cxn>
                  <a:cxn ang="0">
                    <a:pos x="704" y="107"/>
                  </a:cxn>
                  <a:cxn ang="0">
                    <a:pos x="744" y="148"/>
                  </a:cxn>
                  <a:cxn ang="0">
                    <a:pos x="777" y="195"/>
                  </a:cxn>
                  <a:cxn ang="0">
                    <a:pos x="803" y="245"/>
                  </a:cxn>
                  <a:cxn ang="0">
                    <a:pos x="822" y="296"/>
                  </a:cxn>
                  <a:cxn ang="0">
                    <a:pos x="834" y="349"/>
                  </a:cxn>
                  <a:cxn ang="0">
                    <a:pos x="840" y="403"/>
                  </a:cxn>
                  <a:cxn ang="0">
                    <a:pos x="839" y="457"/>
                  </a:cxn>
                  <a:cxn ang="0">
                    <a:pos x="831" y="511"/>
                  </a:cxn>
                  <a:cxn ang="0">
                    <a:pos x="817" y="563"/>
                  </a:cxn>
                  <a:cxn ang="0">
                    <a:pos x="795" y="612"/>
                  </a:cxn>
                  <a:cxn ang="0">
                    <a:pos x="767" y="659"/>
                  </a:cxn>
                  <a:cxn ang="0">
                    <a:pos x="732" y="703"/>
                  </a:cxn>
                  <a:cxn ang="0">
                    <a:pos x="691" y="742"/>
                  </a:cxn>
                  <a:cxn ang="0">
                    <a:pos x="645" y="776"/>
                  </a:cxn>
                  <a:cxn ang="0">
                    <a:pos x="596" y="803"/>
                  </a:cxn>
                  <a:cxn ang="0">
                    <a:pos x="545" y="822"/>
                  </a:cxn>
                  <a:cxn ang="0">
                    <a:pos x="492" y="834"/>
                  </a:cxn>
                  <a:cxn ang="0">
                    <a:pos x="438" y="840"/>
                  </a:cxn>
                  <a:cxn ang="0">
                    <a:pos x="385" y="838"/>
                  </a:cxn>
                  <a:cxn ang="0">
                    <a:pos x="330" y="831"/>
                  </a:cxn>
                  <a:cxn ang="0">
                    <a:pos x="278" y="816"/>
                  </a:cxn>
                  <a:cxn ang="0">
                    <a:pos x="228" y="794"/>
                  </a:cxn>
                  <a:cxn ang="0">
                    <a:pos x="182" y="766"/>
                  </a:cxn>
                  <a:cxn ang="0">
                    <a:pos x="137" y="732"/>
                  </a:cxn>
                  <a:cxn ang="0">
                    <a:pos x="99" y="690"/>
                  </a:cxn>
                  <a:cxn ang="0">
                    <a:pos x="64" y="645"/>
                  </a:cxn>
                  <a:cxn ang="0">
                    <a:pos x="38" y="595"/>
                  </a:cxn>
                  <a:cxn ang="0">
                    <a:pos x="18" y="544"/>
                  </a:cxn>
                  <a:cxn ang="0">
                    <a:pos x="6" y="491"/>
                  </a:cxn>
                  <a:cxn ang="0">
                    <a:pos x="0" y="436"/>
                  </a:cxn>
                  <a:cxn ang="0">
                    <a:pos x="1" y="382"/>
                  </a:cxn>
                  <a:cxn ang="0">
                    <a:pos x="9" y="329"/>
                  </a:cxn>
                  <a:cxn ang="0">
                    <a:pos x="23" y="277"/>
                  </a:cxn>
                  <a:cxn ang="0">
                    <a:pos x="45" y="227"/>
                  </a:cxn>
                  <a:cxn ang="0">
                    <a:pos x="73" y="181"/>
                  </a:cxn>
                  <a:cxn ang="0">
                    <a:pos x="107" y="136"/>
                  </a:cxn>
                  <a:cxn ang="0">
                    <a:pos x="150" y="96"/>
                  </a:cxn>
                  <a:cxn ang="0">
                    <a:pos x="150" y="96"/>
                  </a:cxn>
                </a:cxnLst>
                <a:rect l="0" t="0" r="r" b="b"/>
                <a:pathLst>
                  <a:path w="840" h="840">
                    <a:moveTo>
                      <a:pt x="150" y="96"/>
                    </a:moveTo>
                    <a:lnTo>
                      <a:pt x="195" y="63"/>
                    </a:lnTo>
                    <a:lnTo>
                      <a:pt x="244" y="37"/>
                    </a:lnTo>
                    <a:lnTo>
                      <a:pt x="296" y="18"/>
                    </a:lnTo>
                    <a:lnTo>
                      <a:pt x="349" y="6"/>
                    </a:lnTo>
                    <a:lnTo>
                      <a:pt x="402" y="0"/>
                    </a:lnTo>
                    <a:lnTo>
                      <a:pt x="457" y="1"/>
                    </a:lnTo>
                    <a:lnTo>
                      <a:pt x="510" y="9"/>
                    </a:lnTo>
                    <a:lnTo>
                      <a:pt x="562" y="23"/>
                    </a:lnTo>
                    <a:lnTo>
                      <a:pt x="612" y="45"/>
                    </a:lnTo>
                    <a:lnTo>
                      <a:pt x="659" y="73"/>
                    </a:lnTo>
                    <a:lnTo>
                      <a:pt x="704" y="107"/>
                    </a:lnTo>
                    <a:lnTo>
                      <a:pt x="744" y="148"/>
                    </a:lnTo>
                    <a:lnTo>
                      <a:pt x="777" y="195"/>
                    </a:lnTo>
                    <a:lnTo>
                      <a:pt x="803" y="245"/>
                    </a:lnTo>
                    <a:lnTo>
                      <a:pt x="822" y="296"/>
                    </a:lnTo>
                    <a:lnTo>
                      <a:pt x="834" y="349"/>
                    </a:lnTo>
                    <a:lnTo>
                      <a:pt x="840" y="403"/>
                    </a:lnTo>
                    <a:lnTo>
                      <a:pt x="839" y="457"/>
                    </a:lnTo>
                    <a:lnTo>
                      <a:pt x="831" y="511"/>
                    </a:lnTo>
                    <a:lnTo>
                      <a:pt x="817" y="563"/>
                    </a:lnTo>
                    <a:lnTo>
                      <a:pt x="795" y="612"/>
                    </a:lnTo>
                    <a:lnTo>
                      <a:pt x="767" y="659"/>
                    </a:lnTo>
                    <a:lnTo>
                      <a:pt x="732" y="703"/>
                    </a:lnTo>
                    <a:lnTo>
                      <a:pt x="691" y="742"/>
                    </a:lnTo>
                    <a:lnTo>
                      <a:pt x="645" y="776"/>
                    </a:lnTo>
                    <a:lnTo>
                      <a:pt x="596" y="803"/>
                    </a:lnTo>
                    <a:lnTo>
                      <a:pt x="545" y="822"/>
                    </a:lnTo>
                    <a:lnTo>
                      <a:pt x="492" y="834"/>
                    </a:lnTo>
                    <a:lnTo>
                      <a:pt x="438" y="840"/>
                    </a:lnTo>
                    <a:lnTo>
                      <a:pt x="385" y="838"/>
                    </a:lnTo>
                    <a:lnTo>
                      <a:pt x="330" y="831"/>
                    </a:lnTo>
                    <a:lnTo>
                      <a:pt x="278" y="816"/>
                    </a:lnTo>
                    <a:lnTo>
                      <a:pt x="228" y="794"/>
                    </a:lnTo>
                    <a:lnTo>
                      <a:pt x="182" y="766"/>
                    </a:lnTo>
                    <a:lnTo>
                      <a:pt x="137" y="732"/>
                    </a:lnTo>
                    <a:lnTo>
                      <a:pt x="99" y="690"/>
                    </a:lnTo>
                    <a:lnTo>
                      <a:pt x="64" y="645"/>
                    </a:lnTo>
                    <a:lnTo>
                      <a:pt x="38" y="595"/>
                    </a:lnTo>
                    <a:lnTo>
                      <a:pt x="18" y="544"/>
                    </a:lnTo>
                    <a:lnTo>
                      <a:pt x="6" y="491"/>
                    </a:lnTo>
                    <a:lnTo>
                      <a:pt x="0" y="436"/>
                    </a:lnTo>
                    <a:lnTo>
                      <a:pt x="1" y="382"/>
                    </a:lnTo>
                    <a:lnTo>
                      <a:pt x="9" y="329"/>
                    </a:lnTo>
                    <a:lnTo>
                      <a:pt x="23" y="277"/>
                    </a:lnTo>
                    <a:lnTo>
                      <a:pt x="45" y="227"/>
                    </a:lnTo>
                    <a:lnTo>
                      <a:pt x="73" y="181"/>
                    </a:lnTo>
                    <a:lnTo>
                      <a:pt x="107" y="136"/>
                    </a:lnTo>
                    <a:lnTo>
                      <a:pt x="150" y="96"/>
                    </a:lnTo>
                    <a:lnTo>
                      <a:pt x="150" y="96"/>
                    </a:lnTo>
                  </a:path>
                </a:pathLst>
              </a:custGeom>
              <a:noFill/>
              <a:ln w="1588">
                <a:solidFill>
                  <a:srgbClr val="CC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0" name="Freeform 106"/>
              <p:cNvSpPr>
                <a:spLocks/>
              </p:cNvSpPr>
              <p:nvPr/>
            </p:nvSpPr>
            <p:spPr bwMode="auto">
              <a:xfrm>
                <a:off x="1881" y="3070"/>
                <a:ext cx="52" cy="52"/>
              </a:xfrm>
              <a:custGeom>
                <a:avLst/>
                <a:gdLst/>
                <a:ahLst/>
                <a:cxnLst>
                  <a:cxn ang="0">
                    <a:pos x="83" y="56"/>
                  </a:cxn>
                  <a:cxn ang="0">
                    <a:pos x="108" y="37"/>
                  </a:cxn>
                  <a:cxn ang="0">
                    <a:pos x="136" y="23"/>
                  </a:cxn>
                  <a:cxn ang="0">
                    <a:pos x="165" y="12"/>
                  </a:cxn>
                  <a:cxn ang="0">
                    <a:pos x="195" y="4"/>
                  </a:cxn>
                  <a:cxn ang="0">
                    <a:pos x="225" y="0"/>
                  </a:cxn>
                  <a:cxn ang="0">
                    <a:pos x="254" y="2"/>
                  </a:cxn>
                  <a:cxn ang="0">
                    <a:pos x="285" y="6"/>
                  </a:cxn>
                  <a:cxn ang="0">
                    <a:pos x="314" y="14"/>
                  </a:cxn>
                  <a:cxn ang="0">
                    <a:pos x="342" y="26"/>
                  </a:cxn>
                  <a:cxn ang="0">
                    <a:pos x="369" y="41"/>
                  </a:cxn>
                  <a:cxn ang="0">
                    <a:pos x="393" y="60"/>
                  </a:cxn>
                  <a:cxn ang="0">
                    <a:pos x="415" y="82"/>
                  </a:cxn>
                  <a:cxn ang="0">
                    <a:pos x="433" y="109"/>
                  </a:cxn>
                  <a:cxn ang="0">
                    <a:pos x="448" y="137"/>
                  </a:cxn>
                  <a:cxn ang="0">
                    <a:pos x="459" y="165"/>
                  </a:cxn>
                  <a:cxn ang="0">
                    <a:pos x="466" y="195"/>
                  </a:cxn>
                  <a:cxn ang="0">
                    <a:pos x="469" y="225"/>
                  </a:cxn>
                  <a:cxn ang="0">
                    <a:pos x="468" y="255"/>
                  </a:cxn>
                  <a:cxn ang="0">
                    <a:pos x="464" y="285"/>
                  </a:cxn>
                  <a:cxn ang="0">
                    <a:pos x="455" y="315"/>
                  </a:cxn>
                  <a:cxn ang="0">
                    <a:pos x="443" y="343"/>
                  </a:cxn>
                  <a:cxn ang="0">
                    <a:pos x="427" y="369"/>
                  </a:cxn>
                  <a:cxn ang="0">
                    <a:pos x="407" y="394"/>
                  </a:cxn>
                  <a:cxn ang="0">
                    <a:pos x="385" y="416"/>
                  </a:cxn>
                  <a:cxn ang="0">
                    <a:pos x="360" y="435"/>
                  </a:cxn>
                  <a:cxn ang="0">
                    <a:pos x="332" y="449"/>
                  </a:cxn>
                  <a:cxn ang="0">
                    <a:pos x="303" y="460"/>
                  </a:cxn>
                  <a:cxn ang="0">
                    <a:pos x="274" y="467"/>
                  </a:cxn>
                  <a:cxn ang="0">
                    <a:pos x="243" y="470"/>
                  </a:cxn>
                  <a:cxn ang="0">
                    <a:pos x="213" y="469"/>
                  </a:cxn>
                  <a:cxn ang="0">
                    <a:pos x="184" y="464"/>
                  </a:cxn>
                  <a:cxn ang="0">
                    <a:pos x="155" y="457"/>
                  </a:cxn>
                  <a:cxn ang="0">
                    <a:pos x="126" y="445"/>
                  </a:cxn>
                  <a:cxn ang="0">
                    <a:pos x="100" y="429"/>
                  </a:cxn>
                  <a:cxn ang="0">
                    <a:pos x="75" y="409"/>
                  </a:cxn>
                  <a:cxn ang="0">
                    <a:pos x="54" y="386"/>
                  </a:cxn>
                  <a:cxn ang="0">
                    <a:pos x="35" y="360"/>
                  </a:cxn>
                  <a:cxn ang="0">
                    <a:pos x="20" y="334"/>
                  </a:cxn>
                  <a:cxn ang="0">
                    <a:pos x="10" y="305"/>
                  </a:cxn>
                  <a:cxn ang="0">
                    <a:pos x="2" y="275"/>
                  </a:cxn>
                  <a:cxn ang="0">
                    <a:pos x="0" y="245"/>
                  </a:cxn>
                  <a:cxn ang="0">
                    <a:pos x="0" y="215"/>
                  </a:cxn>
                  <a:cxn ang="0">
                    <a:pos x="5" y="185"/>
                  </a:cxn>
                  <a:cxn ang="0">
                    <a:pos x="13" y="157"/>
                  </a:cxn>
                  <a:cxn ang="0">
                    <a:pos x="25" y="129"/>
                  </a:cxn>
                  <a:cxn ang="0">
                    <a:pos x="41" y="102"/>
                  </a:cxn>
                  <a:cxn ang="0">
                    <a:pos x="59" y="78"/>
                  </a:cxn>
                  <a:cxn ang="0">
                    <a:pos x="83" y="56"/>
                  </a:cxn>
                  <a:cxn ang="0">
                    <a:pos x="83" y="56"/>
                  </a:cxn>
                </a:cxnLst>
                <a:rect l="0" t="0" r="r" b="b"/>
                <a:pathLst>
                  <a:path w="469" h="470">
                    <a:moveTo>
                      <a:pt x="83" y="56"/>
                    </a:moveTo>
                    <a:lnTo>
                      <a:pt x="108" y="37"/>
                    </a:lnTo>
                    <a:lnTo>
                      <a:pt x="136" y="23"/>
                    </a:lnTo>
                    <a:lnTo>
                      <a:pt x="165" y="12"/>
                    </a:lnTo>
                    <a:lnTo>
                      <a:pt x="195" y="4"/>
                    </a:lnTo>
                    <a:lnTo>
                      <a:pt x="225" y="0"/>
                    </a:lnTo>
                    <a:lnTo>
                      <a:pt x="254" y="2"/>
                    </a:lnTo>
                    <a:lnTo>
                      <a:pt x="285" y="6"/>
                    </a:lnTo>
                    <a:lnTo>
                      <a:pt x="314" y="14"/>
                    </a:lnTo>
                    <a:lnTo>
                      <a:pt x="342" y="26"/>
                    </a:lnTo>
                    <a:lnTo>
                      <a:pt x="369" y="41"/>
                    </a:lnTo>
                    <a:lnTo>
                      <a:pt x="393" y="60"/>
                    </a:lnTo>
                    <a:lnTo>
                      <a:pt x="415" y="82"/>
                    </a:lnTo>
                    <a:lnTo>
                      <a:pt x="433" y="109"/>
                    </a:lnTo>
                    <a:lnTo>
                      <a:pt x="448" y="137"/>
                    </a:lnTo>
                    <a:lnTo>
                      <a:pt x="459" y="165"/>
                    </a:lnTo>
                    <a:lnTo>
                      <a:pt x="466" y="195"/>
                    </a:lnTo>
                    <a:lnTo>
                      <a:pt x="469" y="225"/>
                    </a:lnTo>
                    <a:lnTo>
                      <a:pt x="468" y="255"/>
                    </a:lnTo>
                    <a:lnTo>
                      <a:pt x="464" y="285"/>
                    </a:lnTo>
                    <a:lnTo>
                      <a:pt x="455" y="315"/>
                    </a:lnTo>
                    <a:lnTo>
                      <a:pt x="443" y="343"/>
                    </a:lnTo>
                    <a:lnTo>
                      <a:pt x="427" y="369"/>
                    </a:lnTo>
                    <a:lnTo>
                      <a:pt x="407" y="394"/>
                    </a:lnTo>
                    <a:lnTo>
                      <a:pt x="385" y="416"/>
                    </a:lnTo>
                    <a:lnTo>
                      <a:pt x="360" y="435"/>
                    </a:lnTo>
                    <a:lnTo>
                      <a:pt x="332" y="449"/>
                    </a:lnTo>
                    <a:lnTo>
                      <a:pt x="303" y="460"/>
                    </a:lnTo>
                    <a:lnTo>
                      <a:pt x="274" y="467"/>
                    </a:lnTo>
                    <a:lnTo>
                      <a:pt x="243" y="470"/>
                    </a:lnTo>
                    <a:lnTo>
                      <a:pt x="213" y="469"/>
                    </a:lnTo>
                    <a:lnTo>
                      <a:pt x="184" y="464"/>
                    </a:lnTo>
                    <a:lnTo>
                      <a:pt x="155" y="457"/>
                    </a:lnTo>
                    <a:lnTo>
                      <a:pt x="126" y="445"/>
                    </a:lnTo>
                    <a:lnTo>
                      <a:pt x="100" y="429"/>
                    </a:lnTo>
                    <a:lnTo>
                      <a:pt x="75" y="409"/>
                    </a:lnTo>
                    <a:lnTo>
                      <a:pt x="54" y="386"/>
                    </a:lnTo>
                    <a:lnTo>
                      <a:pt x="35" y="360"/>
                    </a:lnTo>
                    <a:lnTo>
                      <a:pt x="20" y="334"/>
                    </a:lnTo>
                    <a:lnTo>
                      <a:pt x="10" y="305"/>
                    </a:lnTo>
                    <a:lnTo>
                      <a:pt x="2" y="275"/>
                    </a:lnTo>
                    <a:lnTo>
                      <a:pt x="0" y="245"/>
                    </a:lnTo>
                    <a:lnTo>
                      <a:pt x="0" y="215"/>
                    </a:lnTo>
                    <a:lnTo>
                      <a:pt x="5" y="185"/>
                    </a:lnTo>
                    <a:lnTo>
                      <a:pt x="13" y="157"/>
                    </a:lnTo>
                    <a:lnTo>
                      <a:pt x="25" y="129"/>
                    </a:lnTo>
                    <a:lnTo>
                      <a:pt x="41" y="102"/>
                    </a:lnTo>
                    <a:lnTo>
                      <a:pt x="59" y="78"/>
                    </a:lnTo>
                    <a:lnTo>
                      <a:pt x="83" y="56"/>
                    </a:lnTo>
                    <a:lnTo>
                      <a:pt x="83" y="56"/>
                    </a:lnTo>
                  </a:path>
                </a:pathLst>
              </a:custGeom>
              <a:noFill/>
              <a:ln w="1588">
                <a:solidFill>
                  <a:srgbClr val="CC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1" name="Freeform 107"/>
              <p:cNvSpPr>
                <a:spLocks noEditPoints="1"/>
              </p:cNvSpPr>
              <p:nvPr/>
            </p:nvSpPr>
            <p:spPr bwMode="auto">
              <a:xfrm>
                <a:off x="1072" y="3058"/>
                <a:ext cx="817" cy="698"/>
              </a:xfrm>
              <a:custGeom>
                <a:avLst/>
                <a:gdLst/>
                <a:ahLst/>
                <a:cxnLst>
                  <a:cxn ang="0">
                    <a:pos x="118" y="12"/>
                  </a:cxn>
                  <a:cxn ang="0">
                    <a:pos x="427" y="2"/>
                  </a:cxn>
                  <a:cxn ang="0">
                    <a:pos x="1823" y="62"/>
                  </a:cxn>
                  <a:cxn ang="0">
                    <a:pos x="4502" y="108"/>
                  </a:cxn>
                  <a:cxn ang="0">
                    <a:pos x="7256" y="12"/>
                  </a:cxn>
                  <a:cxn ang="0">
                    <a:pos x="7350" y="203"/>
                  </a:cxn>
                  <a:cxn ang="0">
                    <a:pos x="7314" y="482"/>
                  </a:cxn>
                  <a:cxn ang="0">
                    <a:pos x="6448" y="577"/>
                  </a:cxn>
                  <a:cxn ang="0">
                    <a:pos x="5089" y="639"/>
                  </a:cxn>
                  <a:cxn ang="0">
                    <a:pos x="3730" y="655"/>
                  </a:cxn>
                  <a:cxn ang="0">
                    <a:pos x="2352" y="624"/>
                  </a:cxn>
                  <a:cxn ang="0">
                    <a:pos x="939" y="542"/>
                  </a:cxn>
                  <a:cxn ang="0">
                    <a:pos x="549" y="511"/>
                  </a:cxn>
                  <a:cxn ang="0">
                    <a:pos x="459" y="498"/>
                  </a:cxn>
                  <a:cxn ang="0">
                    <a:pos x="408" y="355"/>
                  </a:cxn>
                  <a:cxn ang="0">
                    <a:pos x="223" y="144"/>
                  </a:cxn>
                  <a:cxn ang="0">
                    <a:pos x="0" y="93"/>
                  </a:cxn>
                  <a:cxn ang="0">
                    <a:pos x="6328" y="5570"/>
                  </a:cxn>
                  <a:cxn ang="0">
                    <a:pos x="6331" y="5720"/>
                  </a:cxn>
                  <a:cxn ang="0">
                    <a:pos x="6093" y="5884"/>
                  </a:cxn>
                  <a:cxn ang="0">
                    <a:pos x="5191" y="6161"/>
                  </a:cxn>
                  <a:cxn ang="0">
                    <a:pos x="4034" y="6282"/>
                  </a:cxn>
                  <a:cxn ang="0">
                    <a:pos x="2773" y="6233"/>
                  </a:cxn>
                  <a:cxn ang="0">
                    <a:pos x="1747" y="6010"/>
                  </a:cxn>
                  <a:cxn ang="0">
                    <a:pos x="1207" y="5779"/>
                  </a:cxn>
                  <a:cxn ang="0">
                    <a:pos x="1162" y="5646"/>
                  </a:cxn>
                  <a:cxn ang="0">
                    <a:pos x="1216" y="5516"/>
                  </a:cxn>
                  <a:cxn ang="0">
                    <a:pos x="2284" y="5792"/>
                  </a:cxn>
                  <a:cxn ang="0">
                    <a:pos x="3373" y="5920"/>
                  </a:cxn>
                  <a:cxn ang="0">
                    <a:pos x="4373" y="5922"/>
                  </a:cxn>
                  <a:cxn ang="0">
                    <a:pos x="5431" y="5781"/>
                  </a:cxn>
                  <a:cxn ang="0">
                    <a:pos x="6285" y="5516"/>
                  </a:cxn>
                  <a:cxn ang="0">
                    <a:pos x="6650" y="809"/>
                  </a:cxn>
                  <a:cxn ang="0">
                    <a:pos x="6459" y="1331"/>
                  </a:cxn>
                  <a:cxn ang="0">
                    <a:pos x="6496" y="1956"/>
                  </a:cxn>
                  <a:cxn ang="0">
                    <a:pos x="6843" y="2450"/>
                  </a:cxn>
                  <a:cxn ang="0">
                    <a:pos x="7194" y="3091"/>
                  </a:cxn>
                  <a:cxn ang="0">
                    <a:pos x="7261" y="3767"/>
                  </a:cxn>
                  <a:cxn ang="0">
                    <a:pos x="7151" y="4592"/>
                  </a:cxn>
                  <a:cxn ang="0">
                    <a:pos x="6477" y="5415"/>
                  </a:cxn>
                  <a:cxn ang="0">
                    <a:pos x="5015" y="5856"/>
                  </a:cxn>
                  <a:cxn ang="0">
                    <a:pos x="3770" y="5938"/>
                  </a:cxn>
                  <a:cxn ang="0">
                    <a:pos x="2025" y="5742"/>
                  </a:cxn>
                  <a:cxn ang="0">
                    <a:pos x="469" y="5063"/>
                  </a:cxn>
                  <a:cxn ang="0">
                    <a:pos x="139" y="4246"/>
                  </a:cxn>
                  <a:cxn ang="0">
                    <a:pos x="108" y="3433"/>
                  </a:cxn>
                  <a:cxn ang="0">
                    <a:pos x="285" y="2770"/>
                  </a:cxn>
                  <a:cxn ang="0">
                    <a:pos x="675" y="2233"/>
                  </a:cxn>
                  <a:cxn ang="0">
                    <a:pos x="925" y="1692"/>
                  </a:cxn>
                  <a:cxn ang="0">
                    <a:pos x="834" y="1120"/>
                  </a:cxn>
                  <a:cxn ang="0">
                    <a:pos x="565" y="731"/>
                  </a:cxn>
                  <a:cxn ang="0">
                    <a:pos x="433" y="587"/>
                  </a:cxn>
                  <a:cxn ang="0">
                    <a:pos x="438" y="527"/>
                  </a:cxn>
                  <a:cxn ang="0">
                    <a:pos x="447" y="495"/>
                  </a:cxn>
                  <a:cxn ang="0">
                    <a:pos x="561" y="513"/>
                  </a:cxn>
                  <a:cxn ang="0">
                    <a:pos x="813" y="531"/>
                  </a:cxn>
                  <a:cxn ang="0">
                    <a:pos x="1656" y="588"/>
                  </a:cxn>
                  <a:cxn ang="0">
                    <a:pos x="2985" y="646"/>
                  </a:cxn>
                  <a:cxn ang="0">
                    <a:pos x="4577" y="654"/>
                  </a:cxn>
                  <a:cxn ang="0">
                    <a:pos x="6098" y="598"/>
                  </a:cxn>
                  <a:cxn ang="0">
                    <a:pos x="6905" y="543"/>
                  </a:cxn>
                </a:cxnLst>
                <a:rect l="0" t="0" r="r" b="b"/>
                <a:pathLst>
                  <a:path w="7352" h="6282">
                    <a:moveTo>
                      <a:pt x="0" y="93"/>
                    </a:moveTo>
                    <a:lnTo>
                      <a:pt x="22" y="64"/>
                    </a:lnTo>
                    <a:lnTo>
                      <a:pt x="48" y="41"/>
                    </a:lnTo>
                    <a:lnTo>
                      <a:pt x="80" y="23"/>
                    </a:lnTo>
                    <a:lnTo>
                      <a:pt x="118" y="12"/>
                    </a:lnTo>
                    <a:lnTo>
                      <a:pt x="164" y="5"/>
                    </a:lnTo>
                    <a:lnTo>
                      <a:pt x="217" y="1"/>
                    </a:lnTo>
                    <a:lnTo>
                      <a:pt x="278" y="0"/>
                    </a:lnTo>
                    <a:lnTo>
                      <a:pt x="347" y="0"/>
                    </a:lnTo>
                    <a:lnTo>
                      <a:pt x="427" y="2"/>
                    </a:lnTo>
                    <a:lnTo>
                      <a:pt x="516" y="5"/>
                    </a:lnTo>
                    <a:lnTo>
                      <a:pt x="615" y="7"/>
                    </a:lnTo>
                    <a:lnTo>
                      <a:pt x="724" y="7"/>
                    </a:lnTo>
                    <a:lnTo>
                      <a:pt x="1277" y="37"/>
                    </a:lnTo>
                    <a:lnTo>
                      <a:pt x="1823" y="62"/>
                    </a:lnTo>
                    <a:lnTo>
                      <a:pt x="2363" y="82"/>
                    </a:lnTo>
                    <a:lnTo>
                      <a:pt x="2899" y="96"/>
                    </a:lnTo>
                    <a:lnTo>
                      <a:pt x="3434" y="105"/>
                    </a:lnTo>
                    <a:lnTo>
                      <a:pt x="3968" y="110"/>
                    </a:lnTo>
                    <a:lnTo>
                      <a:pt x="4502" y="108"/>
                    </a:lnTo>
                    <a:lnTo>
                      <a:pt x="5039" y="101"/>
                    </a:lnTo>
                    <a:lnTo>
                      <a:pt x="5582" y="88"/>
                    </a:lnTo>
                    <a:lnTo>
                      <a:pt x="6132" y="69"/>
                    </a:lnTo>
                    <a:lnTo>
                      <a:pt x="6689" y="43"/>
                    </a:lnTo>
                    <a:lnTo>
                      <a:pt x="7256" y="12"/>
                    </a:lnTo>
                    <a:lnTo>
                      <a:pt x="7286" y="22"/>
                    </a:lnTo>
                    <a:lnTo>
                      <a:pt x="7310" y="50"/>
                    </a:lnTo>
                    <a:lnTo>
                      <a:pt x="7328" y="92"/>
                    </a:lnTo>
                    <a:lnTo>
                      <a:pt x="7342" y="144"/>
                    </a:lnTo>
                    <a:lnTo>
                      <a:pt x="7350" y="203"/>
                    </a:lnTo>
                    <a:lnTo>
                      <a:pt x="7352" y="266"/>
                    </a:lnTo>
                    <a:lnTo>
                      <a:pt x="7350" y="329"/>
                    </a:lnTo>
                    <a:lnTo>
                      <a:pt x="7343" y="388"/>
                    </a:lnTo>
                    <a:lnTo>
                      <a:pt x="7331" y="440"/>
                    </a:lnTo>
                    <a:lnTo>
                      <a:pt x="7314" y="482"/>
                    </a:lnTo>
                    <a:lnTo>
                      <a:pt x="7293" y="510"/>
                    </a:lnTo>
                    <a:lnTo>
                      <a:pt x="7269" y="518"/>
                    </a:lnTo>
                    <a:lnTo>
                      <a:pt x="6994" y="541"/>
                    </a:lnTo>
                    <a:lnTo>
                      <a:pt x="6720" y="559"/>
                    </a:lnTo>
                    <a:lnTo>
                      <a:pt x="6448" y="577"/>
                    </a:lnTo>
                    <a:lnTo>
                      <a:pt x="6175" y="594"/>
                    </a:lnTo>
                    <a:lnTo>
                      <a:pt x="5903" y="608"/>
                    </a:lnTo>
                    <a:lnTo>
                      <a:pt x="5632" y="620"/>
                    </a:lnTo>
                    <a:lnTo>
                      <a:pt x="5360" y="631"/>
                    </a:lnTo>
                    <a:lnTo>
                      <a:pt x="5089" y="639"/>
                    </a:lnTo>
                    <a:lnTo>
                      <a:pt x="4818" y="647"/>
                    </a:lnTo>
                    <a:lnTo>
                      <a:pt x="4546" y="651"/>
                    </a:lnTo>
                    <a:lnTo>
                      <a:pt x="4275" y="655"/>
                    </a:lnTo>
                    <a:lnTo>
                      <a:pt x="4003" y="655"/>
                    </a:lnTo>
                    <a:lnTo>
                      <a:pt x="3730" y="655"/>
                    </a:lnTo>
                    <a:lnTo>
                      <a:pt x="3457" y="652"/>
                    </a:lnTo>
                    <a:lnTo>
                      <a:pt x="3182" y="648"/>
                    </a:lnTo>
                    <a:lnTo>
                      <a:pt x="2907" y="642"/>
                    </a:lnTo>
                    <a:lnTo>
                      <a:pt x="2630" y="634"/>
                    </a:lnTo>
                    <a:lnTo>
                      <a:pt x="2352" y="624"/>
                    </a:lnTo>
                    <a:lnTo>
                      <a:pt x="2073" y="611"/>
                    </a:lnTo>
                    <a:lnTo>
                      <a:pt x="1791" y="597"/>
                    </a:lnTo>
                    <a:lnTo>
                      <a:pt x="1509" y="580"/>
                    </a:lnTo>
                    <a:lnTo>
                      <a:pt x="1225" y="563"/>
                    </a:lnTo>
                    <a:lnTo>
                      <a:pt x="939" y="542"/>
                    </a:lnTo>
                    <a:lnTo>
                      <a:pt x="650" y="518"/>
                    </a:lnTo>
                    <a:lnTo>
                      <a:pt x="624" y="516"/>
                    </a:lnTo>
                    <a:lnTo>
                      <a:pt x="598" y="515"/>
                    </a:lnTo>
                    <a:lnTo>
                      <a:pt x="574" y="513"/>
                    </a:lnTo>
                    <a:lnTo>
                      <a:pt x="549" y="511"/>
                    </a:lnTo>
                    <a:lnTo>
                      <a:pt x="527" y="510"/>
                    </a:lnTo>
                    <a:lnTo>
                      <a:pt x="507" y="507"/>
                    </a:lnTo>
                    <a:lnTo>
                      <a:pt x="488" y="505"/>
                    </a:lnTo>
                    <a:lnTo>
                      <a:pt x="473" y="502"/>
                    </a:lnTo>
                    <a:lnTo>
                      <a:pt x="459" y="498"/>
                    </a:lnTo>
                    <a:lnTo>
                      <a:pt x="449" y="493"/>
                    </a:lnTo>
                    <a:lnTo>
                      <a:pt x="442" y="487"/>
                    </a:lnTo>
                    <a:lnTo>
                      <a:pt x="438" y="481"/>
                    </a:lnTo>
                    <a:lnTo>
                      <a:pt x="428" y="414"/>
                    </a:lnTo>
                    <a:lnTo>
                      <a:pt x="408" y="355"/>
                    </a:lnTo>
                    <a:lnTo>
                      <a:pt x="382" y="299"/>
                    </a:lnTo>
                    <a:lnTo>
                      <a:pt x="349" y="252"/>
                    </a:lnTo>
                    <a:lnTo>
                      <a:pt x="310" y="209"/>
                    </a:lnTo>
                    <a:lnTo>
                      <a:pt x="268" y="174"/>
                    </a:lnTo>
                    <a:lnTo>
                      <a:pt x="223" y="144"/>
                    </a:lnTo>
                    <a:lnTo>
                      <a:pt x="177" y="121"/>
                    </a:lnTo>
                    <a:lnTo>
                      <a:pt x="130" y="104"/>
                    </a:lnTo>
                    <a:lnTo>
                      <a:pt x="85" y="94"/>
                    </a:lnTo>
                    <a:lnTo>
                      <a:pt x="41" y="91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  <a:moveTo>
                      <a:pt x="6285" y="5516"/>
                    </a:moveTo>
                    <a:lnTo>
                      <a:pt x="6301" y="5528"/>
                    </a:lnTo>
                    <a:lnTo>
                      <a:pt x="6317" y="5547"/>
                    </a:lnTo>
                    <a:lnTo>
                      <a:pt x="6328" y="5570"/>
                    </a:lnTo>
                    <a:lnTo>
                      <a:pt x="6337" y="5598"/>
                    </a:lnTo>
                    <a:lnTo>
                      <a:pt x="6342" y="5626"/>
                    </a:lnTo>
                    <a:lnTo>
                      <a:pt x="6342" y="5658"/>
                    </a:lnTo>
                    <a:lnTo>
                      <a:pt x="6339" y="5689"/>
                    </a:lnTo>
                    <a:lnTo>
                      <a:pt x="6331" y="5720"/>
                    </a:lnTo>
                    <a:lnTo>
                      <a:pt x="6318" y="5750"/>
                    </a:lnTo>
                    <a:lnTo>
                      <a:pt x="6300" y="5777"/>
                    </a:lnTo>
                    <a:lnTo>
                      <a:pt x="6276" y="5799"/>
                    </a:lnTo>
                    <a:lnTo>
                      <a:pt x="6246" y="5817"/>
                    </a:lnTo>
                    <a:lnTo>
                      <a:pt x="6093" y="5884"/>
                    </a:lnTo>
                    <a:lnTo>
                      <a:pt x="5932" y="5949"/>
                    </a:lnTo>
                    <a:lnTo>
                      <a:pt x="5761" y="6010"/>
                    </a:lnTo>
                    <a:lnTo>
                      <a:pt x="5581" y="6066"/>
                    </a:lnTo>
                    <a:lnTo>
                      <a:pt x="5390" y="6117"/>
                    </a:lnTo>
                    <a:lnTo>
                      <a:pt x="5191" y="6161"/>
                    </a:lnTo>
                    <a:lnTo>
                      <a:pt x="4980" y="6201"/>
                    </a:lnTo>
                    <a:lnTo>
                      <a:pt x="4760" y="6233"/>
                    </a:lnTo>
                    <a:lnTo>
                      <a:pt x="4529" y="6258"/>
                    </a:lnTo>
                    <a:lnTo>
                      <a:pt x="4287" y="6274"/>
                    </a:lnTo>
                    <a:lnTo>
                      <a:pt x="4034" y="6282"/>
                    </a:lnTo>
                    <a:lnTo>
                      <a:pt x="3771" y="6282"/>
                    </a:lnTo>
                    <a:lnTo>
                      <a:pt x="3508" y="6282"/>
                    </a:lnTo>
                    <a:lnTo>
                      <a:pt x="3253" y="6274"/>
                    </a:lnTo>
                    <a:lnTo>
                      <a:pt x="3008" y="6258"/>
                    </a:lnTo>
                    <a:lnTo>
                      <a:pt x="2773" y="6233"/>
                    </a:lnTo>
                    <a:lnTo>
                      <a:pt x="2547" y="6201"/>
                    </a:lnTo>
                    <a:lnTo>
                      <a:pt x="2332" y="6161"/>
                    </a:lnTo>
                    <a:lnTo>
                      <a:pt x="2126" y="6117"/>
                    </a:lnTo>
                    <a:lnTo>
                      <a:pt x="1931" y="6066"/>
                    </a:lnTo>
                    <a:lnTo>
                      <a:pt x="1747" y="6010"/>
                    </a:lnTo>
                    <a:lnTo>
                      <a:pt x="1572" y="5949"/>
                    </a:lnTo>
                    <a:lnTo>
                      <a:pt x="1409" y="5884"/>
                    </a:lnTo>
                    <a:lnTo>
                      <a:pt x="1255" y="5817"/>
                    </a:lnTo>
                    <a:lnTo>
                      <a:pt x="1229" y="5799"/>
                    </a:lnTo>
                    <a:lnTo>
                      <a:pt x="1207" y="5779"/>
                    </a:lnTo>
                    <a:lnTo>
                      <a:pt x="1190" y="5756"/>
                    </a:lnTo>
                    <a:lnTo>
                      <a:pt x="1176" y="5732"/>
                    </a:lnTo>
                    <a:lnTo>
                      <a:pt x="1167" y="5704"/>
                    </a:lnTo>
                    <a:lnTo>
                      <a:pt x="1163" y="5675"/>
                    </a:lnTo>
                    <a:lnTo>
                      <a:pt x="1162" y="5646"/>
                    </a:lnTo>
                    <a:lnTo>
                      <a:pt x="1165" y="5617"/>
                    </a:lnTo>
                    <a:lnTo>
                      <a:pt x="1172" y="5590"/>
                    </a:lnTo>
                    <a:lnTo>
                      <a:pt x="1183" y="5563"/>
                    </a:lnTo>
                    <a:lnTo>
                      <a:pt x="1198" y="5538"/>
                    </a:lnTo>
                    <a:lnTo>
                      <a:pt x="1216" y="5516"/>
                    </a:lnTo>
                    <a:lnTo>
                      <a:pt x="1428" y="5584"/>
                    </a:lnTo>
                    <a:lnTo>
                      <a:pt x="1639" y="5646"/>
                    </a:lnTo>
                    <a:lnTo>
                      <a:pt x="1853" y="5702"/>
                    </a:lnTo>
                    <a:lnTo>
                      <a:pt x="2068" y="5750"/>
                    </a:lnTo>
                    <a:lnTo>
                      <a:pt x="2284" y="5792"/>
                    </a:lnTo>
                    <a:lnTo>
                      <a:pt x="2502" y="5829"/>
                    </a:lnTo>
                    <a:lnTo>
                      <a:pt x="2719" y="5860"/>
                    </a:lnTo>
                    <a:lnTo>
                      <a:pt x="2937" y="5885"/>
                    </a:lnTo>
                    <a:lnTo>
                      <a:pt x="3154" y="5905"/>
                    </a:lnTo>
                    <a:lnTo>
                      <a:pt x="3373" y="5920"/>
                    </a:lnTo>
                    <a:lnTo>
                      <a:pt x="3591" y="5930"/>
                    </a:lnTo>
                    <a:lnTo>
                      <a:pt x="3808" y="5936"/>
                    </a:lnTo>
                    <a:lnTo>
                      <a:pt x="3988" y="5935"/>
                    </a:lnTo>
                    <a:lnTo>
                      <a:pt x="4176" y="5931"/>
                    </a:lnTo>
                    <a:lnTo>
                      <a:pt x="4373" y="5922"/>
                    </a:lnTo>
                    <a:lnTo>
                      <a:pt x="4577" y="5907"/>
                    </a:lnTo>
                    <a:lnTo>
                      <a:pt x="4785" y="5887"/>
                    </a:lnTo>
                    <a:lnTo>
                      <a:pt x="4999" y="5859"/>
                    </a:lnTo>
                    <a:lnTo>
                      <a:pt x="5214" y="5823"/>
                    </a:lnTo>
                    <a:lnTo>
                      <a:pt x="5431" y="5781"/>
                    </a:lnTo>
                    <a:lnTo>
                      <a:pt x="5649" y="5729"/>
                    </a:lnTo>
                    <a:lnTo>
                      <a:pt x="5864" y="5668"/>
                    </a:lnTo>
                    <a:lnTo>
                      <a:pt x="6076" y="5596"/>
                    </a:lnTo>
                    <a:lnTo>
                      <a:pt x="6285" y="5516"/>
                    </a:lnTo>
                    <a:lnTo>
                      <a:pt x="6285" y="5516"/>
                    </a:lnTo>
                    <a:close/>
                    <a:moveTo>
                      <a:pt x="6905" y="543"/>
                    </a:moveTo>
                    <a:lnTo>
                      <a:pt x="6834" y="594"/>
                    </a:lnTo>
                    <a:lnTo>
                      <a:pt x="6769" y="656"/>
                    </a:lnTo>
                    <a:lnTo>
                      <a:pt x="6707" y="727"/>
                    </a:lnTo>
                    <a:lnTo>
                      <a:pt x="6650" y="809"/>
                    </a:lnTo>
                    <a:lnTo>
                      <a:pt x="6599" y="898"/>
                    </a:lnTo>
                    <a:lnTo>
                      <a:pt x="6554" y="996"/>
                    </a:lnTo>
                    <a:lnTo>
                      <a:pt x="6515" y="1101"/>
                    </a:lnTo>
                    <a:lnTo>
                      <a:pt x="6483" y="1213"/>
                    </a:lnTo>
                    <a:lnTo>
                      <a:pt x="6459" y="1331"/>
                    </a:lnTo>
                    <a:lnTo>
                      <a:pt x="6442" y="1455"/>
                    </a:lnTo>
                    <a:lnTo>
                      <a:pt x="6434" y="1584"/>
                    </a:lnTo>
                    <a:lnTo>
                      <a:pt x="6435" y="1716"/>
                    </a:lnTo>
                    <a:lnTo>
                      <a:pt x="6458" y="1842"/>
                    </a:lnTo>
                    <a:lnTo>
                      <a:pt x="6496" y="1956"/>
                    </a:lnTo>
                    <a:lnTo>
                      <a:pt x="6548" y="2060"/>
                    </a:lnTo>
                    <a:lnTo>
                      <a:pt x="6613" y="2160"/>
                    </a:lnTo>
                    <a:lnTo>
                      <a:pt x="6685" y="2254"/>
                    </a:lnTo>
                    <a:lnTo>
                      <a:pt x="6762" y="2350"/>
                    </a:lnTo>
                    <a:lnTo>
                      <a:pt x="6843" y="2450"/>
                    </a:lnTo>
                    <a:lnTo>
                      <a:pt x="6924" y="2554"/>
                    </a:lnTo>
                    <a:lnTo>
                      <a:pt x="7002" y="2668"/>
                    </a:lnTo>
                    <a:lnTo>
                      <a:pt x="7075" y="2793"/>
                    </a:lnTo>
                    <a:lnTo>
                      <a:pt x="7140" y="2933"/>
                    </a:lnTo>
                    <a:lnTo>
                      <a:pt x="7194" y="3091"/>
                    </a:lnTo>
                    <a:lnTo>
                      <a:pt x="7218" y="3195"/>
                    </a:lnTo>
                    <a:lnTo>
                      <a:pt x="7238" y="3318"/>
                    </a:lnTo>
                    <a:lnTo>
                      <a:pt x="7251" y="3457"/>
                    </a:lnTo>
                    <a:lnTo>
                      <a:pt x="7259" y="3607"/>
                    </a:lnTo>
                    <a:lnTo>
                      <a:pt x="7261" y="3767"/>
                    </a:lnTo>
                    <a:lnTo>
                      <a:pt x="7255" y="3932"/>
                    </a:lnTo>
                    <a:lnTo>
                      <a:pt x="7242" y="4100"/>
                    </a:lnTo>
                    <a:lnTo>
                      <a:pt x="7220" y="4269"/>
                    </a:lnTo>
                    <a:lnTo>
                      <a:pt x="7191" y="4434"/>
                    </a:lnTo>
                    <a:lnTo>
                      <a:pt x="7151" y="4592"/>
                    </a:lnTo>
                    <a:lnTo>
                      <a:pt x="7104" y="4741"/>
                    </a:lnTo>
                    <a:lnTo>
                      <a:pt x="7045" y="4879"/>
                    </a:lnTo>
                    <a:lnTo>
                      <a:pt x="6902" y="5084"/>
                    </a:lnTo>
                    <a:lnTo>
                      <a:pt x="6710" y="5262"/>
                    </a:lnTo>
                    <a:lnTo>
                      <a:pt x="6477" y="5415"/>
                    </a:lnTo>
                    <a:lnTo>
                      <a:pt x="6214" y="5543"/>
                    </a:lnTo>
                    <a:lnTo>
                      <a:pt x="5927" y="5650"/>
                    </a:lnTo>
                    <a:lnTo>
                      <a:pt x="5625" y="5736"/>
                    </a:lnTo>
                    <a:lnTo>
                      <a:pt x="5318" y="5804"/>
                    </a:lnTo>
                    <a:lnTo>
                      <a:pt x="5015" y="5856"/>
                    </a:lnTo>
                    <a:lnTo>
                      <a:pt x="4723" y="5892"/>
                    </a:lnTo>
                    <a:lnTo>
                      <a:pt x="4452" y="5915"/>
                    </a:lnTo>
                    <a:lnTo>
                      <a:pt x="4210" y="5929"/>
                    </a:lnTo>
                    <a:lnTo>
                      <a:pt x="4007" y="5933"/>
                    </a:lnTo>
                    <a:lnTo>
                      <a:pt x="3770" y="5938"/>
                    </a:lnTo>
                    <a:lnTo>
                      <a:pt x="3480" y="5930"/>
                    </a:lnTo>
                    <a:lnTo>
                      <a:pt x="3148" y="5908"/>
                    </a:lnTo>
                    <a:lnTo>
                      <a:pt x="2786" y="5869"/>
                    </a:lnTo>
                    <a:lnTo>
                      <a:pt x="2407" y="5815"/>
                    </a:lnTo>
                    <a:lnTo>
                      <a:pt x="2025" y="5742"/>
                    </a:lnTo>
                    <a:lnTo>
                      <a:pt x="1649" y="5650"/>
                    </a:lnTo>
                    <a:lnTo>
                      <a:pt x="1294" y="5537"/>
                    </a:lnTo>
                    <a:lnTo>
                      <a:pt x="970" y="5401"/>
                    </a:lnTo>
                    <a:lnTo>
                      <a:pt x="692" y="5244"/>
                    </a:lnTo>
                    <a:lnTo>
                      <a:pt x="469" y="5063"/>
                    </a:lnTo>
                    <a:lnTo>
                      <a:pt x="315" y="4855"/>
                    </a:lnTo>
                    <a:lnTo>
                      <a:pt x="257" y="4718"/>
                    </a:lnTo>
                    <a:lnTo>
                      <a:pt x="208" y="4570"/>
                    </a:lnTo>
                    <a:lnTo>
                      <a:pt x="169" y="4411"/>
                    </a:lnTo>
                    <a:lnTo>
                      <a:pt x="139" y="4246"/>
                    </a:lnTo>
                    <a:lnTo>
                      <a:pt x="118" y="4078"/>
                    </a:lnTo>
                    <a:lnTo>
                      <a:pt x="105" y="3910"/>
                    </a:lnTo>
                    <a:lnTo>
                      <a:pt x="99" y="3744"/>
                    </a:lnTo>
                    <a:lnTo>
                      <a:pt x="100" y="3584"/>
                    </a:lnTo>
                    <a:lnTo>
                      <a:pt x="108" y="3433"/>
                    </a:lnTo>
                    <a:lnTo>
                      <a:pt x="123" y="3295"/>
                    </a:lnTo>
                    <a:lnTo>
                      <a:pt x="141" y="3172"/>
                    </a:lnTo>
                    <a:lnTo>
                      <a:pt x="166" y="3068"/>
                    </a:lnTo>
                    <a:lnTo>
                      <a:pt x="220" y="2911"/>
                    </a:lnTo>
                    <a:lnTo>
                      <a:pt x="285" y="2770"/>
                    </a:lnTo>
                    <a:lnTo>
                      <a:pt x="359" y="2646"/>
                    </a:lnTo>
                    <a:lnTo>
                      <a:pt x="436" y="2532"/>
                    </a:lnTo>
                    <a:lnTo>
                      <a:pt x="517" y="2428"/>
                    </a:lnTo>
                    <a:lnTo>
                      <a:pt x="598" y="2328"/>
                    </a:lnTo>
                    <a:lnTo>
                      <a:pt x="675" y="2233"/>
                    </a:lnTo>
                    <a:lnTo>
                      <a:pt x="747" y="2138"/>
                    </a:lnTo>
                    <a:lnTo>
                      <a:pt x="811" y="2038"/>
                    </a:lnTo>
                    <a:lnTo>
                      <a:pt x="864" y="1933"/>
                    </a:lnTo>
                    <a:lnTo>
                      <a:pt x="903" y="1819"/>
                    </a:lnTo>
                    <a:lnTo>
                      <a:pt x="925" y="1692"/>
                    </a:lnTo>
                    <a:lnTo>
                      <a:pt x="926" y="1563"/>
                    </a:lnTo>
                    <a:lnTo>
                      <a:pt x="916" y="1440"/>
                    </a:lnTo>
                    <a:lnTo>
                      <a:pt x="897" y="1326"/>
                    </a:lnTo>
                    <a:lnTo>
                      <a:pt x="869" y="1218"/>
                    </a:lnTo>
                    <a:lnTo>
                      <a:pt x="834" y="1120"/>
                    </a:lnTo>
                    <a:lnTo>
                      <a:pt x="792" y="1028"/>
                    </a:lnTo>
                    <a:lnTo>
                      <a:pt x="743" y="943"/>
                    </a:lnTo>
                    <a:lnTo>
                      <a:pt x="688" y="865"/>
                    </a:lnTo>
                    <a:lnTo>
                      <a:pt x="628" y="794"/>
                    </a:lnTo>
                    <a:lnTo>
                      <a:pt x="565" y="731"/>
                    </a:lnTo>
                    <a:lnTo>
                      <a:pt x="496" y="673"/>
                    </a:lnTo>
                    <a:lnTo>
                      <a:pt x="425" y="623"/>
                    </a:lnTo>
                    <a:lnTo>
                      <a:pt x="428" y="611"/>
                    </a:lnTo>
                    <a:lnTo>
                      <a:pt x="432" y="599"/>
                    </a:lnTo>
                    <a:lnTo>
                      <a:pt x="433" y="587"/>
                    </a:lnTo>
                    <a:lnTo>
                      <a:pt x="435" y="575"/>
                    </a:lnTo>
                    <a:lnTo>
                      <a:pt x="436" y="563"/>
                    </a:lnTo>
                    <a:lnTo>
                      <a:pt x="437" y="551"/>
                    </a:lnTo>
                    <a:lnTo>
                      <a:pt x="438" y="539"/>
                    </a:lnTo>
                    <a:lnTo>
                      <a:pt x="438" y="527"/>
                    </a:lnTo>
                    <a:lnTo>
                      <a:pt x="439" y="517"/>
                    </a:lnTo>
                    <a:lnTo>
                      <a:pt x="439" y="507"/>
                    </a:lnTo>
                    <a:lnTo>
                      <a:pt x="439" y="497"/>
                    </a:lnTo>
                    <a:lnTo>
                      <a:pt x="439" y="489"/>
                    </a:lnTo>
                    <a:lnTo>
                      <a:pt x="447" y="495"/>
                    </a:lnTo>
                    <a:lnTo>
                      <a:pt x="459" y="500"/>
                    </a:lnTo>
                    <a:lnTo>
                      <a:pt x="477" y="503"/>
                    </a:lnTo>
                    <a:lnTo>
                      <a:pt x="499" y="506"/>
                    </a:lnTo>
                    <a:lnTo>
                      <a:pt x="528" y="510"/>
                    </a:lnTo>
                    <a:lnTo>
                      <a:pt x="561" y="513"/>
                    </a:lnTo>
                    <a:lnTo>
                      <a:pt x="600" y="515"/>
                    </a:lnTo>
                    <a:lnTo>
                      <a:pt x="646" y="518"/>
                    </a:lnTo>
                    <a:lnTo>
                      <a:pt x="695" y="522"/>
                    </a:lnTo>
                    <a:lnTo>
                      <a:pt x="751" y="526"/>
                    </a:lnTo>
                    <a:lnTo>
                      <a:pt x="813" y="531"/>
                    </a:lnTo>
                    <a:lnTo>
                      <a:pt x="879" y="536"/>
                    </a:lnTo>
                    <a:lnTo>
                      <a:pt x="1044" y="548"/>
                    </a:lnTo>
                    <a:lnTo>
                      <a:pt x="1231" y="562"/>
                    </a:lnTo>
                    <a:lnTo>
                      <a:pt x="1434" y="575"/>
                    </a:lnTo>
                    <a:lnTo>
                      <a:pt x="1656" y="588"/>
                    </a:lnTo>
                    <a:lnTo>
                      <a:pt x="1895" y="601"/>
                    </a:lnTo>
                    <a:lnTo>
                      <a:pt x="2148" y="615"/>
                    </a:lnTo>
                    <a:lnTo>
                      <a:pt x="2415" y="627"/>
                    </a:lnTo>
                    <a:lnTo>
                      <a:pt x="2694" y="637"/>
                    </a:lnTo>
                    <a:lnTo>
                      <a:pt x="2985" y="646"/>
                    </a:lnTo>
                    <a:lnTo>
                      <a:pt x="3284" y="652"/>
                    </a:lnTo>
                    <a:lnTo>
                      <a:pt x="3592" y="657"/>
                    </a:lnTo>
                    <a:lnTo>
                      <a:pt x="3906" y="657"/>
                    </a:lnTo>
                    <a:lnTo>
                      <a:pt x="4241" y="658"/>
                    </a:lnTo>
                    <a:lnTo>
                      <a:pt x="4577" y="654"/>
                    </a:lnTo>
                    <a:lnTo>
                      <a:pt x="4909" y="647"/>
                    </a:lnTo>
                    <a:lnTo>
                      <a:pt x="5233" y="637"/>
                    </a:lnTo>
                    <a:lnTo>
                      <a:pt x="5542" y="625"/>
                    </a:lnTo>
                    <a:lnTo>
                      <a:pt x="5833" y="613"/>
                    </a:lnTo>
                    <a:lnTo>
                      <a:pt x="6098" y="598"/>
                    </a:lnTo>
                    <a:lnTo>
                      <a:pt x="6337" y="585"/>
                    </a:lnTo>
                    <a:lnTo>
                      <a:pt x="6541" y="572"/>
                    </a:lnTo>
                    <a:lnTo>
                      <a:pt x="6707" y="559"/>
                    </a:lnTo>
                    <a:lnTo>
                      <a:pt x="6830" y="551"/>
                    </a:lnTo>
                    <a:lnTo>
                      <a:pt x="6905" y="543"/>
                    </a:lnTo>
                    <a:lnTo>
                      <a:pt x="6905" y="543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2" name="Freeform 108"/>
              <p:cNvSpPr>
                <a:spLocks/>
              </p:cNvSpPr>
              <p:nvPr/>
            </p:nvSpPr>
            <p:spPr bwMode="auto">
              <a:xfrm>
                <a:off x="1072" y="3058"/>
                <a:ext cx="817" cy="73"/>
              </a:xfrm>
              <a:custGeom>
                <a:avLst/>
                <a:gdLst/>
                <a:ahLst/>
                <a:cxnLst>
                  <a:cxn ang="0">
                    <a:pos x="22" y="64"/>
                  </a:cxn>
                  <a:cxn ang="0">
                    <a:pos x="80" y="23"/>
                  </a:cxn>
                  <a:cxn ang="0">
                    <a:pos x="164" y="5"/>
                  </a:cxn>
                  <a:cxn ang="0">
                    <a:pos x="278" y="0"/>
                  </a:cxn>
                  <a:cxn ang="0">
                    <a:pos x="427" y="2"/>
                  </a:cxn>
                  <a:cxn ang="0">
                    <a:pos x="615" y="7"/>
                  </a:cxn>
                  <a:cxn ang="0">
                    <a:pos x="1277" y="37"/>
                  </a:cxn>
                  <a:cxn ang="0">
                    <a:pos x="2363" y="82"/>
                  </a:cxn>
                  <a:cxn ang="0">
                    <a:pos x="3434" y="105"/>
                  </a:cxn>
                  <a:cxn ang="0">
                    <a:pos x="4502" y="108"/>
                  </a:cxn>
                  <a:cxn ang="0">
                    <a:pos x="5582" y="88"/>
                  </a:cxn>
                  <a:cxn ang="0">
                    <a:pos x="6689" y="43"/>
                  </a:cxn>
                  <a:cxn ang="0">
                    <a:pos x="7286" y="22"/>
                  </a:cxn>
                  <a:cxn ang="0">
                    <a:pos x="7328" y="92"/>
                  </a:cxn>
                  <a:cxn ang="0">
                    <a:pos x="7350" y="203"/>
                  </a:cxn>
                  <a:cxn ang="0">
                    <a:pos x="7350" y="329"/>
                  </a:cxn>
                  <a:cxn ang="0">
                    <a:pos x="7331" y="440"/>
                  </a:cxn>
                  <a:cxn ang="0">
                    <a:pos x="7293" y="510"/>
                  </a:cxn>
                  <a:cxn ang="0">
                    <a:pos x="6994" y="541"/>
                  </a:cxn>
                  <a:cxn ang="0">
                    <a:pos x="6448" y="577"/>
                  </a:cxn>
                  <a:cxn ang="0">
                    <a:pos x="5903" y="608"/>
                  </a:cxn>
                  <a:cxn ang="0">
                    <a:pos x="5360" y="631"/>
                  </a:cxn>
                  <a:cxn ang="0">
                    <a:pos x="4818" y="647"/>
                  </a:cxn>
                  <a:cxn ang="0">
                    <a:pos x="4275" y="655"/>
                  </a:cxn>
                  <a:cxn ang="0">
                    <a:pos x="3730" y="655"/>
                  </a:cxn>
                  <a:cxn ang="0">
                    <a:pos x="3182" y="648"/>
                  </a:cxn>
                  <a:cxn ang="0">
                    <a:pos x="2630" y="634"/>
                  </a:cxn>
                  <a:cxn ang="0">
                    <a:pos x="2073" y="611"/>
                  </a:cxn>
                  <a:cxn ang="0">
                    <a:pos x="1509" y="580"/>
                  </a:cxn>
                  <a:cxn ang="0">
                    <a:pos x="939" y="542"/>
                  </a:cxn>
                  <a:cxn ang="0">
                    <a:pos x="624" y="516"/>
                  </a:cxn>
                  <a:cxn ang="0">
                    <a:pos x="574" y="513"/>
                  </a:cxn>
                  <a:cxn ang="0">
                    <a:pos x="527" y="510"/>
                  </a:cxn>
                  <a:cxn ang="0">
                    <a:pos x="488" y="505"/>
                  </a:cxn>
                  <a:cxn ang="0">
                    <a:pos x="459" y="498"/>
                  </a:cxn>
                  <a:cxn ang="0">
                    <a:pos x="442" y="487"/>
                  </a:cxn>
                  <a:cxn ang="0">
                    <a:pos x="428" y="414"/>
                  </a:cxn>
                  <a:cxn ang="0">
                    <a:pos x="382" y="299"/>
                  </a:cxn>
                  <a:cxn ang="0">
                    <a:pos x="310" y="209"/>
                  </a:cxn>
                  <a:cxn ang="0">
                    <a:pos x="223" y="144"/>
                  </a:cxn>
                  <a:cxn ang="0">
                    <a:pos x="130" y="104"/>
                  </a:cxn>
                  <a:cxn ang="0">
                    <a:pos x="41" y="91"/>
                  </a:cxn>
                  <a:cxn ang="0">
                    <a:pos x="0" y="93"/>
                  </a:cxn>
                </a:cxnLst>
                <a:rect l="0" t="0" r="r" b="b"/>
                <a:pathLst>
                  <a:path w="7352" h="655">
                    <a:moveTo>
                      <a:pt x="0" y="93"/>
                    </a:moveTo>
                    <a:lnTo>
                      <a:pt x="22" y="64"/>
                    </a:lnTo>
                    <a:lnTo>
                      <a:pt x="48" y="41"/>
                    </a:lnTo>
                    <a:lnTo>
                      <a:pt x="80" y="23"/>
                    </a:lnTo>
                    <a:lnTo>
                      <a:pt x="118" y="12"/>
                    </a:lnTo>
                    <a:lnTo>
                      <a:pt x="164" y="5"/>
                    </a:lnTo>
                    <a:lnTo>
                      <a:pt x="217" y="1"/>
                    </a:lnTo>
                    <a:lnTo>
                      <a:pt x="278" y="0"/>
                    </a:lnTo>
                    <a:lnTo>
                      <a:pt x="347" y="0"/>
                    </a:lnTo>
                    <a:lnTo>
                      <a:pt x="427" y="2"/>
                    </a:lnTo>
                    <a:lnTo>
                      <a:pt x="516" y="5"/>
                    </a:lnTo>
                    <a:lnTo>
                      <a:pt x="615" y="7"/>
                    </a:lnTo>
                    <a:lnTo>
                      <a:pt x="724" y="7"/>
                    </a:lnTo>
                    <a:lnTo>
                      <a:pt x="1277" y="37"/>
                    </a:lnTo>
                    <a:lnTo>
                      <a:pt x="1823" y="62"/>
                    </a:lnTo>
                    <a:lnTo>
                      <a:pt x="2363" y="82"/>
                    </a:lnTo>
                    <a:lnTo>
                      <a:pt x="2899" y="96"/>
                    </a:lnTo>
                    <a:lnTo>
                      <a:pt x="3434" y="105"/>
                    </a:lnTo>
                    <a:lnTo>
                      <a:pt x="3968" y="110"/>
                    </a:lnTo>
                    <a:lnTo>
                      <a:pt x="4502" y="108"/>
                    </a:lnTo>
                    <a:lnTo>
                      <a:pt x="5039" y="101"/>
                    </a:lnTo>
                    <a:lnTo>
                      <a:pt x="5582" y="88"/>
                    </a:lnTo>
                    <a:lnTo>
                      <a:pt x="6132" y="69"/>
                    </a:lnTo>
                    <a:lnTo>
                      <a:pt x="6689" y="43"/>
                    </a:lnTo>
                    <a:lnTo>
                      <a:pt x="7256" y="12"/>
                    </a:lnTo>
                    <a:lnTo>
                      <a:pt x="7286" y="22"/>
                    </a:lnTo>
                    <a:lnTo>
                      <a:pt x="7310" y="50"/>
                    </a:lnTo>
                    <a:lnTo>
                      <a:pt x="7328" y="92"/>
                    </a:lnTo>
                    <a:lnTo>
                      <a:pt x="7342" y="144"/>
                    </a:lnTo>
                    <a:lnTo>
                      <a:pt x="7350" y="203"/>
                    </a:lnTo>
                    <a:lnTo>
                      <a:pt x="7352" y="266"/>
                    </a:lnTo>
                    <a:lnTo>
                      <a:pt x="7350" y="329"/>
                    </a:lnTo>
                    <a:lnTo>
                      <a:pt x="7343" y="388"/>
                    </a:lnTo>
                    <a:lnTo>
                      <a:pt x="7331" y="440"/>
                    </a:lnTo>
                    <a:lnTo>
                      <a:pt x="7314" y="482"/>
                    </a:lnTo>
                    <a:lnTo>
                      <a:pt x="7293" y="510"/>
                    </a:lnTo>
                    <a:lnTo>
                      <a:pt x="7269" y="518"/>
                    </a:lnTo>
                    <a:lnTo>
                      <a:pt x="6994" y="541"/>
                    </a:lnTo>
                    <a:lnTo>
                      <a:pt x="6720" y="559"/>
                    </a:lnTo>
                    <a:lnTo>
                      <a:pt x="6448" y="577"/>
                    </a:lnTo>
                    <a:lnTo>
                      <a:pt x="6175" y="594"/>
                    </a:lnTo>
                    <a:lnTo>
                      <a:pt x="5903" y="608"/>
                    </a:lnTo>
                    <a:lnTo>
                      <a:pt x="5632" y="620"/>
                    </a:lnTo>
                    <a:lnTo>
                      <a:pt x="5360" y="631"/>
                    </a:lnTo>
                    <a:lnTo>
                      <a:pt x="5089" y="639"/>
                    </a:lnTo>
                    <a:lnTo>
                      <a:pt x="4818" y="647"/>
                    </a:lnTo>
                    <a:lnTo>
                      <a:pt x="4546" y="651"/>
                    </a:lnTo>
                    <a:lnTo>
                      <a:pt x="4275" y="655"/>
                    </a:lnTo>
                    <a:lnTo>
                      <a:pt x="4003" y="655"/>
                    </a:lnTo>
                    <a:lnTo>
                      <a:pt x="3730" y="655"/>
                    </a:lnTo>
                    <a:lnTo>
                      <a:pt x="3457" y="652"/>
                    </a:lnTo>
                    <a:lnTo>
                      <a:pt x="3182" y="648"/>
                    </a:lnTo>
                    <a:lnTo>
                      <a:pt x="2907" y="642"/>
                    </a:lnTo>
                    <a:lnTo>
                      <a:pt x="2630" y="634"/>
                    </a:lnTo>
                    <a:lnTo>
                      <a:pt x="2352" y="624"/>
                    </a:lnTo>
                    <a:lnTo>
                      <a:pt x="2073" y="611"/>
                    </a:lnTo>
                    <a:lnTo>
                      <a:pt x="1791" y="597"/>
                    </a:lnTo>
                    <a:lnTo>
                      <a:pt x="1509" y="580"/>
                    </a:lnTo>
                    <a:lnTo>
                      <a:pt x="1225" y="563"/>
                    </a:lnTo>
                    <a:lnTo>
                      <a:pt x="939" y="542"/>
                    </a:lnTo>
                    <a:lnTo>
                      <a:pt x="650" y="518"/>
                    </a:lnTo>
                    <a:lnTo>
                      <a:pt x="624" y="516"/>
                    </a:lnTo>
                    <a:lnTo>
                      <a:pt x="598" y="515"/>
                    </a:lnTo>
                    <a:lnTo>
                      <a:pt x="574" y="513"/>
                    </a:lnTo>
                    <a:lnTo>
                      <a:pt x="549" y="511"/>
                    </a:lnTo>
                    <a:lnTo>
                      <a:pt x="527" y="510"/>
                    </a:lnTo>
                    <a:lnTo>
                      <a:pt x="507" y="507"/>
                    </a:lnTo>
                    <a:lnTo>
                      <a:pt x="488" y="505"/>
                    </a:lnTo>
                    <a:lnTo>
                      <a:pt x="473" y="502"/>
                    </a:lnTo>
                    <a:lnTo>
                      <a:pt x="459" y="498"/>
                    </a:lnTo>
                    <a:lnTo>
                      <a:pt x="449" y="493"/>
                    </a:lnTo>
                    <a:lnTo>
                      <a:pt x="442" y="487"/>
                    </a:lnTo>
                    <a:lnTo>
                      <a:pt x="438" y="481"/>
                    </a:lnTo>
                    <a:lnTo>
                      <a:pt x="428" y="414"/>
                    </a:lnTo>
                    <a:lnTo>
                      <a:pt x="408" y="355"/>
                    </a:lnTo>
                    <a:lnTo>
                      <a:pt x="382" y="299"/>
                    </a:lnTo>
                    <a:lnTo>
                      <a:pt x="349" y="252"/>
                    </a:lnTo>
                    <a:lnTo>
                      <a:pt x="310" y="209"/>
                    </a:lnTo>
                    <a:lnTo>
                      <a:pt x="268" y="174"/>
                    </a:lnTo>
                    <a:lnTo>
                      <a:pt x="223" y="144"/>
                    </a:lnTo>
                    <a:lnTo>
                      <a:pt x="177" y="121"/>
                    </a:lnTo>
                    <a:lnTo>
                      <a:pt x="130" y="104"/>
                    </a:lnTo>
                    <a:lnTo>
                      <a:pt x="85" y="94"/>
                    </a:lnTo>
                    <a:lnTo>
                      <a:pt x="41" y="91"/>
                    </a:lnTo>
                    <a:lnTo>
                      <a:pt x="0" y="93"/>
                    </a:lnTo>
                    <a:lnTo>
                      <a:pt x="0" y="93"/>
                    </a:lnTo>
                  </a:path>
                </a:pathLst>
              </a:custGeom>
              <a:noFill/>
              <a:ln w="1588">
                <a:solidFill>
                  <a:srgbClr val="CC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3" name="Freeform 109"/>
              <p:cNvSpPr>
                <a:spLocks/>
              </p:cNvSpPr>
              <p:nvPr/>
            </p:nvSpPr>
            <p:spPr bwMode="auto">
              <a:xfrm>
                <a:off x="1201" y="3671"/>
                <a:ext cx="576" cy="85"/>
              </a:xfrm>
              <a:custGeom>
                <a:avLst/>
                <a:gdLst/>
                <a:ahLst/>
                <a:cxnLst>
                  <a:cxn ang="0">
                    <a:pos x="5139" y="12"/>
                  </a:cxn>
                  <a:cxn ang="0">
                    <a:pos x="5166" y="54"/>
                  </a:cxn>
                  <a:cxn ang="0">
                    <a:pos x="5180" y="110"/>
                  </a:cxn>
                  <a:cxn ang="0">
                    <a:pos x="5177" y="173"/>
                  </a:cxn>
                  <a:cxn ang="0">
                    <a:pos x="5156" y="234"/>
                  </a:cxn>
                  <a:cxn ang="0">
                    <a:pos x="5114" y="283"/>
                  </a:cxn>
                  <a:cxn ang="0">
                    <a:pos x="4931" y="368"/>
                  </a:cxn>
                  <a:cxn ang="0">
                    <a:pos x="4599" y="494"/>
                  </a:cxn>
                  <a:cxn ang="0">
                    <a:pos x="4228" y="601"/>
                  </a:cxn>
                  <a:cxn ang="0">
                    <a:pos x="3818" y="685"/>
                  </a:cxn>
                  <a:cxn ang="0">
                    <a:pos x="3367" y="742"/>
                  </a:cxn>
                  <a:cxn ang="0">
                    <a:pos x="2872" y="766"/>
                  </a:cxn>
                  <a:cxn ang="0">
                    <a:pos x="2346" y="766"/>
                  </a:cxn>
                  <a:cxn ang="0">
                    <a:pos x="1846" y="742"/>
                  </a:cxn>
                  <a:cxn ang="0">
                    <a:pos x="1385" y="685"/>
                  </a:cxn>
                  <a:cxn ang="0">
                    <a:pos x="964" y="601"/>
                  </a:cxn>
                  <a:cxn ang="0">
                    <a:pos x="585" y="494"/>
                  </a:cxn>
                  <a:cxn ang="0">
                    <a:pos x="247" y="368"/>
                  </a:cxn>
                  <a:cxn ang="0">
                    <a:pos x="67" y="283"/>
                  </a:cxn>
                  <a:cxn ang="0">
                    <a:pos x="28" y="240"/>
                  </a:cxn>
                  <a:cxn ang="0">
                    <a:pos x="5" y="188"/>
                  </a:cxn>
                  <a:cxn ang="0">
                    <a:pos x="0" y="130"/>
                  </a:cxn>
                  <a:cxn ang="0">
                    <a:pos x="10" y="74"/>
                  </a:cxn>
                  <a:cxn ang="0">
                    <a:pos x="36" y="22"/>
                  </a:cxn>
                  <a:cxn ang="0">
                    <a:pos x="266" y="68"/>
                  </a:cxn>
                  <a:cxn ang="0">
                    <a:pos x="691" y="186"/>
                  </a:cxn>
                  <a:cxn ang="0">
                    <a:pos x="1122" y="276"/>
                  </a:cxn>
                  <a:cxn ang="0">
                    <a:pos x="1557" y="344"/>
                  </a:cxn>
                  <a:cxn ang="0">
                    <a:pos x="1992" y="389"/>
                  </a:cxn>
                  <a:cxn ang="0">
                    <a:pos x="2429" y="414"/>
                  </a:cxn>
                  <a:cxn ang="0">
                    <a:pos x="2826" y="419"/>
                  </a:cxn>
                  <a:cxn ang="0">
                    <a:pos x="3211" y="406"/>
                  </a:cxn>
                  <a:cxn ang="0">
                    <a:pos x="3623" y="371"/>
                  </a:cxn>
                  <a:cxn ang="0">
                    <a:pos x="4052" y="307"/>
                  </a:cxn>
                  <a:cxn ang="0">
                    <a:pos x="4487" y="213"/>
                  </a:cxn>
                  <a:cxn ang="0">
                    <a:pos x="4914" y="80"/>
                  </a:cxn>
                  <a:cxn ang="0">
                    <a:pos x="5123" y="0"/>
                  </a:cxn>
                </a:cxnLst>
                <a:rect l="0" t="0" r="r" b="b"/>
                <a:pathLst>
                  <a:path w="5180" h="766">
                    <a:moveTo>
                      <a:pt x="5123" y="0"/>
                    </a:moveTo>
                    <a:lnTo>
                      <a:pt x="5139" y="12"/>
                    </a:lnTo>
                    <a:lnTo>
                      <a:pt x="5155" y="31"/>
                    </a:lnTo>
                    <a:lnTo>
                      <a:pt x="5166" y="54"/>
                    </a:lnTo>
                    <a:lnTo>
                      <a:pt x="5175" y="82"/>
                    </a:lnTo>
                    <a:lnTo>
                      <a:pt x="5180" y="110"/>
                    </a:lnTo>
                    <a:lnTo>
                      <a:pt x="5180" y="142"/>
                    </a:lnTo>
                    <a:lnTo>
                      <a:pt x="5177" y="173"/>
                    </a:lnTo>
                    <a:lnTo>
                      <a:pt x="5169" y="204"/>
                    </a:lnTo>
                    <a:lnTo>
                      <a:pt x="5156" y="234"/>
                    </a:lnTo>
                    <a:lnTo>
                      <a:pt x="5138" y="261"/>
                    </a:lnTo>
                    <a:lnTo>
                      <a:pt x="5114" y="283"/>
                    </a:lnTo>
                    <a:lnTo>
                      <a:pt x="5084" y="301"/>
                    </a:lnTo>
                    <a:lnTo>
                      <a:pt x="4931" y="368"/>
                    </a:lnTo>
                    <a:lnTo>
                      <a:pt x="4770" y="433"/>
                    </a:lnTo>
                    <a:lnTo>
                      <a:pt x="4599" y="494"/>
                    </a:lnTo>
                    <a:lnTo>
                      <a:pt x="4419" y="550"/>
                    </a:lnTo>
                    <a:lnTo>
                      <a:pt x="4228" y="601"/>
                    </a:lnTo>
                    <a:lnTo>
                      <a:pt x="4029" y="645"/>
                    </a:lnTo>
                    <a:lnTo>
                      <a:pt x="3818" y="685"/>
                    </a:lnTo>
                    <a:lnTo>
                      <a:pt x="3598" y="717"/>
                    </a:lnTo>
                    <a:lnTo>
                      <a:pt x="3367" y="742"/>
                    </a:lnTo>
                    <a:lnTo>
                      <a:pt x="3125" y="758"/>
                    </a:lnTo>
                    <a:lnTo>
                      <a:pt x="2872" y="766"/>
                    </a:lnTo>
                    <a:lnTo>
                      <a:pt x="2609" y="766"/>
                    </a:lnTo>
                    <a:lnTo>
                      <a:pt x="2346" y="766"/>
                    </a:lnTo>
                    <a:lnTo>
                      <a:pt x="2091" y="758"/>
                    </a:lnTo>
                    <a:lnTo>
                      <a:pt x="1846" y="742"/>
                    </a:lnTo>
                    <a:lnTo>
                      <a:pt x="1611" y="717"/>
                    </a:lnTo>
                    <a:lnTo>
                      <a:pt x="1385" y="685"/>
                    </a:lnTo>
                    <a:lnTo>
                      <a:pt x="1170" y="645"/>
                    </a:lnTo>
                    <a:lnTo>
                      <a:pt x="964" y="601"/>
                    </a:lnTo>
                    <a:lnTo>
                      <a:pt x="769" y="550"/>
                    </a:lnTo>
                    <a:lnTo>
                      <a:pt x="585" y="494"/>
                    </a:lnTo>
                    <a:lnTo>
                      <a:pt x="410" y="433"/>
                    </a:lnTo>
                    <a:lnTo>
                      <a:pt x="247" y="368"/>
                    </a:lnTo>
                    <a:lnTo>
                      <a:pt x="93" y="301"/>
                    </a:lnTo>
                    <a:lnTo>
                      <a:pt x="67" y="283"/>
                    </a:lnTo>
                    <a:lnTo>
                      <a:pt x="45" y="263"/>
                    </a:lnTo>
                    <a:lnTo>
                      <a:pt x="28" y="240"/>
                    </a:lnTo>
                    <a:lnTo>
                      <a:pt x="14" y="216"/>
                    </a:lnTo>
                    <a:lnTo>
                      <a:pt x="5" y="188"/>
                    </a:lnTo>
                    <a:lnTo>
                      <a:pt x="1" y="159"/>
                    </a:lnTo>
                    <a:lnTo>
                      <a:pt x="0" y="130"/>
                    </a:lnTo>
                    <a:lnTo>
                      <a:pt x="3" y="101"/>
                    </a:lnTo>
                    <a:lnTo>
                      <a:pt x="10" y="74"/>
                    </a:lnTo>
                    <a:lnTo>
                      <a:pt x="21" y="47"/>
                    </a:lnTo>
                    <a:lnTo>
                      <a:pt x="36" y="22"/>
                    </a:lnTo>
                    <a:lnTo>
                      <a:pt x="54" y="0"/>
                    </a:lnTo>
                    <a:lnTo>
                      <a:pt x="266" y="68"/>
                    </a:lnTo>
                    <a:lnTo>
                      <a:pt x="477" y="130"/>
                    </a:lnTo>
                    <a:lnTo>
                      <a:pt x="691" y="186"/>
                    </a:lnTo>
                    <a:lnTo>
                      <a:pt x="906" y="234"/>
                    </a:lnTo>
                    <a:lnTo>
                      <a:pt x="1122" y="276"/>
                    </a:lnTo>
                    <a:lnTo>
                      <a:pt x="1340" y="313"/>
                    </a:lnTo>
                    <a:lnTo>
                      <a:pt x="1557" y="344"/>
                    </a:lnTo>
                    <a:lnTo>
                      <a:pt x="1775" y="369"/>
                    </a:lnTo>
                    <a:lnTo>
                      <a:pt x="1992" y="389"/>
                    </a:lnTo>
                    <a:lnTo>
                      <a:pt x="2211" y="404"/>
                    </a:lnTo>
                    <a:lnTo>
                      <a:pt x="2429" y="414"/>
                    </a:lnTo>
                    <a:lnTo>
                      <a:pt x="2646" y="420"/>
                    </a:lnTo>
                    <a:lnTo>
                      <a:pt x="2826" y="419"/>
                    </a:lnTo>
                    <a:lnTo>
                      <a:pt x="3014" y="415"/>
                    </a:lnTo>
                    <a:lnTo>
                      <a:pt x="3211" y="406"/>
                    </a:lnTo>
                    <a:lnTo>
                      <a:pt x="3415" y="391"/>
                    </a:lnTo>
                    <a:lnTo>
                      <a:pt x="3623" y="371"/>
                    </a:lnTo>
                    <a:lnTo>
                      <a:pt x="3837" y="343"/>
                    </a:lnTo>
                    <a:lnTo>
                      <a:pt x="4052" y="307"/>
                    </a:lnTo>
                    <a:lnTo>
                      <a:pt x="4269" y="265"/>
                    </a:lnTo>
                    <a:lnTo>
                      <a:pt x="4487" y="213"/>
                    </a:lnTo>
                    <a:lnTo>
                      <a:pt x="4702" y="152"/>
                    </a:lnTo>
                    <a:lnTo>
                      <a:pt x="4914" y="80"/>
                    </a:lnTo>
                    <a:lnTo>
                      <a:pt x="5123" y="0"/>
                    </a:lnTo>
                    <a:lnTo>
                      <a:pt x="5123" y="0"/>
                    </a:lnTo>
                  </a:path>
                </a:pathLst>
              </a:custGeom>
              <a:noFill/>
              <a:ln w="1588">
                <a:solidFill>
                  <a:srgbClr val="CC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4" name="Freeform 110"/>
              <p:cNvSpPr>
                <a:spLocks/>
              </p:cNvSpPr>
              <p:nvPr/>
            </p:nvSpPr>
            <p:spPr bwMode="auto">
              <a:xfrm>
                <a:off x="1083" y="3112"/>
                <a:ext cx="796" cy="606"/>
              </a:xfrm>
              <a:custGeom>
                <a:avLst/>
                <a:gdLst/>
                <a:ahLst/>
                <a:cxnLst>
                  <a:cxn ang="0">
                    <a:pos x="6670" y="167"/>
                  </a:cxn>
                  <a:cxn ang="0">
                    <a:pos x="6500" y="409"/>
                  </a:cxn>
                  <a:cxn ang="0">
                    <a:pos x="6384" y="724"/>
                  </a:cxn>
                  <a:cxn ang="0">
                    <a:pos x="6335" y="1095"/>
                  </a:cxn>
                  <a:cxn ang="0">
                    <a:pos x="6397" y="1467"/>
                  </a:cxn>
                  <a:cxn ang="0">
                    <a:pos x="6586" y="1765"/>
                  </a:cxn>
                  <a:cxn ang="0">
                    <a:pos x="6825" y="2065"/>
                  </a:cxn>
                  <a:cxn ang="0">
                    <a:pos x="7041" y="2444"/>
                  </a:cxn>
                  <a:cxn ang="0">
                    <a:pos x="7139" y="2829"/>
                  </a:cxn>
                  <a:cxn ang="0">
                    <a:pos x="7162" y="3278"/>
                  </a:cxn>
                  <a:cxn ang="0">
                    <a:pos x="7121" y="3780"/>
                  </a:cxn>
                  <a:cxn ang="0">
                    <a:pos x="7005" y="4252"/>
                  </a:cxn>
                  <a:cxn ang="0">
                    <a:pos x="6611" y="4773"/>
                  </a:cxn>
                  <a:cxn ang="0">
                    <a:pos x="5828" y="5161"/>
                  </a:cxn>
                  <a:cxn ang="0">
                    <a:pos x="4916" y="5367"/>
                  </a:cxn>
                  <a:cxn ang="0">
                    <a:pos x="4111" y="5440"/>
                  </a:cxn>
                  <a:cxn ang="0">
                    <a:pos x="3381" y="5441"/>
                  </a:cxn>
                  <a:cxn ang="0">
                    <a:pos x="2308" y="5326"/>
                  </a:cxn>
                  <a:cxn ang="0">
                    <a:pos x="1195" y="5048"/>
                  </a:cxn>
                  <a:cxn ang="0">
                    <a:pos x="370" y="4574"/>
                  </a:cxn>
                  <a:cxn ang="0">
                    <a:pos x="109" y="4081"/>
                  </a:cxn>
                  <a:cxn ang="0">
                    <a:pos x="19" y="3589"/>
                  </a:cxn>
                  <a:cxn ang="0">
                    <a:pos x="1" y="3095"/>
                  </a:cxn>
                  <a:cxn ang="0">
                    <a:pos x="42" y="2683"/>
                  </a:cxn>
                  <a:cxn ang="0">
                    <a:pos x="186" y="2281"/>
                  </a:cxn>
                  <a:cxn ang="0">
                    <a:pos x="418" y="1939"/>
                  </a:cxn>
                  <a:cxn ang="0">
                    <a:pos x="648" y="1649"/>
                  </a:cxn>
                  <a:cxn ang="0">
                    <a:pos x="804" y="1330"/>
                  </a:cxn>
                  <a:cxn ang="0">
                    <a:pos x="817" y="951"/>
                  </a:cxn>
                  <a:cxn ang="0">
                    <a:pos x="735" y="631"/>
                  </a:cxn>
                  <a:cxn ang="0">
                    <a:pos x="589" y="376"/>
                  </a:cxn>
                  <a:cxn ang="0">
                    <a:pos x="397" y="184"/>
                  </a:cxn>
                  <a:cxn ang="0">
                    <a:pos x="333" y="110"/>
                  </a:cxn>
                  <a:cxn ang="0">
                    <a:pos x="337" y="74"/>
                  </a:cxn>
                  <a:cxn ang="0">
                    <a:pos x="339" y="38"/>
                  </a:cxn>
                  <a:cxn ang="0">
                    <a:pos x="340" y="8"/>
                  </a:cxn>
                  <a:cxn ang="0">
                    <a:pos x="360" y="11"/>
                  </a:cxn>
                  <a:cxn ang="0">
                    <a:pos x="429" y="21"/>
                  </a:cxn>
                  <a:cxn ang="0">
                    <a:pos x="547" y="29"/>
                  </a:cxn>
                  <a:cxn ang="0">
                    <a:pos x="714" y="42"/>
                  </a:cxn>
                  <a:cxn ang="0">
                    <a:pos x="1132" y="73"/>
                  </a:cxn>
                  <a:cxn ang="0">
                    <a:pos x="1796" y="112"/>
                  </a:cxn>
                  <a:cxn ang="0">
                    <a:pos x="2595" y="148"/>
                  </a:cxn>
                  <a:cxn ang="0">
                    <a:pos x="3493" y="168"/>
                  </a:cxn>
                  <a:cxn ang="0">
                    <a:pos x="4478" y="165"/>
                  </a:cxn>
                  <a:cxn ang="0">
                    <a:pos x="5443" y="136"/>
                  </a:cxn>
                  <a:cxn ang="0">
                    <a:pos x="6238" y="96"/>
                  </a:cxn>
                  <a:cxn ang="0">
                    <a:pos x="6731" y="62"/>
                  </a:cxn>
                </a:cxnLst>
                <a:rect l="0" t="0" r="r" b="b"/>
                <a:pathLst>
                  <a:path w="7162" h="5449">
                    <a:moveTo>
                      <a:pt x="6806" y="54"/>
                    </a:moveTo>
                    <a:lnTo>
                      <a:pt x="6735" y="105"/>
                    </a:lnTo>
                    <a:lnTo>
                      <a:pt x="6670" y="167"/>
                    </a:lnTo>
                    <a:lnTo>
                      <a:pt x="6608" y="238"/>
                    </a:lnTo>
                    <a:lnTo>
                      <a:pt x="6551" y="320"/>
                    </a:lnTo>
                    <a:lnTo>
                      <a:pt x="6500" y="409"/>
                    </a:lnTo>
                    <a:lnTo>
                      <a:pt x="6455" y="507"/>
                    </a:lnTo>
                    <a:lnTo>
                      <a:pt x="6416" y="612"/>
                    </a:lnTo>
                    <a:lnTo>
                      <a:pt x="6384" y="724"/>
                    </a:lnTo>
                    <a:lnTo>
                      <a:pt x="6360" y="842"/>
                    </a:lnTo>
                    <a:lnTo>
                      <a:pt x="6343" y="966"/>
                    </a:lnTo>
                    <a:lnTo>
                      <a:pt x="6335" y="1095"/>
                    </a:lnTo>
                    <a:lnTo>
                      <a:pt x="6336" y="1227"/>
                    </a:lnTo>
                    <a:lnTo>
                      <a:pt x="6359" y="1353"/>
                    </a:lnTo>
                    <a:lnTo>
                      <a:pt x="6397" y="1467"/>
                    </a:lnTo>
                    <a:lnTo>
                      <a:pt x="6449" y="1571"/>
                    </a:lnTo>
                    <a:lnTo>
                      <a:pt x="6514" y="1671"/>
                    </a:lnTo>
                    <a:lnTo>
                      <a:pt x="6586" y="1765"/>
                    </a:lnTo>
                    <a:lnTo>
                      <a:pt x="6663" y="1861"/>
                    </a:lnTo>
                    <a:lnTo>
                      <a:pt x="6744" y="1961"/>
                    </a:lnTo>
                    <a:lnTo>
                      <a:pt x="6825" y="2065"/>
                    </a:lnTo>
                    <a:lnTo>
                      <a:pt x="6903" y="2179"/>
                    </a:lnTo>
                    <a:lnTo>
                      <a:pt x="6976" y="2304"/>
                    </a:lnTo>
                    <a:lnTo>
                      <a:pt x="7041" y="2444"/>
                    </a:lnTo>
                    <a:lnTo>
                      <a:pt x="7095" y="2602"/>
                    </a:lnTo>
                    <a:lnTo>
                      <a:pt x="7119" y="2706"/>
                    </a:lnTo>
                    <a:lnTo>
                      <a:pt x="7139" y="2829"/>
                    </a:lnTo>
                    <a:lnTo>
                      <a:pt x="7152" y="2968"/>
                    </a:lnTo>
                    <a:lnTo>
                      <a:pt x="7160" y="3118"/>
                    </a:lnTo>
                    <a:lnTo>
                      <a:pt x="7162" y="3278"/>
                    </a:lnTo>
                    <a:lnTo>
                      <a:pt x="7156" y="3443"/>
                    </a:lnTo>
                    <a:lnTo>
                      <a:pt x="7143" y="3611"/>
                    </a:lnTo>
                    <a:lnTo>
                      <a:pt x="7121" y="3780"/>
                    </a:lnTo>
                    <a:lnTo>
                      <a:pt x="7092" y="3945"/>
                    </a:lnTo>
                    <a:lnTo>
                      <a:pt x="7052" y="4103"/>
                    </a:lnTo>
                    <a:lnTo>
                      <a:pt x="7005" y="4252"/>
                    </a:lnTo>
                    <a:lnTo>
                      <a:pt x="6946" y="4390"/>
                    </a:lnTo>
                    <a:lnTo>
                      <a:pt x="6803" y="4595"/>
                    </a:lnTo>
                    <a:lnTo>
                      <a:pt x="6611" y="4773"/>
                    </a:lnTo>
                    <a:lnTo>
                      <a:pt x="6378" y="4926"/>
                    </a:lnTo>
                    <a:lnTo>
                      <a:pt x="6115" y="5054"/>
                    </a:lnTo>
                    <a:lnTo>
                      <a:pt x="5828" y="5161"/>
                    </a:lnTo>
                    <a:lnTo>
                      <a:pt x="5526" y="5247"/>
                    </a:lnTo>
                    <a:lnTo>
                      <a:pt x="5219" y="5315"/>
                    </a:lnTo>
                    <a:lnTo>
                      <a:pt x="4916" y="5367"/>
                    </a:lnTo>
                    <a:lnTo>
                      <a:pt x="4624" y="5403"/>
                    </a:lnTo>
                    <a:lnTo>
                      <a:pt x="4353" y="5426"/>
                    </a:lnTo>
                    <a:lnTo>
                      <a:pt x="4111" y="5440"/>
                    </a:lnTo>
                    <a:lnTo>
                      <a:pt x="3908" y="5444"/>
                    </a:lnTo>
                    <a:lnTo>
                      <a:pt x="3671" y="5449"/>
                    </a:lnTo>
                    <a:lnTo>
                      <a:pt x="3381" y="5441"/>
                    </a:lnTo>
                    <a:lnTo>
                      <a:pt x="3049" y="5419"/>
                    </a:lnTo>
                    <a:lnTo>
                      <a:pt x="2687" y="5380"/>
                    </a:lnTo>
                    <a:lnTo>
                      <a:pt x="2308" y="5326"/>
                    </a:lnTo>
                    <a:lnTo>
                      <a:pt x="1926" y="5253"/>
                    </a:lnTo>
                    <a:lnTo>
                      <a:pt x="1550" y="5161"/>
                    </a:lnTo>
                    <a:lnTo>
                      <a:pt x="1195" y="5048"/>
                    </a:lnTo>
                    <a:lnTo>
                      <a:pt x="871" y="4912"/>
                    </a:lnTo>
                    <a:lnTo>
                      <a:pt x="593" y="4755"/>
                    </a:lnTo>
                    <a:lnTo>
                      <a:pt x="370" y="4574"/>
                    </a:lnTo>
                    <a:lnTo>
                      <a:pt x="216" y="4366"/>
                    </a:lnTo>
                    <a:lnTo>
                      <a:pt x="158" y="4229"/>
                    </a:lnTo>
                    <a:lnTo>
                      <a:pt x="109" y="4081"/>
                    </a:lnTo>
                    <a:lnTo>
                      <a:pt x="70" y="3922"/>
                    </a:lnTo>
                    <a:lnTo>
                      <a:pt x="40" y="3757"/>
                    </a:lnTo>
                    <a:lnTo>
                      <a:pt x="19" y="3589"/>
                    </a:lnTo>
                    <a:lnTo>
                      <a:pt x="6" y="3421"/>
                    </a:lnTo>
                    <a:lnTo>
                      <a:pt x="0" y="3255"/>
                    </a:lnTo>
                    <a:lnTo>
                      <a:pt x="1" y="3095"/>
                    </a:lnTo>
                    <a:lnTo>
                      <a:pt x="9" y="2944"/>
                    </a:lnTo>
                    <a:lnTo>
                      <a:pt x="24" y="2806"/>
                    </a:lnTo>
                    <a:lnTo>
                      <a:pt x="42" y="2683"/>
                    </a:lnTo>
                    <a:lnTo>
                      <a:pt x="67" y="2579"/>
                    </a:lnTo>
                    <a:lnTo>
                      <a:pt x="121" y="2422"/>
                    </a:lnTo>
                    <a:lnTo>
                      <a:pt x="186" y="2281"/>
                    </a:lnTo>
                    <a:lnTo>
                      <a:pt x="260" y="2157"/>
                    </a:lnTo>
                    <a:lnTo>
                      <a:pt x="337" y="2043"/>
                    </a:lnTo>
                    <a:lnTo>
                      <a:pt x="418" y="1939"/>
                    </a:lnTo>
                    <a:lnTo>
                      <a:pt x="499" y="1839"/>
                    </a:lnTo>
                    <a:lnTo>
                      <a:pt x="576" y="1744"/>
                    </a:lnTo>
                    <a:lnTo>
                      <a:pt x="648" y="1649"/>
                    </a:lnTo>
                    <a:lnTo>
                      <a:pt x="712" y="1549"/>
                    </a:lnTo>
                    <a:lnTo>
                      <a:pt x="765" y="1444"/>
                    </a:lnTo>
                    <a:lnTo>
                      <a:pt x="804" y="1330"/>
                    </a:lnTo>
                    <a:lnTo>
                      <a:pt x="826" y="1203"/>
                    </a:lnTo>
                    <a:lnTo>
                      <a:pt x="827" y="1074"/>
                    </a:lnTo>
                    <a:lnTo>
                      <a:pt x="817" y="951"/>
                    </a:lnTo>
                    <a:lnTo>
                      <a:pt x="798" y="837"/>
                    </a:lnTo>
                    <a:lnTo>
                      <a:pt x="770" y="729"/>
                    </a:lnTo>
                    <a:lnTo>
                      <a:pt x="735" y="631"/>
                    </a:lnTo>
                    <a:lnTo>
                      <a:pt x="693" y="539"/>
                    </a:lnTo>
                    <a:lnTo>
                      <a:pt x="644" y="454"/>
                    </a:lnTo>
                    <a:lnTo>
                      <a:pt x="589" y="376"/>
                    </a:lnTo>
                    <a:lnTo>
                      <a:pt x="529" y="305"/>
                    </a:lnTo>
                    <a:lnTo>
                      <a:pt x="466" y="242"/>
                    </a:lnTo>
                    <a:lnTo>
                      <a:pt x="397" y="184"/>
                    </a:lnTo>
                    <a:lnTo>
                      <a:pt x="326" y="134"/>
                    </a:lnTo>
                    <a:lnTo>
                      <a:pt x="329" y="122"/>
                    </a:lnTo>
                    <a:lnTo>
                      <a:pt x="333" y="110"/>
                    </a:lnTo>
                    <a:lnTo>
                      <a:pt x="334" y="98"/>
                    </a:lnTo>
                    <a:lnTo>
                      <a:pt x="336" y="86"/>
                    </a:lnTo>
                    <a:lnTo>
                      <a:pt x="337" y="74"/>
                    </a:lnTo>
                    <a:lnTo>
                      <a:pt x="338" y="62"/>
                    </a:lnTo>
                    <a:lnTo>
                      <a:pt x="339" y="50"/>
                    </a:lnTo>
                    <a:lnTo>
                      <a:pt x="339" y="3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8"/>
                    </a:lnTo>
                    <a:lnTo>
                      <a:pt x="340" y="0"/>
                    </a:lnTo>
                    <a:lnTo>
                      <a:pt x="348" y="6"/>
                    </a:lnTo>
                    <a:lnTo>
                      <a:pt x="360" y="11"/>
                    </a:lnTo>
                    <a:lnTo>
                      <a:pt x="378" y="14"/>
                    </a:lnTo>
                    <a:lnTo>
                      <a:pt x="400" y="17"/>
                    </a:lnTo>
                    <a:lnTo>
                      <a:pt x="429" y="21"/>
                    </a:lnTo>
                    <a:lnTo>
                      <a:pt x="462" y="24"/>
                    </a:lnTo>
                    <a:lnTo>
                      <a:pt x="501" y="26"/>
                    </a:lnTo>
                    <a:lnTo>
                      <a:pt x="547" y="29"/>
                    </a:lnTo>
                    <a:lnTo>
                      <a:pt x="596" y="33"/>
                    </a:lnTo>
                    <a:lnTo>
                      <a:pt x="652" y="37"/>
                    </a:lnTo>
                    <a:lnTo>
                      <a:pt x="714" y="42"/>
                    </a:lnTo>
                    <a:lnTo>
                      <a:pt x="780" y="47"/>
                    </a:lnTo>
                    <a:lnTo>
                      <a:pt x="945" y="59"/>
                    </a:lnTo>
                    <a:lnTo>
                      <a:pt x="1132" y="73"/>
                    </a:lnTo>
                    <a:lnTo>
                      <a:pt x="1335" y="86"/>
                    </a:lnTo>
                    <a:lnTo>
                      <a:pt x="1557" y="99"/>
                    </a:lnTo>
                    <a:lnTo>
                      <a:pt x="1796" y="112"/>
                    </a:lnTo>
                    <a:lnTo>
                      <a:pt x="2049" y="126"/>
                    </a:lnTo>
                    <a:lnTo>
                      <a:pt x="2316" y="138"/>
                    </a:lnTo>
                    <a:lnTo>
                      <a:pt x="2595" y="148"/>
                    </a:lnTo>
                    <a:lnTo>
                      <a:pt x="2886" y="157"/>
                    </a:lnTo>
                    <a:lnTo>
                      <a:pt x="3185" y="163"/>
                    </a:lnTo>
                    <a:lnTo>
                      <a:pt x="3493" y="168"/>
                    </a:lnTo>
                    <a:lnTo>
                      <a:pt x="3807" y="168"/>
                    </a:lnTo>
                    <a:lnTo>
                      <a:pt x="4142" y="169"/>
                    </a:lnTo>
                    <a:lnTo>
                      <a:pt x="4478" y="165"/>
                    </a:lnTo>
                    <a:lnTo>
                      <a:pt x="4810" y="158"/>
                    </a:lnTo>
                    <a:lnTo>
                      <a:pt x="5134" y="148"/>
                    </a:lnTo>
                    <a:lnTo>
                      <a:pt x="5443" y="136"/>
                    </a:lnTo>
                    <a:lnTo>
                      <a:pt x="5734" y="124"/>
                    </a:lnTo>
                    <a:lnTo>
                      <a:pt x="5999" y="109"/>
                    </a:lnTo>
                    <a:lnTo>
                      <a:pt x="6238" y="96"/>
                    </a:lnTo>
                    <a:lnTo>
                      <a:pt x="6442" y="83"/>
                    </a:lnTo>
                    <a:lnTo>
                      <a:pt x="6608" y="70"/>
                    </a:lnTo>
                    <a:lnTo>
                      <a:pt x="6731" y="62"/>
                    </a:lnTo>
                    <a:lnTo>
                      <a:pt x="6806" y="54"/>
                    </a:lnTo>
                    <a:lnTo>
                      <a:pt x="6806" y="54"/>
                    </a:lnTo>
                  </a:path>
                </a:pathLst>
              </a:custGeom>
              <a:noFill/>
              <a:ln w="1588">
                <a:solidFill>
                  <a:srgbClr val="CC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5" name="Freeform 111"/>
              <p:cNvSpPr>
                <a:spLocks noEditPoints="1"/>
              </p:cNvSpPr>
              <p:nvPr/>
            </p:nvSpPr>
            <p:spPr bwMode="auto">
              <a:xfrm>
                <a:off x="1027" y="3068"/>
                <a:ext cx="94" cy="94"/>
              </a:xfrm>
              <a:custGeom>
                <a:avLst/>
                <a:gdLst/>
                <a:ahLst/>
                <a:cxnLst>
                  <a:cxn ang="0">
                    <a:pos x="479" y="4"/>
                  </a:cxn>
                  <a:cxn ang="0">
                    <a:pos x="585" y="34"/>
                  </a:cxn>
                  <a:cxn ang="0">
                    <a:pos x="678" y="89"/>
                  </a:cxn>
                  <a:cxn ang="0">
                    <a:pos x="755" y="165"/>
                  </a:cxn>
                  <a:cxn ang="0">
                    <a:pos x="810" y="258"/>
                  </a:cxn>
                  <a:cxn ang="0">
                    <a:pos x="839" y="365"/>
                  </a:cxn>
                  <a:cxn ang="0">
                    <a:pos x="839" y="479"/>
                  </a:cxn>
                  <a:cxn ang="0">
                    <a:pos x="810" y="586"/>
                  </a:cxn>
                  <a:cxn ang="0">
                    <a:pos x="755" y="680"/>
                  </a:cxn>
                  <a:cxn ang="0">
                    <a:pos x="678" y="756"/>
                  </a:cxn>
                  <a:cxn ang="0">
                    <a:pos x="585" y="811"/>
                  </a:cxn>
                  <a:cxn ang="0">
                    <a:pos x="479" y="841"/>
                  </a:cxn>
                  <a:cxn ang="0">
                    <a:pos x="365" y="841"/>
                  </a:cxn>
                  <a:cxn ang="0">
                    <a:pos x="258" y="811"/>
                  </a:cxn>
                  <a:cxn ang="0">
                    <a:pos x="165" y="756"/>
                  </a:cxn>
                  <a:cxn ang="0">
                    <a:pos x="89" y="680"/>
                  </a:cxn>
                  <a:cxn ang="0">
                    <a:pos x="35" y="586"/>
                  </a:cxn>
                  <a:cxn ang="0">
                    <a:pos x="5" y="479"/>
                  </a:cxn>
                  <a:cxn ang="0">
                    <a:pos x="5" y="365"/>
                  </a:cxn>
                  <a:cxn ang="0">
                    <a:pos x="35" y="258"/>
                  </a:cxn>
                  <a:cxn ang="0">
                    <a:pos x="89" y="165"/>
                  </a:cxn>
                  <a:cxn ang="0">
                    <a:pos x="165" y="89"/>
                  </a:cxn>
                  <a:cxn ang="0">
                    <a:pos x="258" y="34"/>
                  </a:cxn>
                  <a:cxn ang="0">
                    <a:pos x="365" y="4"/>
                  </a:cxn>
                  <a:cxn ang="0">
                    <a:pos x="421" y="0"/>
                  </a:cxn>
                  <a:cxn ang="0">
                    <a:pos x="453" y="196"/>
                  </a:cxn>
                  <a:cxn ang="0">
                    <a:pos x="514" y="213"/>
                  </a:cxn>
                  <a:cxn ang="0">
                    <a:pos x="566" y="244"/>
                  </a:cxn>
                  <a:cxn ang="0">
                    <a:pos x="610" y="286"/>
                  </a:cxn>
                  <a:cxn ang="0">
                    <a:pos x="641" y="338"/>
                  </a:cxn>
                  <a:cxn ang="0">
                    <a:pos x="657" y="396"/>
                  </a:cxn>
                  <a:cxn ang="0">
                    <a:pos x="657" y="460"/>
                  </a:cxn>
                  <a:cxn ang="0">
                    <a:pos x="641" y="519"/>
                  </a:cxn>
                  <a:cxn ang="0">
                    <a:pos x="610" y="573"/>
                  </a:cxn>
                  <a:cxn ang="0">
                    <a:pos x="566" y="616"/>
                  </a:cxn>
                  <a:cxn ang="0">
                    <a:pos x="514" y="647"/>
                  </a:cxn>
                  <a:cxn ang="0">
                    <a:pos x="453" y="663"/>
                  </a:cxn>
                  <a:cxn ang="0">
                    <a:pos x="390" y="663"/>
                  </a:cxn>
                  <a:cxn ang="0">
                    <a:pos x="331" y="647"/>
                  </a:cxn>
                  <a:cxn ang="0">
                    <a:pos x="279" y="616"/>
                  </a:cxn>
                  <a:cxn ang="0">
                    <a:pos x="237" y="573"/>
                  </a:cxn>
                  <a:cxn ang="0">
                    <a:pos x="206" y="519"/>
                  </a:cxn>
                  <a:cxn ang="0">
                    <a:pos x="190" y="460"/>
                  </a:cxn>
                  <a:cxn ang="0">
                    <a:pos x="190" y="396"/>
                  </a:cxn>
                  <a:cxn ang="0">
                    <a:pos x="206" y="338"/>
                  </a:cxn>
                  <a:cxn ang="0">
                    <a:pos x="237" y="286"/>
                  </a:cxn>
                  <a:cxn ang="0">
                    <a:pos x="279" y="244"/>
                  </a:cxn>
                  <a:cxn ang="0">
                    <a:pos x="331" y="213"/>
                  </a:cxn>
                  <a:cxn ang="0">
                    <a:pos x="390" y="196"/>
                  </a:cxn>
                  <a:cxn ang="0">
                    <a:pos x="421" y="194"/>
                  </a:cxn>
                </a:cxnLst>
                <a:rect l="0" t="0" r="r" b="b"/>
                <a:pathLst>
                  <a:path w="842" h="844">
                    <a:moveTo>
                      <a:pt x="421" y="0"/>
                    </a:moveTo>
                    <a:lnTo>
                      <a:pt x="479" y="4"/>
                    </a:lnTo>
                    <a:lnTo>
                      <a:pt x="533" y="15"/>
                    </a:lnTo>
                    <a:lnTo>
                      <a:pt x="585" y="34"/>
                    </a:lnTo>
                    <a:lnTo>
                      <a:pt x="634" y="59"/>
                    </a:lnTo>
                    <a:lnTo>
                      <a:pt x="678" y="89"/>
                    </a:lnTo>
                    <a:lnTo>
                      <a:pt x="719" y="124"/>
                    </a:lnTo>
                    <a:lnTo>
                      <a:pt x="755" y="165"/>
                    </a:lnTo>
                    <a:lnTo>
                      <a:pt x="785" y="209"/>
                    </a:lnTo>
                    <a:lnTo>
                      <a:pt x="810" y="258"/>
                    </a:lnTo>
                    <a:lnTo>
                      <a:pt x="828" y="310"/>
                    </a:lnTo>
                    <a:lnTo>
                      <a:pt x="839" y="365"/>
                    </a:lnTo>
                    <a:lnTo>
                      <a:pt x="842" y="422"/>
                    </a:lnTo>
                    <a:lnTo>
                      <a:pt x="839" y="479"/>
                    </a:lnTo>
                    <a:lnTo>
                      <a:pt x="828" y="534"/>
                    </a:lnTo>
                    <a:lnTo>
                      <a:pt x="810" y="586"/>
                    </a:lnTo>
                    <a:lnTo>
                      <a:pt x="785" y="635"/>
                    </a:lnTo>
                    <a:lnTo>
                      <a:pt x="755" y="680"/>
                    </a:lnTo>
                    <a:lnTo>
                      <a:pt x="719" y="720"/>
                    </a:lnTo>
                    <a:lnTo>
                      <a:pt x="678" y="756"/>
                    </a:lnTo>
                    <a:lnTo>
                      <a:pt x="634" y="786"/>
                    </a:lnTo>
                    <a:lnTo>
                      <a:pt x="585" y="811"/>
                    </a:lnTo>
                    <a:lnTo>
                      <a:pt x="533" y="829"/>
                    </a:lnTo>
                    <a:lnTo>
                      <a:pt x="479" y="841"/>
                    </a:lnTo>
                    <a:lnTo>
                      <a:pt x="421" y="844"/>
                    </a:lnTo>
                    <a:lnTo>
                      <a:pt x="365" y="841"/>
                    </a:lnTo>
                    <a:lnTo>
                      <a:pt x="310" y="829"/>
                    </a:lnTo>
                    <a:lnTo>
                      <a:pt x="258" y="811"/>
                    </a:lnTo>
                    <a:lnTo>
                      <a:pt x="211" y="786"/>
                    </a:lnTo>
                    <a:lnTo>
                      <a:pt x="165" y="756"/>
                    </a:lnTo>
                    <a:lnTo>
                      <a:pt x="125" y="720"/>
                    </a:lnTo>
                    <a:lnTo>
                      <a:pt x="89" y="680"/>
                    </a:lnTo>
                    <a:lnTo>
                      <a:pt x="59" y="635"/>
                    </a:lnTo>
                    <a:lnTo>
                      <a:pt x="35" y="586"/>
                    </a:lnTo>
                    <a:lnTo>
                      <a:pt x="16" y="534"/>
                    </a:lnTo>
                    <a:lnTo>
                      <a:pt x="5" y="479"/>
                    </a:lnTo>
                    <a:lnTo>
                      <a:pt x="0" y="422"/>
                    </a:lnTo>
                    <a:lnTo>
                      <a:pt x="5" y="365"/>
                    </a:lnTo>
                    <a:lnTo>
                      <a:pt x="16" y="310"/>
                    </a:lnTo>
                    <a:lnTo>
                      <a:pt x="35" y="258"/>
                    </a:lnTo>
                    <a:lnTo>
                      <a:pt x="59" y="209"/>
                    </a:lnTo>
                    <a:lnTo>
                      <a:pt x="89" y="165"/>
                    </a:lnTo>
                    <a:lnTo>
                      <a:pt x="125" y="124"/>
                    </a:lnTo>
                    <a:lnTo>
                      <a:pt x="165" y="89"/>
                    </a:lnTo>
                    <a:lnTo>
                      <a:pt x="211" y="59"/>
                    </a:lnTo>
                    <a:lnTo>
                      <a:pt x="258" y="34"/>
                    </a:lnTo>
                    <a:lnTo>
                      <a:pt x="310" y="15"/>
                    </a:lnTo>
                    <a:lnTo>
                      <a:pt x="365" y="4"/>
                    </a:lnTo>
                    <a:lnTo>
                      <a:pt x="421" y="0"/>
                    </a:lnTo>
                    <a:lnTo>
                      <a:pt x="421" y="0"/>
                    </a:lnTo>
                    <a:close/>
                    <a:moveTo>
                      <a:pt x="421" y="194"/>
                    </a:moveTo>
                    <a:lnTo>
                      <a:pt x="453" y="196"/>
                    </a:lnTo>
                    <a:lnTo>
                      <a:pt x="484" y="203"/>
                    </a:lnTo>
                    <a:lnTo>
                      <a:pt x="514" y="213"/>
                    </a:lnTo>
                    <a:lnTo>
                      <a:pt x="541" y="226"/>
                    </a:lnTo>
                    <a:lnTo>
                      <a:pt x="566" y="244"/>
                    </a:lnTo>
                    <a:lnTo>
                      <a:pt x="590" y="264"/>
                    </a:lnTo>
                    <a:lnTo>
                      <a:pt x="610" y="286"/>
                    </a:lnTo>
                    <a:lnTo>
                      <a:pt x="626" y="310"/>
                    </a:lnTo>
                    <a:lnTo>
                      <a:pt x="641" y="338"/>
                    </a:lnTo>
                    <a:lnTo>
                      <a:pt x="651" y="367"/>
                    </a:lnTo>
                    <a:lnTo>
                      <a:pt x="657" y="396"/>
                    </a:lnTo>
                    <a:lnTo>
                      <a:pt x="658" y="427"/>
                    </a:lnTo>
                    <a:lnTo>
                      <a:pt x="657" y="460"/>
                    </a:lnTo>
                    <a:lnTo>
                      <a:pt x="651" y="491"/>
                    </a:lnTo>
                    <a:lnTo>
                      <a:pt x="641" y="519"/>
                    </a:lnTo>
                    <a:lnTo>
                      <a:pt x="626" y="547"/>
                    </a:lnTo>
                    <a:lnTo>
                      <a:pt x="610" y="573"/>
                    </a:lnTo>
                    <a:lnTo>
                      <a:pt x="590" y="595"/>
                    </a:lnTo>
                    <a:lnTo>
                      <a:pt x="566" y="616"/>
                    </a:lnTo>
                    <a:lnTo>
                      <a:pt x="541" y="632"/>
                    </a:lnTo>
                    <a:lnTo>
                      <a:pt x="514" y="647"/>
                    </a:lnTo>
                    <a:lnTo>
                      <a:pt x="484" y="657"/>
                    </a:lnTo>
                    <a:lnTo>
                      <a:pt x="453" y="663"/>
                    </a:lnTo>
                    <a:lnTo>
                      <a:pt x="421" y="664"/>
                    </a:lnTo>
                    <a:lnTo>
                      <a:pt x="390" y="663"/>
                    </a:lnTo>
                    <a:lnTo>
                      <a:pt x="360" y="657"/>
                    </a:lnTo>
                    <a:lnTo>
                      <a:pt x="331" y="647"/>
                    </a:lnTo>
                    <a:lnTo>
                      <a:pt x="305" y="632"/>
                    </a:lnTo>
                    <a:lnTo>
                      <a:pt x="279" y="616"/>
                    </a:lnTo>
                    <a:lnTo>
                      <a:pt x="257" y="595"/>
                    </a:lnTo>
                    <a:lnTo>
                      <a:pt x="237" y="573"/>
                    </a:lnTo>
                    <a:lnTo>
                      <a:pt x="221" y="547"/>
                    </a:lnTo>
                    <a:lnTo>
                      <a:pt x="206" y="519"/>
                    </a:lnTo>
                    <a:lnTo>
                      <a:pt x="196" y="491"/>
                    </a:lnTo>
                    <a:lnTo>
                      <a:pt x="190" y="460"/>
                    </a:lnTo>
                    <a:lnTo>
                      <a:pt x="187" y="427"/>
                    </a:lnTo>
                    <a:lnTo>
                      <a:pt x="190" y="396"/>
                    </a:lnTo>
                    <a:lnTo>
                      <a:pt x="196" y="367"/>
                    </a:lnTo>
                    <a:lnTo>
                      <a:pt x="206" y="338"/>
                    </a:lnTo>
                    <a:lnTo>
                      <a:pt x="221" y="310"/>
                    </a:lnTo>
                    <a:lnTo>
                      <a:pt x="237" y="286"/>
                    </a:lnTo>
                    <a:lnTo>
                      <a:pt x="257" y="264"/>
                    </a:lnTo>
                    <a:lnTo>
                      <a:pt x="279" y="244"/>
                    </a:lnTo>
                    <a:lnTo>
                      <a:pt x="305" y="226"/>
                    </a:lnTo>
                    <a:lnTo>
                      <a:pt x="331" y="213"/>
                    </a:lnTo>
                    <a:lnTo>
                      <a:pt x="360" y="203"/>
                    </a:lnTo>
                    <a:lnTo>
                      <a:pt x="390" y="196"/>
                    </a:lnTo>
                    <a:lnTo>
                      <a:pt x="421" y="194"/>
                    </a:lnTo>
                    <a:lnTo>
                      <a:pt x="421" y="194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6" name="Freeform 112"/>
              <p:cNvSpPr>
                <a:spLocks/>
              </p:cNvSpPr>
              <p:nvPr/>
            </p:nvSpPr>
            <p:spPr bwMode="auto">
              <a:xfrm>
                <a:off x="1027" y="3068"/>
                <a:ext cx="94" cy="94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479" y="4"/>
                  </a:cxn>
                  <a:cxn ang="0">
                    <a:pos x="533" y="15"/>
                  </a:cxn>
                  <a:cxn ang="0">
                    <a:pos x="585" y="34"/>
                  </a:cxn>
                  <a:cxn ang="0">
                    <a:pos x="634" y="59"/>
                  </a:cxn>
                  <a:cxn ang="0">
                    <a:pos x="678" y="89"/>
                  </a:cxn>
                  <a:cxn ang="0">
                    <a:pos x="719" y="124"/>
                  </a:cxn>
                  <a:cxn ang="0">
                    <a:pos x="755" y="165"/>
                  </a:cxn>
                  <a:cxn ang="0">
                    <a:pos x="785" y="209"/>
                  </a:cxn>
                  <a:cxn ang="0">
                    <a:pos x="810" y="258"/>
                  </a:cxn>
                  <a:cxn ang="0">
                    <a:pos x="828" y="310"/>
                  </a:cxn>
                  <a:cxn ang="0">
                    <a:pos x="839" y="365"/>
                  </a:cxn>
                  <a:cxn ang="0">
                    <a:pos x="842" y="422"/>
                  </a:cxn>
                  <a:cxn ang="0">
                    <a:pos x="839" y="479"/>
                  </a:cxn>
                  <a:cxn ang="0">
                    <a:pos x="828" y="534"/>
                  </a:cxn>
                  <a:cxn ang="0">
                    <a:pos x="810" y="586"/>
                  </a:cxn>
                  <a:cxn ang="0">
                    <a:pos x="785" y="635"/>
                  </a:cxn>
                  <a:cxn ang="0">
                    <a:pos x="755" y="680"/>
                  </a:cxn>
                  <a:cxn ang="0">
                    <a:pos x="719" y="720"/>
                  </a:cxn>
                  <a:cxn ang="0">
                    <a:pos x="678" y="756"/>
                  </a:cxn>
                  <a:cxn ang="0">
                    <a:pos x="634" y="786"/>
                  </a:cxn>
                  <a:cxn ang="0">
                    <a:pos x="585" y="811"/>
                  </a:cxn>
                  <a:cxn ang="0">
                    <a:pos x="533" y="829"/>
                  </a:cxn>
                  <a:cxn ang="0">
                    <a:pos x="479" y="841"/>
                  </a:cxn>
                  <a:cxn ang="0">
                    <a:pos x="421" y="844"/>
                  </a:cxn>
                  <a:cxn ang="0">
                    <a:pos x="365" y="841"/>
                  </a:cxn>
                  <a:cxn ang="0">
                    <a:pos x="310" y="829"/>
                  </a:cxn>
                  <a:cxn ang="0">
                    <a:pos x="258" y="811"/>
                  </a:cxn>
                  <a:cxn ang="0">
                    <a:pos x="211" y="786"/>
                  </a:cxn>
                  <a:cxn ang="0">
                    <a:pos x="165" y="756"/>
                  </a:cxn>
                  <a:cxn ang="0">
                    <a:pos x="125" y="720"/>
                  </a:cxn>
                  <a:cxn ang="0">
                    <a:pos x="89" y="680"/>
                  </a:cxn>
                  <a:cxn ang="0">
                    <a:pos x="59" y="635"/>
                  </a:cxn>
                  <a:cxn ang="0">
                    <a:pos x="35" y="586"/>
                  </a:cxn>
                  <a:cxn ang="0">
                    <a:pos x="16" y="534"/>
                  </a:cxn>
                  <a:cxn ang="0">
                    <a:pos x="5" y="479"/>
                  </a:cxn>
                  <a:cxn ang="0">
                    <a:pos x="0" y="422"/>
                  </a:cxn>
                  <a:cxn ang="0">
                    <a:pos x="5" y="365"/>
                  </a:cxn>
                  <a:cxn ang="0">
                    <a:pos x="16" y="310"/>
                  </a:cxn>
                  <a:cxn ang="0">
                    <a:pos x="35" y="258"/>
                  </a:cxn>
                  <a:cxn ang="0">
                    <a:pos x="59" y="209"/>
                  </a:cxn>
                  <a:cxn ang="0">
                    <a:pos x="89" y="165"/>
                  </a:cxn>
                  <a:cxn ang="0">
                    <a:pos x="125" y="124"/>
                  </a:cxn>
                  <a:cxn ang="0">
                    <a:pos x="165" y="89"/>
                  </a:cxn>
                  <a:cxn ang="0">
                    <a:pos x="211" y="59"/>
                  </a:cxn>
                  <a:cxn ang="0">
                    <a:pos x="258" y="34"/>
                  </a:cxn>
                  <a:cxn ang="0">
                    <a:pos x="310" y="15"/>
                  </a:cxn>
                  <a:cxn ang="0">
                    <a:pos x="365" y="4"/>
                  </a:cxn>
                  <a:cxn ang="0">
                    <a:pos x="421" y="0"/>
                  </a:cxn>
                  <a:cxn ang="0">
                    <a:pos x="421" y="0"/>
                  </a:cxn>
                </a:cxnLst>
                <a:rect l="0" t="0" r="r" b="b"/>
                <a:pathLst>
                  <a:path w="842" h="844">
                    <a:moveTo>
                      <a:pt x="421" y="0"/>
                    </a:moveTo>
                    <a:lnTo>
                      <a:pt x="479" y="4"/>
                    </a:lnTo>
                    <a:lnTo>
                      <a:pt x="533" y="15"/>
                    </a:lnTo>
                    <a:lnTo>
                      <a:pt x="585" y="34"/>
                    </a:lnTo>
                    <a:lnTo>
                      <a:pt x="634" y="59"/>
                    </a:lnTo>
                    <a:lnTo>
                      <a:pt x="678" y="89"/>
                    </a:lnTo>
                    <a:lnTo>
                      <a:pt x="719" y="124"/>
                    </a:lnTo>
                    <a:lnTo>
                      <a:pt x="755" y="165"/>
                    </a:lnTo>
                    <a:lnTo>
                      <a:pt x="785" y="209"/>
                    </a:lnTo>
                    <a:lnTo>
                      <a:pt x="810" y="258"/>
                    </a:lnTo>
                    <a:lnTo>
                      <a:pt x="828" y="310"/>
                    </a:lnTo>
                    <a:lnTo>
                      <a:pt x="839" y="365"/>
                    </a:lnTo>
                    <a:lnTo>
                      <a:pt x="842" y="422"/>
                    </a:lnTo>
                    <a:lnTo>
                      <a:pt x="839" y="479"/>
                    </a:lnTo>
                    <a:lnTo>
                      <a:pt x="828" y="534"/>
                    </a:lnTo>
                    <a:lnTo>
                      <a:pt x="810" y="586"/>
                    </a:lnTo>
                    <a:lnTo>
                      <a:pt x="785" y="635"/>
                    </a:lnTo>
                    <a:lnTo>
                      <a:pt x="755" y="680"/>
                    </a:lnTo>
                    <a:lnTo>
                      <a:pt x="719" y="720"/>
                    </a:lnTo>
                    <a:lnTo>
                      <a:pt x="678" y="756"/>
                    </a:lnTo>
                    <a:lnTo>
                      <a:pt x="634" y="786"/>
                    </a:lnTo>
                    <a:lnTo>
                      <a:pt x="585" y="811"/>
                    </a:lnTo>
                    <a:lnTo>
                      <a:pt x="533" y="829"/>
                    </a:lnTo>
                    <a:lnTo>
                      <a:pt x="479" y="841"/>
                    </a:lnTo>
                    <a:lnTo>
                      <a:pt x="421" y="844"/>
                    </a:lnTo>
                    <a:lnTo>
                      <a:pt x="365" y="841"/>
                    </a:lnTo>
                    <a:lnTo>
                      <a:pt x="310" y="829"/>
                    </a:lnTo>
                    <a:lnTo>
                      <a:pt x="258" y="811"/>
                    </a:lnTo>
                    <a:lnTo>
                      <a:pt x="211" y="786"/>
                    </a:lnTo>
                    <a:lnTo>
                      <a:pt x="165" y="756"/>
                    </a:lnTo>
                    <a:lnTo>
                      <a:pt x="125" y="720"/>
                    </a:lnTo>
                    <a:lnTo>
                      <a:pt x="89" y="680"/>
                    </a:lnTo>
                    <a:lnTo>
                      <a:pt x="59" y="635"/>
                    </a:lnTo>
                    <a:lnTo>
                      <a:pt x="35" y="586"/>
                    </a:lnTo>
                    <a:lnTo>
                      <a:pt x="16" y="534"/>
                    </a:lnTo>
                    <a:lnTo>
                      <a:pt x="5" y="479"/>
                    </a:lnTo>
                    <a:lnTo>
                      <a:pt x="0" y="422"/>
                    </a:lnTo>
                    <a:lnTo>
                      <a:pt x="5" y="365"/>
                    </a:lnTo>
                    <a:lnTo>
                      <a:pt x="16" y="310"/>
                    </a:lnTo>
                    <a:lnTo>
                      <a:pt x="35" y="258"/>
                    </a:lnTo>
                    <a:lnTo>
                      <a:pt x="59" y="209"/>
                    </a:lnTo>
                    <a:lnTo>
                      <a:pt x="89" y="165"/>
                    </a:lnTo>
                    <a:lnTo>
                      <a:pt x="125" y="124"/>
                    </a:lnTo>
                    <a:lnTo>
                      <a:pt x="165" y="89"/>
                    </a:lnTo>
                    <a:lnTo>
                      <a:pt x="211" y="59"/>
                    </a:lnTo>
                    <a:lnTo>
                      <a:pt x="258" y="34"/>
                    </a:lnTo>
                    <a:lnTo>
                      <a:pt x="310" y="15"/>
                    </a:lnTo>
                    <a:lnTo>
                      <a:pt x="365" y="4"/>
                    </a:lnTo>
                    <a:lnTo>
                      <a:pt x="421" y="0"/>
                    </a:lnTo>
                    <a:lnTo>
                      <a:pt x="421" y="0"/>
                    </a:lnTo>
                  </a:path>
                </a:pathLst>
              </a:custGeom>
              <a:noFill/>
              <a:ln w="1588">
                <a:solidFill>
                  <a:srgbClr val="CC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7" name="Freeform 113"/>
              <p:cNvSpPr>
                <a:spLocks/>
              </p:cNvSpPr>
              <p:nvPr/>
            </p:nvSpPr>
            <p:spPr bwMode="auto">
              <a:xfrm>
                <a:off x="1048" y="3090"/>
                <a:ext cx="52" cy="52"/>
              </a:xfrm>
              <a:custGeom>
                <a:avLst/>
                <a:gdLst/>
                <a:ahLst/>
                <a:cxnLst>
                  <a:cxn ang="0">
                    <a:pos x="234" y="0"/>
                  </a:cxn>
                  <a:cxn ang="0">
                    <a:pos x="266" y="2"/>
                  </a:cxn>
                  <a:cxn ang="0">
                    <a:pos x="297" y="9"/>
                  </a:cxn>
                  <a:cxn ang="0">
                    <a:pos x="327" y="19"/>
                  </a:cxn>
                  <a:cxn ang="0">
                    <a:pos x="354" y="32"/>
                  </a:cxn>
                  <a:cxn ang="0">
                    <a:pos x="379" y="50"/>
                  </a:cxn>
                  <a:cxn ang="0">
                    <a:pos x="403" y="70"/>
                  </a:cxn>
                  <a:cxn ang="0">
                    <a:pos x="423" y="92"/>
                  </a:cxn>
                  <a:cxn ang="0">
                    <a:pos x="439" y="116"/>
                  </a:cxn>
                  <a:cxn ang="0">
                    <a:pos x="454" y="144"/>
                  </a:cxn>
                  <a:cxn ang="0">
                    <a:pos x="464" y="173"/>
                  </a:cxn>
                  <a:cxn ang="0">
                    <a:pos x="470" y="202"/>
                  </a:cxn>
                  <a:cxn ang="0">
                    <a:pos x="471" y="233"/>
                  </a:cxn>
                  <a:cxn ang="0">
                    <a:pos x="470" y="266"/>
                  </a:cxn>
                  <a:cxn ang="0">
                    <a:pos x="464" y="297"/>
                  </a:cxn>
                  <a:cxn ang="0">
                    <a:pos x="454" y="325"/>
                  </a:cxn>
                  <a:cxn ang="0">
                    <a:pos x="439" y="353"/>
                  </a:cxn>
                  <a:cxn ang="0">
                    <a:pos x="423" y="379"/>
                  </a:cxn>
                  <a:cxn ang="0">
                    <a:pos x="403" y="401"/>
                  </a:cxn>
                  <a:cxn ang="0">
                    <a:pos x="379" y="422"/>
                  </a:cxn>
                  <a:cxn ang="0">
                    <a:pos x="354" y="438"/>
                  </a:cxn>
                  <a:cxn ang="0">
                    <a:pos x="327" y="453"/>
                  </a:cxn>
                  <a:cxn ang="0">
                    <a:pos x="297" y="463"/>
                  </a:cxn>
                  <a:cxn ang="0">
                    <a:pos x="266" y="469"/>
                  </a:cxn>
                  <a:cxn ang="0">
                    <a:pos x="234" y="470"/>
                  </a:cxn>
                  <a:cxn ang="0">
                    <a:pos x="203" y="469"/>
                  </a:cxn>
                  <a:cxn ang="0">
                    <a:pos x="173" y="463"/>
                  </a:cxn>
                  <a:cxn ang="0">
                    <a:pos x="144" y="453"/>
                  </a:cxn>
                  <a:cxn ang="0">
                    <a:pos x="118" y="438"/>
                  </a:cxn>
                  <a:cxn ang="0">
                    <a:pos x="92" y="422"/>
                  </a:cxn>
                  <a:cxn ang="0">
                    <a:pos x="70" y="401"/>
                  </a:cxn>
                  <a:cxn ang="0">
                    <a:pos x="50" y="379"/>
                  </a:cxn>
                  <a:cxn ang="0">
                    <a:pos x="34" y="353"/>
                  </a:cxn>
                  <a:cxn ang="0">
                    <a:pos x="19" y="325"/>
                  </a:cxn>
                  <a:cxn ang="0">
                    <a:pos x="9" y="297"/>
                  </a:cxn>
                  <a:cxn ang="0">
                    <a:pos x="3" y="266"/>
                  </a:cxn>
                  <a:cxn ang="0">
                    <a:pos x="0" y="233"/>
                  </a:cxn>
                  <a:cxn ang="0">
                    <a:pos x="3" y="202"/>
                  </a:cxn>
                  <a:cxn ang="0">
                    <a:pos x="9" y="173"/>
                  </a:cxn>
                  <a:cxn ang="0">
                    <a:pos x="19" y="144"/>
                  </a:cxn>
                  <a:cxn ang="0">
                    <a:pos x="34" y="116"/>
                  </a:cxn>
                  <a:cxn ang="0">
                    <a:pos x="50" y="92"/>
                  </a:cxn>
                  <a:cxn ang="0">
                    <a:pos x="70" y="70"/>
                  </a:cxn>
                  <a:cxn ang="0">
                    <a:pos x="92" y="50"/>
                  </a:cxn>
                  <a:cxn ang="0">
                    <a:pos x="118" y="32"/>
                  </a:cxn>
                  <a:cxn ang="0">
                    <a:pos x="144" y="19"/>
                  </a:cxn>
                  <a:cxn ang="0">
                    <a:pos x="173" y="9"/>
                  </a:cxn>
                  <a:cxn ang="0">
                    <a:pos x="203" y="2"/>
                  </a:cxn>
                  <a:cxn ang="0">
                    <a:pos x="234" y="0"/>
                  </a:cxn>
                  <a:cxn ang="0">
                    <a:pos x="234" y="0"/>
                  </a:cxn>
                </a:cxnLst>
                <a:rect l="0" t="0" r="r" b="b"/>
                <a:pathLst>
                  <a:path w="471" h="470">
                    <a:moveTo>
                      <a:pt x="234" y="0"/>
                    </a:moveTo>
                    <a:lnTo>
                      <a:pt x="266" y="2"/>
                    </a:lnTo>
                    <a:lnTo>
                      <a:pt x="297" y="9"/>
                    </a:lnTo>
                    <a:lnTo>
                      <a:pt x="327" y="19"/>
                    </a:lnTo>
                    <a:lnTo>
                      <a:pt x="354" y="32"/>
                    </a:lnTo>
                    <a:lnTo>
                      <a:pt x="379" y="50"/>
                    </a:lnTo>
                    <a:lnTo>
                      <a:pt x="403" y="70"/>
                    </a:lnTo>
                    <a:lnTo>
                      <a:pt x="423" y="92"/>
                    </a:lnTo>
                    <a:lnTo>
                      <a:pt x="439" y="116"/>
                    </a:lnTo>
                    <a:lnTo>
                      <a:pt x="454" y="144"/>
                    </a:lnTo>
                    <a:lnTo>
                      <a:pt x="464" y="173"/>
                    </a:lnTo>
                    <a:lnTo>
                      <a:pt x="470" y="202"/>
                    </a:lnTo>
                    <a:lnTo>
                      <a:pt x="471" y="233"/>
                    </a:lnTo>
                    <a:lnTo>
                      <a:pt x="470" y="266"/>
                    </a:lnTo>
                    <a:lnTo>
                      <a:pt x="464" y="297"/>
                    </a:lnTo>
                    <a:lnTo>
                      <a:pt x="454" y="325"/>
                    </a:lnTo>
                    <a:lnTo>
                      <a:pt x="439" y="353"/>
                    </a:lnTo>
                    <a:lnTo>
                      <a:pt x="423" y="379"/>
                    </a:lnTo>
                    <a:lnTo>
                      <a:pt x="403" y="401"/>
                    </a:lnTo>
                    <a:lnTo>
                      <a:pt x="379" y="422"/>
                    </a:lnTo>
                    <a:lnTo>
                      <a:pt x="354" y="438"/>
                    </a:lnTo>
                    <a:lnTo>
                      <a:pt x="327" y="453"/>
                    </a:lnTo>
                    <a:lnTo>
                      <a:pt x="297" y="463"/>
                    </a:lnTo>
                    <a:lnTo>
                      <a:pt x="266" y="469"/>
                    </a:lnTo>
                    <a:lnTo>
                      <a:pt x="234" y="470"/>
                    </a:lnTo>
                    <a:lnTo>
                      <a:pt x="203" y="469"/>
                    </a:lnTo>
                    <a:lnTo>
                      <a:pt x="173" y="463"/>
                    </a:lnTo>
                    <a:lnTo>
                      <a:pt x="144" y="453"/>
                    </a:lnTo>
                    <a:lnTo>
                      <a:pt x="118" y="438"/>
                    </a:lnTo>
                    <a:lnTo>
                      <a:pt x="92" y="422"/>
                    </a:lnTo>
                    <a:lnTo>
                      <a:pt x="70" y="401"/>
                    </a:lnTo>
                    <a:lnTo>
                      <a:pt x="50" y="379"/>
                    </a:lnTo>
                    <a:lnTo>
                      <a:pt x="34" y="353"/>
                    </a:lnTo>
                    <a:lnTo>
                      <a:pt x="19" y="325"/>
                    </a:lnTo>
                    <a:lnTo>
                      <a:pt x="9" y="297"/>
                    </a:lnTo>
                    <a:lnTo>
                      <a:pt x="3" y="266"/>
                    </a:lnTo>
                    <a:lnTo>
                      <a:pt x="0" y="233"/>
                    </a:lnTo>
                    <a:lnTo>
                      <a:pt x="3" y="202"/>
                    </a:lnTo>
                    <a:lnTo>
                      <a:pt x="9" y="173"/>
                    </a:lnTo>
                    <a:lnTo>
                      <a:pt x="19" y="144"/>
                    </a:lnTo>
                    <a:lnTo>
                      <a:pt x="34" y="116"/>
                    </a:lnTo>
                    <a:lnTo>
                      <a:pt x="50" y="92"/>
                    </a:lnTo>
                    <a:lnTo>
                      <a:pt x="70" y="70"/>
                    </a:lnTo>
                    <a:lnTo>
                      <a:pt x="92" y="50"/>
                    </a:lnTo>
                    <a:lnTo>
                      <a:pt x="118" y="32"/>
                    </a:lnTo>
                    <a:lnTo>
                      <a:pt x="144" y="19"/>
                    </a:lnTo>
                    <a:lnTo>
                      <a:pt x="173" y="9"/>
                    </a:lnTo>
                    <a:lnTo>
                      <a:pt x="203" y="2"/>
                    </a:lnTo>
                    <a:lnTo>
                      <a:pt x="234" y="0"/>
                    </a:lnTo>
                    <a:lnTo>
                      <a:pt x="234" y="0"/>
                    </a:lnTo>
                  </a:path>
                </a:pathLst>
              </a:custGeom>
              <a:noFill/>
              <a:ln w="1588">
                <a:solidFill>
                  <a:srgbClr val="CCCC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8" name="Freeform 114"/>
              <p:cNvSpPr>
                <a:spLocks noEditPoints="1"/>
              </p:cNvSpPr>
              <p:nvPr/>
            </p:nvSpPr>
            <p:spPr bwMode="auto">
              <a:xfrm>
                <a:off x="1088" y="3117"/>
                <a:ext cx="783" cy="595"/>
              </a:xfrm>
              <a:custGeom>
                <a:avLst/>
                <a:gdLst/>
                <a:ahLst/>
                <a:cxnLst>
                  <a:cxn ang="0">
                    <a:pos x="6467" y="288"/>
                  </a:cxn>
                  <a:cxn ang="0">
                    <a:pos x="6277" y="765"/>
                  </a:cxn>
                  <a:cxn ang="0">
                    <a:pos x="6280" y="1325"/>
                  </a:cxn>
                  <a:cxn ang="0">
                    <a:pos x="6398" y="1603"/>
                  </a:cxn>
                  <a:cxn ang="0">
                    <a:pos x="6524" y="1770"/>
                  </a:cxn>
                  <a:cxn ang="0">
                    <a:pos x="6645" y="1934"/>
                  </a:cxn>
                  <a:cxn ang="0">
                    <a:pos x="6489" y="1810"/>
                  </a:cxn>
                  <a:cxn ang="0">
                    <a:pos x="6262" y="1659"/>
                  </a:cxn>
                  <a:cxn ang="0">
                    <a:pos x="6032" y="1618"/>
                  </a:cxn>
                  <a:cxn ang="0">
                    <a:pos x="5607" y="1707"/>
                  </a:cxn>
                  <a:cxn ang="0">
                    <a:pos x="5053" y="1763"/>
                  </a:cxn>
                  <a:cxn ang="0">
                    <a:pos x="4522" y="1763"/>
                  </a:cxn>
                  <a:cxn ang="0">
                    <a:pos x="4940" y="1605"/>
                  </a:cxn>
                  <a:cxn ang="0">
                    <a:pos x="5358" y="1233"/>
                  </a:cxn>
                  <a:cxn ang="0">
                    <a:pos x="5515" y="423"/>
                  </a:cxn>
                  <a:cxn ang="0">
                    <a:pos x="5819" y="108"/>
                  </a:cxn>
                  <a:cxn ang="0">
                    <a:pos x="6275" y="82"/>
                  </a:cxn>
                  <a:cxn ang="0">
                    <a:pos x="6621" y="60"/>
                  </a:cxn>
                  <a:cxn ang="0">
                    <a:pos x="2671" y="4285"/>
                  </a:cxn>
                  <a:cxn ang="0">
                    <a:pos x="3521" y="4516"/>
                  </a:cxn>
                  <a:cxn ang="0">
                    <a:pos x="4247" y="4750"/>
                  </a:cxn>
                  <a:cxn ang="0">
                    <a:pos x="5569" y="4739"/>
                  </a:cxn>
                  <a:cxn ang="0">
                    <a:pos x="6500" y="4327"/>
                  </a:cxn>
                  <a:cxn ang="0">
                    <a:pos x="6899" y="3478"/>
                  </a:cxn>
                  <a:cxn ang="0">
                    <a:pos x="7009" y="2739"/>
                  </a:cxn>
                  <a:cxn ang="0">
                    <a:pos x="7049" y="3283"/>
                  </a:cxn>
                  <a:cxn ang="0">
                    <a:pos x="6983" y="3916"/>
                  </a:cxn>
                  <a:cxn ang="0">
                    <a:pos x="6704" y="4534"/>
                  </a:cxn>
                  <a:cxn ang="0">
                    <a:pos x="5698" y="5076"/>
                  </a:cxn>
                  <a:cxn ang="0">
                    <a:pos x="4450" y="5312"/>
                  </a:cxn>
                  <a:cxn ang="0">
                    <a:pos x="3509" y="5357"/>
                  </a:cxn>
                  <a:cxn ang="0">
                    <a:pos x="2214" y="5241"/>
                  </a:cxn>
                  <a:cxn ang="0">
                    <a:pos x="848" y="4849"/>
                  </a:cxn>
                  <a:cxn ang="0">
                    <a:pos x="169" y="4199"/>
                  </a:cxn>
                  <a:cxn ang="0">
                    <a:pos x="27" y="3568"/>
                  </a:cxn>
                  <a:cxn ang="0">
                    <a:pos x="4" y="2925"/>
                  </a:cxn>
                  <a:cxn ang="0">
                    <a:pos x="107" y="2416"/>
                  </a:cxn>
                  <a:cxn ang="0">
                    <a:pos x="405" y="1922"/>
                  </a:cxn>
                  <a:cxn ang="0">
                    <a:pos x="707" y="1505"/>
                  </a:cxn>
                  <a:cxn ang="0">
                    <a:pos x="823" y="1037"/>
                  </a:cxn>
                  <a:cxn ang="0">
                    <a:pos x="748" y="609"/>
                  </a:cxn>
                  <a:cxn ang="0">
                    <a:pos x="568" y="294"/>
                  </a:cxn>
                  <a:cxn ang="0">
                    <a:pos x="383" y="116"/>
                  </a:cxn>
                  <a:cxn ang="0">
                    <a:pos x="390" y="70"/>
                  </a:cxn>
                  <a:cxn ang="0">
                    <a:pos x="393" y="27"/>
                  </a:cxn>
                  <a:cxn ang="0">
                    <a:pos x="400" y="6"/>
                  </a:cxn>
                  <a:cxn ang="0">
                    <a:pos x="477" y="20"/>
                  </a:cxn>
                  <a:cxn ang="0">
                    <a:pos x="636" y="32"/>
                  </a:cxn>
                  <a:cxn ang="0">
                    <a:pos x="968" y="136"/>
                  </a:cxn>
                  <a:cxn ang="0">
                    <a:pos x="1227" y="645"/>
                  </a:cxn>
                  <a:cxn ang="0">
                    <a:pos x="1274" y="1215"/>
                  </a:cxn>
                  <a:cxn ang="0">
                    <a:pos x="1561" y="1614"/>
                  </a:cxn>
                  <a:cxn ang="0">
                    <a:pos x="2080" y="1687"/>
                  </a:cxn>
                  <a:cxn ang="0">
                    <a:pos x="2478" y="1663"/>
                  </a:cxn>
                  <a:cxn ang="0">
                    <a:pos x="2165" y="1960"/>
                  </a:cxn>
                  <a:cxn ang="0">
                    <a:pos x="1633" y="2964"/>
                  </a:cxn>
                  <a:cxn ang="0">
                    <a:pos x="1799" y="3895"/>
                  </a:cxn>
                  <a:cxn ang="0">
                    <a:pos x="2339" y="4263"/>
                  </a:cxn>
                </a:cxnLst>
                <a:rect l="0" t="0" r="r" b="b"/>
                <a:pathLst>
                  <a:path w="7049" h="5357">
                    <a:moveTo>
                      <a:pt x="6668" y="56"/>
                    </a:moveTo>
                    <a:lnTo>
                      <a:pt x="6598" y="118"/>
                    </a:lnTo>
                    <a:lnTo>
                      <a:pt x="6531" y="196"/>
                    </a:lnTo>
                    <a:lnTo>
                      <a:pt x="6467" y="288"/>
                    </a:lnTo>
                    <a:lnTo>
                      <a:pt x="6407" y="393"/>
                    </a:lnTo>
                    <a:lnTo>
                      <a:pt x="6355" y="510"/>
                    </a:lnTo>
                    <a:lnTo>
                      <a:pt x="6310" y="634"/>
                    </a:lnTo>
                    <a:lnTo>
                      <a:pt x="6277" y="765"/>
                    </a:lnTo>
                    <a:lnTo>
                      <a:pt x="6255" y="903"/>
                    </a:lnTo>
                    <a:lnTo>
                      <a:pt x="6247" y="1042"/>
                    </a:lnTo>
                    <a:lnTo>
                      <a:pt x="6255" y="1184"/>
                    </a:lnTo>
                    <a:lnTo>
                      <a:pt x="6280" y="1325"/>
                    </a:lnTo>
                    <a:lnTo>
                      <a:pt x="6326" y="1463"/>
                    </a:lnTo>
                    <a:lnTo>
                      <a:pt x="6346" y="1512"/>
                    </a:lnTo>
                    <a:lnTo>
                      <a:pt x="6370" y="1558"/>
                    </a:lnTo>
                    <a:lnTo>
                      <a:pt x="6398" y="1603"/>
                    </a:lnTo>
                    <a:lnTo>
                      <a:pt x="6427" y="1646"/>
                    </a:lnTo>
                    <a:lnTo>
                      <a:pt x="6459" y="1687"/>
                    </a:lnTo>
                    <a:lnTo>
                      <a:pt x="6491" y="1729"/>
                    </a:lnTo>
                    <a:lnTo>
                      <a:pt x="6524" y="1770"/>
                    </a:lnTo>
                    <a:lnTo>
                      <a:pt x="6556" y="1811"/>
                    </a:lnTo>
                    <a:lnTo>
                      <a:pt x="6588" y="1852"/>
                    </a:lnTo>
                    <a:lnTo>
                      <a:pt x="6617" y="1893"/>
                    </a:lnTo>
                    <a:lnTo>
                      <a:pt x="6645" y="1934"/>
                    </a:lnTo>
                    <a:lnTo>
                      <a:pt x="6669" y="1977"/>
                    </a:lnTo>
                    <a:lnTo>
                      <a:pt x="6607" y="1917"/>
                    </a:lnTo>
                    <a:lnTo>
                      <a:pt x="6547" y="1861"/>
                    </a:lnTo>
                    <a:lnTo>
                      <a:pt x="6489" y="1810"/>
                    </a:lnTo>
                    <a:lnTo>
                      <a:pt x="6431" y="1763"/>
                    </a:lnTo>
                    <a:lnTo>
                      <a:pt x="6375" y="1722"/>
                    </a:lnTo>
                    <a:lnTo>
                      <a:pt x="6318" y="1687"/>
                    </a:lnTo>
                    <a:lnTo>
                      <a:pt x="6262" y="1659"/>
                    </a:lnTo>
                    <a:lnTo>
                      <a:pt x="6205" y="1637"/>
                    </a:lnTo>
                    <a:lnTo>
                      <a:pt x="6149" y="1623"/>
                    </a:lnTo>
                    <a:lnTo>
                      <a:pt x="6091" y="1616"/>
                    </a:lnTo>
                    <a:lnTo>
                      <a:pt x="6032" y="1618"/>
                    </a:lnTo>
                    <a:lnTo>
                      <a:pt x="5972" y="1629"/>
                    </a:lnTo>
                    <a:lnTo>
                      <a:pt x="5858" y="1659"/>
                    </a:lnTo>
                    <a:lnTo>
                      <a:pt x="5736" y="1685"/>
                    </a:lnTo>
                    <a:lnTo>
                      <a:pt x="5607" y="1707"/>
                    </a:lnTo>
                    <a:lnTo>
                      <a:pt x="5471" y="1727"/>
                    </a:lnTo>
                    <a:lnTo>
                      <a:pt x="5333" y="1742"/>
                    </a:lnTo>
                    <a:lnTo>
                      <a:pt x="5193" y="1754"/>
                    </a:lnTo>
                    <a:lnTo>
                      <a:pt x="5053" y="1763"/>
                    </a:lnTo>
                    <a:lnTo>
                      <a:pt x="4913" y="1769"/>
                    </a:lnTo>
                    <a:lnTo>
                      <a:pt x="4778" y="1770"/>
                    </a:lnTo>
                    <a:lnTo>
                      <a:pt x="4647" y="1769"/>
                    </a:lnTo>
                    <a:lnTo>
                      <a:pt x="4522" y="1763"/>
                    </a:lnTo>
                    <a:lnTo>
                      <a:pt x="4407" y="1754"/>
                    </a:lnTo>
                    <a:lnTo>
                      <a:pt x="4607" y="1708"/>
                    </a:lnTo>
                    <a:lnTo>
                      <a:pt x="4784" y="1660"/>
                    </a:lnTo>
                    <a:lnTo>
                      <a:pt x="4940" y="1605"/>
                    </a:lnTo>
                    <a:lnTo>
                      <a:pt x="5073" y="1539"/>
                    </a:lnTo>
                    <a:lnTo>
                      <a:pt x="5187" y="1458"/>
                    </a:lnTo>
                    <a:lnTo>
                      <a:pt x="5281" y="1357"/>
                    </a:lnTo>
                    <a:lnTo>
                      <a:pt x="5358" y="1233"/>
                    </a:lnTo>
                    <a:lnTo>
                      <a:pt x="5419" y="1081"/>
                    </a:lnTo>
                    <a:lnTo>
                      <a:pt x="5465" y="899"/>
                    </a:lnTo>
                    <a:lnTo>
                      <a:pt x="5496" y="681"/>
                    </a:lnTo>
                    <a:lnTo>
                      <a:pt x="5515" y="423"/>
                    </a:lnTo>
                    <a:lnTo>
                      <a:pt x="5522" y="122"/>
                    </a:lnTo>
                    <a:lnTo>
                      <a:pt x="5611" y="119"/>
                    </a:lnTo>
                    <a:lnTo>
                      <a:pt x="5711" y="113"/>
                    </a:lnTo>
                    <a:lnTo>
                      <a:pt x="5819" y="108"/>
                    </a:lnTo>
                    <a:lnTo>
                      <a:pt x="5932" y="102"/>
                    </a:lnTo>
                    <a:lnTo>
                      <a:pt x="6049" y="95"/>
                    </a:lnTo>
                    <a:lnTo>
                      <a:pt x="6164" y="89"/>
                    </a:lnTo>
                    <a:lnTo>
                      <a:pt x="6275" y="82"/>
                    </a:lnTo>
                    <a:lnTo>
                      <a:pt x="6379" y="77"/>
                    </a:lnTo>
                    <a:lnTo>
                      <a:pt x="6473" y="70"/>
                    </a:lnTo>
                    <a:lnTo>
                      <a:pt x="6555" y="64"/>
                    </a:lnTo>
                    <a:lnTo>
                      <a:pt x="6621" y="60"/>
                    </a:lnTo>
                    <a:lnTo>
                      <a:pt x="6668" y="56"/>
                    </a:lnTo>
                    <a:lnTo>
                      <a:pt x="6668" y="56"/>
                    </a:lnTo>
                    <a:close/>
                    <a:moveTo>
                      <a:pt x="2339" y="4263"/>
                    </a:moveTo>
                    <a:lnTo>
                      <a:pt x="2671" y="4285"/>
                    </a:lnTo>
                    <a:lnTo>
                      <a:pt x="2942" y="4327"/>
                    </a:lnTo>
                    <a:lnTo>
                      <a:pt x="3166" y="4382"/>
                    </a:lnTo>
                    <a:lnTo>
                      <a:pt x="3354" y="4447"/>
                    </a:lnTo>
                    <a:lnTo>
                      <a:pt x="3521" y="4516"/>
                    </a:lnTo>
                    <a:lnTo>
                      <a:pt x="3681" y="4585"/>
                    </a:lnTo>
                    <a:lnTo>
                      <a:pt x="3845" y="4651"/>
                    </a:lnTo>
                    <a:lnTo>
                      <a:pt x="4030" y="4707"/>
                    </a:lnTo>
                    <a:lnTo>
                      <a:pt x="4247" y="4750"/>
                    </a:lnTo>
                    <a:lnTo>
                      <a:pt x="4510" y="4777"/>
                    </a:lnTo>
                    <a:lnTo>
                      <a:pt x="4832" y="4780"/>
                    </a:lnTo>
                    <a:lnTo>
                      <a:pt x="5228" y="4758"/>
                    </a:lnTo>
                    <a:lnTo>
                      <a:pt x="5569" y="4739"/>
                    </a:lnTo>
                    <a:lnTo>
                      <a:pt x="5864" y="4685"/>
                    </a:lnTo>
                    <a:lnTo>
                      <a:pt x="6115" y="4596"/>
                    </a:lnTo>
                    <a:lnTo>
                      <a:pt x="6326" y="4477"/>
                    </a:lnTo>
                    <a:lnTo>
                      <a:pt x="6500" y="4327"/>
                    </a:lnTo>
                    <a:lnTo>
                      <a:pt x="6641" y="4150"/>
                    </a:lnTo>
                    <a:lnTo>
                      <a:pt x="6751" y="3948"/>
                    </a:lnTo>
                    <a:lnTo>
                      <a:pt x="6837" y="3724"/>
                    </a:lnTo>
                    <a:lnTo>
                      <a:pt x="6899" y="3478"/>
                    </a:lnTo>
                    <a:lnTo>
                      <a:pt x="6942" y="3214"/>
                    </a:lnTo>
                    <a:lnTo>
                      <a:pt x="6970" y="2934"/>
                    </a:lnTo>
                    <a:lnTo>
                      <a:pt x="6986" y="2641"/>
                    </a:lnTo>
                    <a:lnTo>
                      <a:pt x="7009" y="2739"/>
                    </a:lnTo>
                    <a:lnTo>
                      <a:pt x="7027" y="2856"/>
                    </a:lnTo>
                    <a:lnTo>
                      <a:pt x="7041" y="2988"/>
                    </a:lnTo>
                    <a:lnTo>
                      <a:pt x="7048" y="3131"/>
                    </a:lnTo>
                    <a:lnTo>
                      <a:pt x="7049" y="3283"/>
                    </a:lnTo>
                    <a:lnTo>
                      <a:pt x="7044" y="3440"/>
                    </a:lnTo>
                    <a:lnTo>
                      <a:pt x="7032" y="3600"/>
                    </a:lnTo>
                    <a:lnTo>
                      <a:pt x="7012" y="3760"/>
                    </a:lnTo>
                    <a:lnTo>
                      <a:pt x="6983" y="3916"/>
                    </a:lnTo>
                    <a:lnTo>
                      <a:pt x="6946" y="4068"/>
                    </a:lnTo>
                    <a:lnTo>
                      <a:pt x="6900" y="4209"/>
                    </a:lnTo>
                    <a:lnTo>
                      <a:pt x="6844" y="4339"/>
                    </a:lnTo>
                    <a:lnTo>
                      <a:pt x="6704" y="4534"/>
                    </a:lnTo>
                    <a:lnTo>
                      <a:pt x="6510" y="4705"/>
                    </a:lnTo>
                    <a:lnTo>
                      <a:pt x="6270" y="4850"/>
                    </a:lnTo>
                    <a:lnTo>
                      <a:pt x="5997" y="4974"/>
                    </a:lnTo>
                    <a:lnTo>
                      <a:pt x="5698" y="5076"/>
                    </a:lnTo>
                    <a:lnTo>
                      <a:pt x="5384" y="5159"/>
                    </a:lnTo>
                    <a:lnTo>
                      <a:pt x="5065" y="5225"/>
                    </a:lnTo>
                    <a:lnTo>
                      <a:pt x="4750" y="5275"/>
                    </a:lnTo>
                    <a:lnTo>
                      <a:pt x="4450" y="5312"/>
                    </a:lnTo>
                    <a:lnTo>
                      <a:pt x="4173" y="5335"/>
                    </a:lnTo>
                    <a:lnTo>
                      <a:pt x="3931" y="5348"/>
                    </a:lnTo>
                    <a:lnTo>
                      <a:pt x="3734" y="5353"/>
                    </a:lnTo>
                    <a:lnTo>
                      <a:pt x="3509" y="5357"/>
                    </a:lnTo>
                    <a:lnTo>
                      <a:pt x="3233" y="5351"/>
                    </a:lnTo>
                    <a:lnTo>
                      <a:pt x="2917" y="5328"/>
                    </a:lnTo>
                    <a:lnTo>
                      <a:pt x="2574" y="5293"/>
                    </a:lnTo>
                    <a:lnTo>
                      <a:pt x="2214" y="5241"/>
                    </a:lnTo>
                    <a:lnTo>
                      <a:pt x="1850" y="5171"/>
                    </a:lnTo>
                    <a:lnTo>
                      <a:pt x="1493" y="5084"/>
                    </a:lnTo>
                    <a:lnTo>
                      <a:pt x="1155" y="4977"/>
                    </a:lnTo>
                    <a:lnTo>
                      <a:pt x="848" y="4849"/>
                    </a:lnTo>
                    <a:lnTo>
                      <a:pt x="584" y="4699"/>
                    </a:lnTo>
                    <a:lnTo>
                      <a:pt x="372" y="4527"/>
                    </a:lnTo>
                    <a:lnTo>
                      <a:pt x="226" y="4331"/>
                    </a:lnTo>
                    <a:lnTo>
                      <a:pt x="169" y="4199"/>
                    </a:lnTo>
                    <a:lnTo>
                      <a:pt x="122" y="4054"/>
                    </a:lnTo>
                    <a:lnTo>
                      <a:pt x="83" y="3898"/>
                    </a:lnTo>
                    <a:lnTo>
                      <a:pt x="51" y="3735"/>
                    </a:lnTo>
                    <a:lnTo>
                      <a:pt x="27" y="3568"/>
                    </a:lnTo>
                    <a:lnTo>
                      <a:pt x="11" y="3399"/>
                    </a:lnTo>
                    <a:lnTo>
                      <a:pt x="2" y="3234"/>
                    </a:lnTo>
                    <a:lnTo>
                      <a:pt x="0" y="3075"/>
                    </a:lnTo>
                    <a:lnTo>
                      <a:pt x="4" y="2925"/>
                    </a:lnTo>
                    <a:lnTo>
                      <a:pt x="15" y="2788"/>
                    </a:lnTo>
                    <a:lnTo>
                      <a:pt x="32" y="2667"/>
                    </a:lnTo>
                    <a:lnTo>
                      <a:pt x="54" y="2567"/>
                    </a:lnTo>
                    <a:lnTo>
                      <a:pt x="107" y="2416"/>
                    </a:lnTo>
                    <a:lnTo>
                      <a:pt x="171" y="2277"/>
                    </a:lnTo>
                    <a:lnTo>
                      <a:pt x="245" y="2150"/>
                    </a:lnTo>
                    <a:lnTo>
                      <a:pt x="323" y="2032"/>
                    </a:lnTo>
                    <a:lnTo>
                      <a:pt x="405" y="1922"/>
                    </a:lnTo>
                    <a:lnTo>
                      <a:pt x="487" y="1815"/>
                    </a:lnTo>
                    <a:lnTo>
                      <a:pt x="567" y="1711"/>
                    </a:lnTo>
                    <a:lnTo>
                      <a:pt x="641" y="1609"/>
                    </a:lnTo>
                    <a:lnTo>
                      <a:pt x="707" y="1505"/>
                    </a:lnTo>
                    <a:lnTo>
                      <a:pt x="761" y="1397"/>
                    </a:lnTo>
                    <a:lnTo>
                      <a:pt x="800" y="1283"/>
                    </a:lnTo>
                    <a:lnTo>
                      <a:pt x="822" y="1161"/>
                    </a:lnTo>
                    <a:lnTo>
                      <a:pt x="823" y="1037"/>
                    </a:lnTo>
                    <a:lnTo>
                      <a:pt x="815" y="919"/>
                    </a:lnTo>
                    <a:lnTo>
                      <a:pt x="800" y="810"/>
                    </a:lnTo>
                    <a:lnTo>
                      <a:pt x="778" y="706"/>
                    </a:lnTo>
                    <a:lnTo>
                      <a:pt x="748" y="609"/>
                    </a:lnTo>
                    <a:lnTo>
                      <a:pt x="711" y="520"/>
                    </a:lnTo>
                    <a:lnTo>
                      <a:pt x="669" y="438"/>
                    </a:lnTo>
                    <a:lnTo>
                      <a:pt x="621" y="362"/>
                    </a:lnTo>
                    <a:lnTo>
                      <a:pt x="568" y="294"/>
                    </a:lnTo>
                    <a:lnTo>
                      <a:pt x="509" y="232"/>
                    </a:lnTo>
                    <a:lnTo>
                      <a:pt x="447" y="176"/>
                    </a:lnTo>
                    <a:lnTo>
                      <a:pt x="380" y="128"/>
                    </a:lnTo>
                    <a:lnTo>
                      <a:pt x="383" y="116"/>
                    </a:lnTo>
                    <a:lnTo>
                      <a:pt x="385" y="105"/>
                    </a:lnTo>
                    <a:lnTo>
                      <a:pt x="388" y="93"/>
                    </a:lnTo>
                    <a:lnTo>
                      <a:pt x="389" y="82"/>
                    </a:lnTo>
                    <a:lnTo>
                      <a:pt x="390" y="70"/>
                    </a:lnTo>
                    <a:lnTo>
                      <a:pt x="391" y="59"/>
                    </a:lnTo>
                    <a:lnTo>
                      <a:pt x="392" y="48"/>
                    </a:lnTo>
                    <a:lnTo>
                      <a:pt x="392" y="37"/>
                    </a:lnTo>
                    <a:lnTo>
                      <a:pt x="393" y="27"/>
                    </a:lnTo>
                    <a:lnTo>
                      <a:pt x="393" y="18"/>
                    </a:lnTo>
                    <a:lnTo>
                      <a:pt x="393" y="9"/>
                    </a:lnTo>
                    <a:lnTo>
                      <a:pt x="393" y="0"/>
                    </a:lnTo>
                    <a:lnTo>
                      <a:pt x="400" y="6"/>
                    </a:lnTo>
                    <a:lnTo>
                      <a:pt x="412" y="10"/>
                    </a:lnTo>
                    <a:lnTo>
                      <a:pt x="429" y="13"/>
                    </a:lnTo>
                    <a:lnTo>
                      <a:pt x="451" y="17"/>
                    </a:lnTo>
                    <a:lnTo>
                      <a:pt x="477" y="20"/>
                    </a:lnTo>
                    <a:lnTo>
                      <a:pt x="509" y="22"/>
                    </a:lnTo>
                    <a:lnTo>
                      <a:pt x="546" y="26"/>
                    </a:lnTo>
                    <a:lnTo>
                      <a:pt x="588" y="29"/>
                    </a:lnTo>
                    <a:lnTo>
                      <a:pt x="636" y="32"/>
                    </a:lnTo>
                    <a:lnTo>
                      <a:pt x="689" y="36"/>
                    </a:lnTo>
                    <a:lnTo>
                      <a:pt x="748" y="40"/>
                    </a:lnTo>
                    <a:lnTo>
                      <a:pt x="811" y="46"/>
                    </a:lnTo>
                    <a:lnTo>
                      <a:pt x="968" y="136"/>
                    </a:lnTo>
                    <a:lnTo>
                      <a:pt x="1080" y="245"/>
                    </a:lnTo>
                    <a:lnTo>
                      <a:pt x="1155" y="369"/>
                    </a:lnTo>
                    <a:lnTo>
                      <a:pt x="1202" y="503"/>
                    </a:lnTo>
                    <a:lnTo>
                      <a:pt x="1227" y="645"/>
                    </a:lnTo>
                    <a:lnTo>
                      <a:pt x="1240" y="791"/>
                    </a:lnTo>
                    <a:lnTo>
                      <a:pt x="1246" y="936"/>
                    </a:lnTo>
                    <a:lnTo>
                      <a:pt x="1255" y="1079"/>
                    </a:lnTo>
                    <a:lnTo>
                      <a:pt x="1274" y="1215"/>
                    </a:lnTo>
                    <a:lnTo>
                      <a:pt x="1311" y="1340"/>
                    </a:lnTo>
                    <a:lnTo>
                      <a:pt x="1373" y="1452"/>
                    </a:lnTo>
                    <a:lnTo>
                      <a:pt x="1468" y="1545"/>
                    </a:lnTo>
                    <a:lnTo>
                      <a:pt x="1561" y="1614"/>
                    </a:lnTo>
                    <a:lnTo>
                      <a:pt x="1675" y="1658"/>
                    </a:lnTo>
                    <a:lnTo>
                      <a:pt x="1805" y="1681"/>
                    </a:lnTo>
                    <a:lnTo>
                      <a:pt x="1942" y="1689"/>
                    </a:lnTo>
                    <a:lnTo>
                      <a:pt x="2080" y="1687"/>
                    </a:lnTo>
                    <a:lnTo>
                      <a:pt x="2209" y="1679"/>
                    </a:lnTo>
                    <a:lnTo>
                      <a:pt x="2323" y="1668"/>
                    </a:lnTo>
                    <a:lnTo>
                      <a:pt x="2416" y="1663"/>
                    </a:lnTo>
                    <a:lnTo>
                      <a:pt x="2478" y="1663"/>
                    </a:lnTo>
                    <a:lnTo>
                      <a:pt x="2505" y="1674"/>
                    </a:lnTo>
                    <a:lnTo>
                      <a:pt x="2486" y="1702"/>
                    </a:lnTo>
                    <a:lnTo>
                      <a:pt x="2414" y="1753"/>
                    </a:lnTo>
                    <a:lnTo>
                      <a:pt x="2165" y="1960"/>
                    </a:lnTo>
                    <a:lnTo>
                      <a:pt x="1963" y="2192"/>
                    </a:lnTo>
                    <a:lnTo>
                      <a:pt x="1808" y="2442"/>
                    </a:lnTo>
                    <a:lnTo>
                      <a:pt x="1698" y="2701"/>
                    </a:lnTo>
                    <a:lnTo>
                      <a:pt x="1633" y="2964"/>
                    </a:lnTo>
                    <a:lnTo>
                      <a:pt x="1612" y="3222"/>
                    </a:lnTo>
                    <a:lnTo>
                      <a:pt x="1633" y="3468"/>
                    </a:lnTo>
                    <a:lnTo>
                      <a:pt x="1696" y="3695"/>
                    </a:lnTo>
                    <a:lnTo>
                      <a:pt x="1799" y="3895"/>
                    </a:lnTo>
                    <a:lnTo>
                      <a:pt x="1941" y="4061"/>
                    </a:lnTo>
                    <a:lnTo>
                      <a:pt x="2122" y="4187"/>
                    </a:lnTo>
                    <a:lnTo>
                      <a:pt x="2339" y="4263"/>
                    </a:lnTo>
                    <a:lnTo>
                      <a:pt x="2339" y="4263"/>
                    </a:lnTo>
                    <a:close/>
                  </a:path>
                </a:pathLst>
              </a:custGeom>
              <a:solidFill>
                <a:srgbClr val="E6CC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79" name="Freeform 115"/>
              <p:cNvSpPr>
                <a:spLocks/>
              </p:cNvSpPr>
              <p:nvPr/>
            </p:nvSpPr>
            <p:spPr bwMode="auto">
              <a:xfrm>
                <a:off x="1118" y="3359"/>
                <a:ext cx="116" cy="234"/>
              </a:xfrm>
              <a:custGeom>
                <a:avLst/>
                <a:gdLst/>
                <a:ahLst/>
                <a:cxnLst>
                  <a:cxn ang="0">
                    <a:pos x="138" y="119"/>
                  </a:cxn>
                  <a:cxn ang="0">
                    <a:pos x="91" y="278"/>
                  </a:cxn>
                  <a:cxn ang="0">
                    <a:pos x="52" y="442"/>
                  </a:cxn>
                  <a:cxn ang="0">
                    <a:pos x="24" y="608"/>
                  </a:cxn>
                  <a:cxn ang="0">
                    <a:pos x="7" y="774"/>
                  </a:cxn>
                  <a:cxn ang="0">
                    <a:pos x="0" y="939"/>
                  </a:cxn>
                  <a:cxn ang="0">
                    <a:pos x="2" y="1101"/>
                  </a:cxn>
                  <a:cxn ang="0">
                    <a:pos x="13" y="1257"/>
                  </a:cxn>
                  <a:cxn ang="0">
                    <a:pos x="34" y="1404"/>
                  </a:cxn>
                  <a:cxn ang="0">
                    <a:pos x="64" y="1543"/>
                  </a:cxn>
                  <a:cxn ang="0">
                    <a:pos x="103" y="1670"/>
                  </a:cxn>
                  <a:cxn ang="0">
                    <a:pos x="150" y="1783"/>
                  </a:cxn>
                  <a:cxn ang="0">
                    <a:pos x="206" y="1882"/>
                  </a:cxn>
                  <a:cxn ang="0">
                    <a:pos x="238" y="1915"/>
                  </a:cxn>
                  <a:cxn ang="0">
                    <a:pos x="280" y="1944"/>
                  </a:cxn>
                  <a:cxn ang="0">
                    <a:pos x="332" y="1969"/>
                  </a:cxn>
                  <a:cxn ang="0">
                    <a:pos x="391" y="1991"/>
                  </a:cxn>
                  <a:cxn ang="0">
                    <a:pos x="456" y="2010"/>
                  </a:cxn>
                  <a:cxn ang="0">
                    <a:pos x="527" y="2028"/>
                  </a:cxn>
                  <a:cxn ang="0">
                    <a:pos x="600" y="2042"/>
                  </a:cxn>
                  <a:cxn ang="0">
                    <a:pos x="677" y="2056"/>
                  </a:cxn>
                  <a:cxn ang="0">
                    <a:pos x="754" y="2069"/>
                  </a:cxn>
                  <a:cxn ang="0">
                    <a:pos x="831" y="2081"/>
                  </a:cxn>
                  <a:cxn ang="0">
                    <a:pos x="906" y="2092"/>
                  </a:cxn>
                  <a:cxn ang="0">
                    <a:pos x="977" y="2105"/>
                  </a:cxn>
                  <a:cxn ang="0">
                    <a:pos x="1026" y="2084"/>
                  </a:cxn>
                  <a:cxn ang="0">
                    <a:pos x="1044" y="2023"/>
                  </a:cxn>
                  <a:cxn ang="0">
                    <a:pos x="1035" y="1928"/>
                  </a:cxn>
                  <a:cxn ang="0">
                    <a:pos x="1008" y="1801"/>
                  </a:cxn>
                  <a:cxn ang="0">
                    <a:pos x="969" y="1648"/>
                  </a:cxn>
                  <a:cxn ang="0">
                    <a:pos x="925" y="1471"/>
                  </a:cxn>
                  <a:cxn ang="0">
                    <a:pos x="883" y="1276"/>
                  </a:cxn>
                  <a:cxn ang="0">
                    <a:pos x="849" y="1067"/>
                  </a:cxn>
                  <a:cxn ang="0">
                    <a:pos x="830" y="847"/>
                  </a:cxn>
                  <a:cxn ang="0">
                    <a:pos x="832" y="621"/>
                  </a:cxn>
                  <a:cxn ang="0">
                    <a:pos x="862" y="393"/>
                  </a:cxn>
                  <a:cxn ang="0">
                    <a:pos x="927" y="168"/>
                  </a:cxn>
                  <a:cxn ang="0">
                    <a:pos x="929" y="132"/>
                  </a:cxn>
                  <a:cxn ang="0">
                    <a:pos x="902" y="97"/>
                  </a:cxn>
                  <a:cxn ang="0">
                    <a:pos x="851" y="68"/>
                  </a:cxn>
                  <a:cxn ang="0">
                    <a:pos x="781" y="41"/>
                  </a:cxn>
                  <a:cxn ang="0">
                    <a:pos x="698" y="20"/>
                  </a:cxn>
                  <a:cxn ang="0">
                    <a:pos x="605" y="7"/>
                  </a:cxn>
                  <a:cxn ang="0">
                    <a:pos x="508" y="0"/>
                  </a:cxn>
                  <a:cxn ang="0">
                    <a:pos x="412" y="1"/>
                  </a:cxn>
                  <a:cxn ang="0">
                    <a:pos x="322" y="13"/>
                  </a:cxn>
                  <a:cxn ang="0">
                    <a:pos x="244" y="37"/>
                  </a:cxn>
                  <a:cxn ang="0">
                    <a:pos x="180" y="71"/>
                  </a:cxn>
                  <a:cxn ang="0">
                    <a:pos x="138" y="119"/>
                  </a:cxn>
                  <a:cxn ang="0">
                    <a:pos x="138" y="119"/>
                  </a:cxn>
                </a:cxnLst>
                <a:rect l="0" t="0" r="r" b="b"/>
                <a:pathLst>
                  <a:path w="1044" h="2105">
                    <a:moveTo>
                      <a:pt x="138" y="119"/>
                    </a:moveTo>
                    <a:lnTo>
                      <a:pt x="91" y="278"/>
                    </a:lnTo>
                    <a:lnTo>
                      <a:pt x="52" y="442"/>
                    </a:lnTo>
                    <a:lnTo>
                      <a:pt x="24" y="608"/>
                    </a:lnTo>
                    <a:lnTo>
                      <a:pt x="7" y="774"/>
                    </a:lnTo>
                    <a:lnTo>
                      <a:pt x="0" y="939"/>
                    </a:lnTo>
                    <a:lnTo>
                      <a:pt x="2" y="1101"/>
                    </a:lnTo>
                    <a:lnTo>
                      <a:pt x="13" y="1257"/>
                    </a:lnTo>
                    <a:lnTo>
                      <a:pt x="34" y="1404"/>
                    </a:lnTo>
                    <a:lnTo>
                      <a:pt x="64" y="1543"/>
                    </a:lnTo>
                    <a:lnTo>
                      <a:pt x="103" y="1670"/>
                    </a:lnTo>
                    <a:lnTo>
                      <a:pt x="150" y="1783"/>
                    </a:lnTo>
                    <a:lnTo>
                      <a:pt x="206" y="1882"/>
                    </a:lnTo>
                    <a:lnTo>
                      <a:pt x="238" y="1915"/>
                    </a:lnTo>
                    <a:lnTo>
                      <a:pt x="280" y="1944"/>
                    </a:lnTo>
                    <a:lnTo>
                      <a:pt x="332" y="1969"/>
                    </a:lnTo>
                    <a:lnTo>
                      <a:pt x="391" y="1991"/>
                    </a:lnTo>
                    <a:lnTo>
                      <a:pt x="456" y="2010"/>
                    </a:lnTo>
                    <a:lnTo>
                      <a:pt x="527" y="2028"/>
                    </a:lnTo>
                    <a:lnTo>
                      <a:pt x="600" y="2042"/>
                    </a:lnTo>
                    <a:lnTo>
                      <a:pt x="677" y="2056"/>
                    </a:lnTo>
                    <a:lnTo>
                      <a:pt x="754" y="2069"/>
                    </a:lnTo>
                    <a:lnTo>
                      <a:pt x="831" y="2081"/>
                    </a:lnTo>
                    <a:lnTo>
                      <a:pt x="906" y="2092"/>
                    </a:lnTo>
                    <a:lnTo>
                      <a:pt x="977" y="2105"/>
                    </a:lnTo>
                    <a:lnTo>
                      <a:pt x="1026" y="2084"/>
                    </a:lnTo>
                    <a:lnTo>
                      <a:pt x="1044" y="2023"/>
                    </a:lnTo>
                    <a:lnTo>
                      <a:pt x="1035" y="1928"/>
                    </a:lnTo>
                    <a:lnTo>
                      <a:pt x="1008" y="1801"/>
                    </a:lnTo>
                    <a:lnTo>
                      <a:pt x="969" y="1648"/>
                    </a:lnTo>
                    <a:lnTo>
                      <a:pt x="925" y="1471"/>
                    </a:lnTo>
                    <a:lnTo>
                      <a:pt x="883" y="1276"/>
                    </a:lnTo>
                    <a:lnTo>
                      <a:pt x="849" y="1067"/>
                    </a:lnTo>
                    <a:lnTo>
                      <a:pt x="830" y="847"/>
                    </a:lnTo>
                    <a:lnTo>
                      <a:pt x="832" y="621"/>
                    </a:lnTo>
                    <a:lnTo>
                      <a:pt x="862" y="393"/>
                    </a:lnTo>
                    <a:lnTo>
                      <a:pt x="927" y="168"/>
                    </a:lnTo>
                    <a:lnTo>
                      <a:pt x="929" y="132"/>
                    </a:lnTo>
                    <a:lnTo>
                      <a:pt x="902" y="97"/>
                    </a:lnTo>
                    <a:lnTo>
                      <a:pt x="851" y="68"/>
                    </a:lnTo>
                    <a:lnTo>
                      <a:pt x="781" y="41"/>
                    </a:lnTo>
                    <a:lnTo>
                      <a:pt x="698" y="20"/>
                    </a:lnTo>
                    <a:lnTo>
                      <a:pt x="605" y="7"/>
                    </a:lnTo>
                    <a:lnTo>
                      <a:pt x="508" y="0"/>
                    </a:lnTo>
                    <a:lnTo>
                      <a:pt x="412" y="1"/>
                    </a:lnTo>
                    <a:lnTo>
                      <a:pt x="322" y="13"/>
                    </a:lnTo>
                    <a:lnTo>
                      <a:pt x="244" y="37"/>
                    </a:lnTo>
                    <a:lnTo>
                      <a:pt x="180" y="71"/>
                    </a:lnTo>
                    <a:lnTo>
                      <a:pt x="138" y="119"/>
                    </a:lnTo>
                    <a:lnTo>
                      <a:pt x="138" y="119"/>
                    </a:lnTo>
                    <a:close/>
                  </a:path>
                </a:pathLst>
              </a:custGeom>
              <a:solidFill>
                <a:srgbClr val="FFE600"/>
              </a:solidFill>
              <a:ln w="9525">
                <a:solidFill>
                  <a:srgbClr val="CC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80" name="Arc 116"/>
              <p:cNvSpPr>
                <a:spLocks/>
              </p:cNvSpPr>
              <p:nvPr/>
            </p:nvSpPr>
            <p:spPr bwMode="auto">
              <a:xfrm flipH="1" flipV="1">
                <a:off x="1026" y="2370"/>
                <a:ext cx="912" cy="725"/>
              </a:xfrm>
              <a:custGeom>
                <a:avLst/>
                <a:gdLst>
                  <a:gd name="G0" fmla="+- 21600 0 0"/>
                  <a:gd name="G1" fmla="+- 8071 0 0"/>
                  <a:gd name="G2" fmla="+- 21600 0 0"/>
                  <a:gd name="T0" fmla="*/ 41635 w 43200"/>
                  <a:gd name="T1" fmla="*/ 0 h 29671"/>
                  <a:gd name="T2" fmla="*/ 1411 w 43200"/>
                  <a:gd name="T3" fmla="*/ 392 h 29671"/>
                  <a:gd name="T4" fmla="*/ 21600 w 43200"/>
                  <a:gd name="T5" fmla="*/ 8071 h 29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9671" fill="none" extrusionOk="0">
                    <a:moveTo>
                      <a:pt x="41635" y="-1"/>
                    </a:moveTo>
                    <a:cubicBezTo>
                      <a:pt x="42668" y="2565"/>
                      <a:pt x="43200" y="5305"/>
                      <a:pt x="43200" y="8071"/>
                    </a:cubicBezTo>
                    <a:cubicBezTo>
                      <a:pt x="43200" y="20000"/>
                      <a:pt x="33529" y="29671"/>
                      <a:pt x="21600" y="29671"/>
                    </a:cubicBezTo>
                    <a:cubicBezTo>
                      <a:pt x="9670" y="29671"/>
                      <a:pt x="0" y="20000"/>
                      <a:pt x="0" y="8071"/>
                    </a:cubicBezTo>
                    <a:cubicBezTo>
                      <a:pt x="-1" y="5446"/>
                      <a:pt x="478" y="2844"/>
                      <a:pt x="1411" y="392"/>
                    </a:cubicBezTo>
                  </a:path>
                  <a:path w="43200" h="29671" stroke="0" extrusionOk="0">
                    <a:moveTo>
                      <a:pt x="41635" y="-1"/>
                    </a:moveTo>
                    <a:cubicBezTo>
                      <a:pt x="42668" y="2565"/>
                      <a:pt x="43200" y="5305"/>
                      <a:pt x="43200" y="8071"/>
                    </a:cubicBezTo>
                    <a:cubicBezTo>
                      <a:pt x="43200" y="20000"/>
                      <a:pt x="33529" y="29671"/>
                      <a:pt x="21600" y="29671"/>
                    </a:cubicBezTo>
                    <a:cubicBezTo>
                      <a:pt x="9670" y="29671"/>
                      <a:pt x="0" y="20000"/>
                      <a:pt x="0" y="8071"/>
                    </a:cubicBezTo>
                    <a:cubicBezTo>
                      <a:pt x="-1" y="5446"/>
                      <a:pt x="478" y="2844"/>
                      <a:pt x="1411" y="392"/>
                    </a:cubicBezTo>
                    <a:lnTo>
                      <a:pt x="21600" y="8071"/>
                    </a:lnTo>
                    <a:close/>
                  </a:path>
                </a:pathLst>
              </a:custGeom>
              <a:noFill/>
              <a:ln w="38100">
                <a:solidFill>
                  <a:srgbClr val="CCCC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190581" name="Text Box 117"/>
            <p:cNvSpPr txBox="1">
              <a:spLocks noChangeArrowheads="1"/>
            </p:cNvSpPr>
            <p:nvPr/>
          </p:nvSpPr>
          <p:spPr bwMode="auto">
            <a:xfrm>
              <a:off x="3992" y="2626"/>
              <a:ext cx="505" cy="1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pt-BR" sz="13100" dirty="0">
                  <a:solidFill>
                    <a:srgbClr val="FF9933"/>
                  </a:solidFill>
                  <a:latin typeface="Times New Roman" pitchFamily="18" charset="0"/>
                </a:rPr>
                <a:t>-</a:t>
              </a:r>
              <a:endParaRPr lang="pt-BR" sz="13100" dirty="0">
                <a:latin typeface="Times New Roman" pitchFamily="18" charset="0"/>
              </a:endParaRPr>
            </a:p>
          </p:txBody>
        </p:sp>
        <p:grpSp>
          <p:nvGrpSpPr>
            <p:cNvPr id="6" name="Group 118"/>
            <p:cNvGrpSpPr>
              <a:grpSpLocks/>
            </p:cNvGrpSpPr>
            <p:nvPr/>
          </p:nvGrpSpPr>
          <p:grpSpPr bwMode="auto">
            <a:xfrm>
              <a:off x="3805" y="2782"/>
              <a:ext cx="854" cy="294"/>
              <a:chOff x="2576" y="2872"/>
              <a:chExt cx="854" cy="294"/>
            </a:xfrm>
          </p:grpSpPr>
          <p:sp>
            <p:nvSpPr>
              <p:cNvPr id="190583" name="Freeform 119"/>
              <p:cNvSpPr>
                <a:spLocks/>
              </p:cNvSpPr>
              <p:nvPr/>
            </p:nvSpPr>
            <p:spPr bwMode="auto">
              <a:xfrm>
                <a:off x="3158" y="3046"/>
                <a:ext cx="141" cy="88"/>
              </a:xfrm>
              <a:custGeom>
                <a:avLst/>
                <a:gdLst/>
                <a:ahLst/>
                <a:cxnLst>
                  <a:cxn ang="0">
                    <a:pos x="988" y="590"/>
                  </a:cxn>
                  <a:cxn ang="0">
                    <a:pos x="974" y="505"/>
                  </a:cxn>
                  <a:cxn ang="0">
                    <a:pos x="943" y="421"/>
                  </a:cxn>
                  <a:cxn ang="0">
                    <a:pos x="896" y="338"/>
                  </a:cxn>
                  <a:cxn ang="0">
                    <a:pos x="833" y="261"/>
                  </a:cxn>
                  <a:cxn ang="0">
                    <a:pos x="759" y="190"/>
                  </a:cxn>
                  <a:cxn ang="0">
                    <a:pos x="672" y="127"/>
                  </a:cxn>
                  <a:cxn ang="0">
                    <a:pos x="577" y="76"/>
                  </a:cxn>
                  <a:cxn ang="0">
                    <a:pos x="472" y="36"/>
                  </a:cxn>
                  <a:cxn ang="0">
                    <a:pos x="360" y="10"/>
                  </a:cxn>
                  <a:cxn ang="0">
                    <a:pos x="243" y="0"/>
                  </a:cxn>
                  <a:cxn ang="0">
                    <a:pos x="123" y="9"/>
                  </a:cxn>
                  <a:cxn ang="0">
                    <a:pos x="0" y="37"/>
                  </a:cxn>
                  <a:cxn ang="0">
                    <a:pos x="35" y="65"/>
                  </a:cxn>
                  <a:cxn ang="0">
                    <a:pos x="67" y="92"/>
                  </a:cxn>
                  <a:cxn ang="0">
                    <a:pos x="95" y="120"/>
                  </a:cxn>
                  <a:cxn ang="0">
                    <a:pos x="119" y="147"/>
                  </a:cxn>
                  <a:cxn ang="0">
                    <a:pos x="140" y="175"/>
                  </a:cxn>
                  <a:cxn ang="0">
                    <a:pos x="157" y="201"/>
                  </a:cxn>
                  <a:cxn ang="0">
                    <a:pos x="171" y="228"/>
                  </a:cxn>
                  <a:cxn ang="0">
                    <a:pos x="181" y="255"/>
                  </a:cxn>
                  <a:cxn ang="0">
                    <a:pos x="188" y="281"/>
                  </a:cxn>
                  <a:cxn ang="0">
                    <a:pos x="192" y="307"/>
                  </a:cxn>
                  <a:cxn ang="0">
                    <a:pos x="193" y="332"/>
                  </a:cxn>
                  <a:cxn ang="0">
                    <a:pos x="191" y="354"/>
                  </a:cxn>
                  <a:cxn ang="0">
                    <a:pos x="207" y="511"/>
                  </a:cxn>
                  <a:cxn ang="0">
                    <a:pos x="206" y="522"/>
                  </a:cxn>
                  <a:cxn ang="0">
                    <a:pos x="205" y="533"/>
                  </a:cxn>
                  <a:cxn ang="0">
                    <a:pos x="204" y="543"/>
                  </a:cxn>
                  <a:cxn ang="0">
                    <a:pos x="200" y="554"/>
                  </a:cxn>
                  <a:cxn ang="0">
                    <a:pos x="197" y="565"/>
                  </a:cxn>
                  <a:cxn ang="0">
                    <a:pos x="193" y="576"/>
                  </a:cxn>
                  <a:cxn ang="0">
                    <a:pos x="190" y="585"/>
                  </a:cxn>
                  <a:cxn ang="0">
                    <a:pos x="185" y="594"/>
                  </a:cxn>
                  <a:cxn ang="0">
                    <a:pos x="181" y="603"/>
                  </a:cxn>
                  <a:cxn ang="0">
                    <a:pos x="178" y="609"/>
                  </a:cxn>
                  <a:cxn ang="0">
                    <a:pos x="173" y="615"/>
                  </a:cxn>
                  <a:cxn ang="0">
                    <a:pos x="171" y="619"/>
                  </a:cxn>
                  <a:cxn ang="0">
                    <a:pos x="236" y="615"/>
                  </a:cxn>
                  <a:cxn ang="0">
                    <a:pos x="301" y="612"/>
                  </a:cxn>
                  <a:cxn ang="0">
                    <a:pos x="369" y="610"/>
                  </a:cxn>
                  <a:cxn ang="0">
                    <a:pos x="439" y="608"/>
                  </a:cxn>
                  <a:cxn ang="0">
                    <a:pos x="509" y="606"/>
                  </a:cxn>
                  <a:cxn ang="0">
                    <a:pos x="579" y="605"/>
                  </a:cxn>
                  <a:cxn ang="0">
                    <a:pos x="650" y="603"/>
                  </a:cxn>
                  <a:cxn ang="0">
                    <a:pos x="719" y="600"/>
                  </a:cxn>
                  <a:cxn ang="0">
                    <a:pos x="788" y="599"/>
                  </a:cxn>
                  <a:cxn ang="0">
                    <a:pos x="856" y="596"/>
                  </a:cxn>
                  <a:cxn ang="0">
                    <a:pos x="923" y="594"/>
                  </a:cxn>
                  <a:cxn ang="0">
                    <a:pos x="988" y="590"/>
                  </a:cxn>
                  <a:cxn ang="0">
                    <a:pos x="988" y="590"/>
                  </a:cxn>
                </a:cxnLst>
                <a:rect l="0" t="0" r="r" b="b"/>
                <a:pathLst>
                  <a:path w="988" h="619">
                    <a:moveTo>
                      <a:pt x="988" y="590"/>
                    </a:moveTo>
                    <a:lnTo>
                      <a:pt x="974" y="505"/>
                    </a:lnTo>
                    <a:lnTo>
                      <a:pt x="943" y="421"/>
                    </a:lnTo>
                    <a:lnTo>
                      <a:pt x="896" y="338"/>
                    </a:lnTo>
                    <a:lnTo>
                      <a:pt x="833" y="261"/>
                    </a:lnTo>
                    <a:lnTo>
                      <a:pt x="759" y="190"/>
                    </a:lnTo>
                    <a:lnTo>
                      <a:pt x="672" y="127"/>
                    </a:lnTo>
                    <a:lnTo>
                      <a:pt x="577" y="76"/>
                    </a:lnTo>
                    <a:lnTo>
                      <a:pt x="472" y="36"/>
                    </a:lnTo>
                    <a:lnTo>
                      <a:pt x="360" y="10"/>
                    </a:lnTo>
                    <a:lnTo>
                      <a:pt x="243" y="0"/>
                    </a:lnTo>
                    <a:lnTo>
                      <a:pt x="123" y="9"/>
                    </a:lnTo>
                    <a:lnTo>
                      <a:pt x="0" y="37"/>
                    </a:lnTo>
                    <a:lnTo>
                      <a:pt x="35" y="65"/>
                    </a:lnTo>
                    <a:lnTo>
                      <a:pt x="67" y="92"/>
                    </a:lnTo>
                    <a:lnTo>
                      <a:pt x="95" y="120"/>
                    </a:lnTo>
                    <a:lnTo>
                      <a:pt x="119" y="147"/>
                    </a:lnTo>
                    <a:lnTo>
                      <a:pt x="140" y="175"/>
                    </a:lnTo>
                    <a:lnTo>
                      <a:pt x="157" y="201"/>
                    </a:lnTo>
                    <a:lnTo>
                      <a:pt x="171" y="228"/>
                    </a:lnTo>
                    <a:lnTo>
                      <a:pt x="181" y="255"/>
                    </a:lnTo>
                    <a:lnTo>
                      <a:pt x="188" y="281"/>
                    </a:lnTo>
                    <a:lnTo>
                      <a:pt x="192" y="307"/>
                    </a:lnTo>
                    <a:lnTo>
                      <a:pt x="193" y="332"/>
                    </a:lnTo>
                    <a:lnTo>
                      <a:pt x="191" y="354"/>
                    </a:lnTo>
                    <a:lnTo>
                      <a:pt x="207" y="511"/>
                    </a:lnTo>
                    <a:lnTo>
                      <a:pt x="206" y="522"/>
                    </a:lnTo>
                    <a:lnTo>
                      <a:pt x="205" y="533"/>
                    </a:lnTo>
                    <a:lnTo>
                      <a:pt x="204" y="543"/>
                    </a:lnTo>
                    <a:lnTo>
                      <a:pt x="200" y="554"/>
                    </a:lnTo>
                    <a:lnTo>
                      <a:pt x="197" y="565"/>
                    </a:lnTo>
                    <a:lnTo>
                      <a:pt x="193" y="576"/>
                    </a:lnTo>
                    <a:lnTo>
                      <a:pt x="190" y="585"/>
                    </a:lnTo>
                    <a:lnTo>
                      <a:pt x="185" y="594"/>
                    </a:lnTo>
                    <a:lnTo>
                      <a:pt x="181" y="603"/>
                    </a:lnTo>
                    <a:lnTo>
                      <a:pt x="178" y="609"/>
                    </a:lnTo>
                    <a:lnTo>
                      <a:pt x="173" y="615"/>
                    </a:lnTo>
                    <a:lnTo>
                      <a:pt x="171" y="619"/>
                    </a:lnTo>
                    <a:lnTo>
                      <a:pt x="236" y="615"/>
                    </a:lnTo>
                    <a:lnTo>
                      <a:pt x="301" y="612"/>
                    </a:lnTo>
                    <a:lnTo>
                      <a:pt x="369" y="610"/>
                    </a:lnTo>
                    <a:lnTo>
                      <a:pt x="439" y="608"/>
                    </a:lnTo>
                    <a:lnTo>
                      <a:pt x="509" y="606"/>
                    </a:lnTo>
                    <a:lnTo>
                      <a:pt x="579" y="605"/>
                    </a:lnTo>
                    <a:lnTo>
                      <a:pt x="650" y="603"/>
                    </a:lnTo>
                    <a:lnTo>
                      <a:pt x="719" y="600"/>
                    </a:lnTo>
                    <a:lnTo>
                      <a:pt x="788" y="599"/>
                    </a:lnTo>
                    <a:lnTo>
                      <a:pt x="856" y="596"/>
                    </a:lnTo>
                    <a:lnTo>
                      <a:pt x="923" y="594"/>
                    </a:lnTo>
                    <a:lnTo>
                      <a:pt x="988" y="590"/>
                    </a:lnTo>
                    <a:lnTo>
                      <a:pt x="988" y="59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84" name="Freeform 120"/>
              <p:cNvSpPr>
                <a:spLocks/>
              </p:cNvSpPr>
              <p:nvPr/>
            </p:nvSpPr>
            <p:spPr bwMode="auto">
              <a:xfrm>
                <a:off x="3158" y="3046"/>
                <a:ext cx="141" cy="88"/>
              </a:xfrm>
              <a:custGeom>
                <a:avLst/>
                <a:gdLst/>
                <a:ahLst/>
                <a:cxnLst>
                  <a:cxn ang="0">
                    <a:pos x="988" y="590"/>
                  </a:cxn>
                  <a:cxn ang="0">
                    <a:pos x="974" y="505"/>
                  </a:cxn>
                  <a:cxn ang="0">
                    <a:pos x="943" y="421"/>
                  </a:cxn>
                  <a:cxn ang="0">
                    <a:pos x="896" y="338"/>
                  </a:cxn>
                  <a:cxn ang="0">
                    <a:pos x="833" y="261"/>
                  </a:cxn>
                  <a:cxn ang="0">
                    <a:pos x="759" y="190"/>
                  </a:cxn>
                  <a:cxn ang="0">
                    <a:pos x="672" y="127"/>
                  </a:cxn>
                  <a:cxn ang="0">
                    <a:pos x="577" y="76"/>
                  </a:cxn>
                  <a:cxn ang="0">
                    <a:pos x="472" y="36"/>
                  </a:cxn>
                  <a:cxn ang="0">
                    <a:pos x="360" y="10"/>
                  </a:cxn>
                  <a:cxn ang="0">
                    <a:pos x="243" y="0"/>
                  </a:cxn>
                  <a:cxn ang="0">
                    <a:pos x="123" y="9"/>
                  </a:cxn>
                  <a:cxn ang="0">
                    <a:pos x="0" y="37"/>
                  </a:cxn>
                  <a:cxn ang="0">
                    <a:pos x="35" y="65"/>
                  </a:cxn>
                  <a:cxn ang="0">
                    <a:pos x="67" y="92"/>
                  </a:cxn>
                  <a:cxn ang="0">
                    <a:pos x="95" y="120"/>
                  </a:cxn>
                  <a:cxn ang="0">
                    <a:pos x="119" y="147"/>
                  </a:cxn>
                  <a:cxn ang="0">
                    <a:pos x="140" y="175"/>
                  </a:cxn>
                  <a:cxn ang="0">
                    <a:pos x="157" y="201"/>
                  </a:cxn>
                  <a:cxn ang="0">
                    <a:pos x="171" y="228"/>
                  </a:cxn>
                  <a:cxn ang="0">
                    <a:pos x="181" y="255"/>
                  </a:cxn>
                  <a:cxn ang="0">
                    <a:pos x="188" y="281"/>
                  </a:cxn>
                  <a:cxn ang="0">
                    <a:pos x="192" y="307"/>
                  </a:cxn>
                  <a:cxn ang="0">
                    <a:pos x="193" y="332"/>
                  </a:cxn>
                  <a:cxn ang="0">
                    <a:pos x="191" y="354"/>
                  </a:cxn>
                  <a:cxn ang="0">
                    <a:pos x="207" y="511"/>
                  </a:cxn>
                  <a:cxn ang="0">
                    <a:pos x="206" y="522"/>
                  </a:cxn>
                  <a:cxn ang="0">
                    <a:pos x="205" y="533"/>
                  </a:cxn>
                  <a:cxn ang="0">
                    <a:pos x="204" y="543"/>
                  </a:cxn>
                  <a:cxn ang="0">
                    <a:pos x="200" y="554"/>
                  </a:cxn>
                  <a:cxn ang="0">
                    <a:pos x="197" y="565"/>
                  </a:cxn>
                  <a:cxn ang="0">
                    <a:pos x="193" y="576"/>
                  </a:cxn>
                  <a:cxn ang="0">
                    <a:pos x="190" y="585"/>
                  </a:cxn>
                  <a:cxn ang="0">
                    <a:pos x="185" y="594"/>
                  </a:cxn>
                  <a:cxn ang="0">
                    <a:pos x="181" y="603"/>
                  </a:cxn>
                  <a:cxn ang="0">
                    <a:pos x="178" y="609"/>
                  </a:cxn>
                  <a:cxn ang="0">
                    <a:pos x="173" y="615"/>
                  </a:cxn>
                  <a:cxn ang="0">
                    <a:pos x="171" y="619"/>
                  </a:cxn>
                  <a:cxn ang="0">
                    <a:pos x="236" y="615"/>
                  </a:cxn>
                  <a:cxn ang="0">
                    <a:pos x="301" y="612"/>
                  </a:cxn>
                  <a:cxn ang="0">
                    <a:pos x="369" y="610"/>
                  </a:cxn>
                  <a:cxn ang="0">
                    <a:pos x="439" y="608"/>
                  </a:cxn>
                  <a:cxn ang="0">
                    <a:pos x="509" y="606"/>
                  </a:cxn>
                  <a:cxn ang="0">
                    <a:pos x="579" y="605"/>
                  </a:cxn>
                  <a:cxn ang="0">
                    <a:pos x="650" y="603"/>
                  </a:cxn>
                  <a:cxn ang="0">
                    <a:pos x="719" y="600"/>
                  </a:cxn>
                  <a:cxn ang="0">
                    <a:pos x="788" y="599"/>
                  </a:cxn>
                  <a:cxn ang="0">
                    <a:pos x="856" y="596"/>
                  </a:cxn>
                  <a:cxn ang="0">
                    <a:pos x="923" y="594"/>
                  </a:cxn>
                  <a:cxn ang="0">
                    <a:pos x="988" y="590"/>
                  </a:cxn>
                  <a:cxn ang="0">
                    <a:pos x="988" y="590"/>
                  </a:cxn>
                </a:cxnLst>
                <a:rect l="0" t="0" r="r" b="b"/>
                <a:pathLst>
                  <a:path w="988" h="619">
                    <a:moveTo>
                      <a:pt x="988" y="590"/>
                    </a:moveTo>
                    <a:lnTo>
                      <a:pt x="974" y="505"/>
                    </a:lnTo>
                    <a:lnTo>
                      <a:pt x="943" y="421"/>
                    </a:lnTo>
                    <a:lnTo>
                      <a:pt x="896" y="338"/>
                    </a:lnTo>
                    <a:lnTo>
                      <a:pt x="833" y="261"/>
                    </a:lnTo>
                    <a:lnTo>
                      <a:pt x="759" y="190"/>
                    </a:lnTo>
                    <a:lnTo>
                      <a:pt x="672" y="127"/>
                    </a:lnTo>
                    <a:lnTo>
                      <a:pt x="577" y="76"/>
                    </a:lnTo>
                    <a:lnTo>
                      <a:pt x="472" y="36"/>
                    </a:lnTo>
                    <a:lnTo>
                      <a:pt x="360" y="10"/>
                    </a:lnTo>
                    <a:lnTo>
                      <a:pt x="243" y="0"/>
                    </a:lnTo>
                    <a:lnTo>
                      <a:pt x="123" y="9"/>
                    </a:lnTo>
                    <a:lnTo>
                      <a:pt x="0" y="37"/>
                    </a:lnTo>
                    <a:lnTo>
                      <a:pt x="35" y="65"/>
                    </a:lnTo>
                    <a:lnTo>
                      <a:pt x="67" y="92"/>
                    </a:lnTo>
                    <a:lnTo>
                      <a:pt x="95" y="120"/>
                    </a:lnTo>
                    <a:lnTo>
                      <a:pt x="119" y="147"/>
                    </a:lnTo>
                    <a:lnTo>
                      <a:pt x="140" y="175"/>
                    </a:lnTo>
                    <a:lnTo>
                      <a:pt x="157" y="201"/>
                    </a:lnTo>
                    <a:lnTo>
                      <a:pt x="171" y="228"/>
                    </a:lnTo>
                    <a:lnTo>
                      <a:pt x="181" y="255"/>
                    </a:lnTo>
                    <a:lnTo>
                      <a:pt x="188" y="281"/>
                    </a:lnTo>
                    <a:lnTo>
                      <a:pt x="192" y="307"/>
                    </a:lnTo>
                    <a:lnTo>
                      <a:pt x="193" y="332"/>
                    </a:lnTo>
                    <a:lnTo>
                      <a:pt x="191" y="354"/>
                    </a:lnTo>
                    <a:lnTo>
                      <a:pt x="207" y="511"/>
                    </a:lnTo>
                    <a:lnTo>
                      <a:pt x="206" y="522"/>
                    </a:lnTo>
                    <a:lnTo>
                      <a:pt x="205" y="533"/>
                    </a:lnTo>
                    <a:lnTo>
                      <a:pt x="204" y="543"/>
                    </a:lnTo>
                    <a:lnTo>
                      <a:pt x="200" y="554"/>
                    </a:lnTo>
                    <a:lnTo>
                      <a:pt x="197" y="565"/>
                    </a:lnTo>
                    <a:lnTo>
                      <a:pt x="193" y="576"/>
                    </a:lnTo>
                    <a:lnTo>
                      <a:pt x="190" y="585"/>
                    </a:lnTo>
                    <a:lnTo>
                      <a:pt x="185" y="594"/>
                    </a:lnTo>
                    <a:lnTo>
                      <a:pt x="181" y="603"/>
                    </a:lnTo>
                    <a:lnTo>
                      <a:pt x="178" y="609"/>
                    </a:lnTo>
                    <a:lnTo>
                      <a:pt x="173" y="615"/>
                    </a:lnTo>
                    <a:lnTo>
                      <a:pt x="171" y="619"/>
                    </a:lnTo>
                    <a:lnTo>
                      <a:pt x="236" y="615"/>
                    </a:lnTo>
                    <a:lnTo>
                      <a:pt x="301" y="612"/>
                    </a:lnTo>
                    <a:lnTo>
                      <a:pt x="369" y="610"/>
                    </a:lnTo>
                    <a:lnTo>
                      <a:pt x="439" y="608"/>
                    </a:lnTo>
                    <a:lnTo>
                      <a:pt x="509" y="606"/>
                    </a:lnTo>
                    <a:lnTo>
                      <a:pt x="579" y="605"/>
                    </a:lnTo>
                    <a:lnTo>
                      <a:pt x="650" y="603"/>
                    </a:lnTo>
                    <a:lnTo>
                      <a:pt x="719" y="600"/>
                    </a:lnTo>
                    <a:lnTo>
                      <a:pt x="788" y="599"/>
                    </a:lnTo>
                    <a:lnTo>
                      <a:pt x="856" y="596"/>
                    </a:lnTo>
                    <a:lnTo>
                      <a:pt x="923" y="594"/>
                    </a:lnTo>
                    <a:lnTo>
                      <a:pt x="988" y="590"/>
                    </a:lnTo>
                    <a:lnTo>
                      <a:pt x="988" y="590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85" name="Freeform 121"/>
              <p:cNvSpPr>
                <a:spLocks/>
              </p:cNvSpPr>
              <p:nvPr/>
            </p:nvSpPr>
            <p:spPr bwMode="auto">
              <a:xfrm>
                <a:off x="2576" y="2872"/>
                <a:ext cx="854" cy="263"/>
              </a:xfrm>
              <a:custGeom>
                <a:avLst/>
                <a:gdLst/>
                <a:ahLst/>
                <a:cxnLst>
                  <a:cxn ang="0">
                    <a:pos x="12" y="1624"/>
                  </a:cxn>
                  <a:cxn ang="0">
                    <a:pos x="4" y="1374"/>
                  </a:cxn>
                  <a:cxn ang="0">
                    <a:pos x="84" y="1112"/>
                  </a:cxn>
                  <a:cxn ang="0">
                    <a:pos x="224" y="925"/>
                  </a:cxn>
                  <a:cxn ang="0">
                    <a:pos x="468" y="767"/>
                  </a:cxn>
                  <a:cxn ang="0">
                    <a:pos x="812" y="717"/>
                  </a:cxn>
                  <a:cxn ang="0">
                    <a:pos x="897" y="712"/>
                  </a:cxn>
                  <a:cxn ang="0">
                    <a:pos x="884" y="674"/>
                  </a:cxn>
                  <a:cxn ang="0">
                    <a:pos x="878" y="625"/>
                  </a:cxn>
                  <a:cxn ang="0">
                    <a:pos x="935" y="337"/>
                  </a:cxn>
                  <a:cxn ang="0">
                    <a:pos x="1082" y="196"/>
                  </a:cxn>
                  <a:cxn ang="0">
                    <a:pos x="1387" y="67"/>
                  </a:cxn>
                  <a:cxn ang="0">
                    <a:pos x="1756" y="5"/>
                  </a:cxn>
                  <a:cxn ang="0">
                    <a:pos x="2006" y="3"/>
                  </a:cxn>
                  <a:cxn ang="0">
                    <a:pos x="2193" y="22"/>
                  </a:cxn>
                  <a:cxn ang="0">
                    <a:pos x="2348" y="51"/>
                  </a:cxn>
                  <a:cxn ang="0">
                    <a:pos x="2527" y="106"/>
                  </a:cxn>
                  <a:cxn ang="0">
                    <a:pos x="2690" y="182"/>
                  </a:cxn>
                  <a:cxn ang="0">
                    <a:pos x="2847" y="165"/>
                  </a:cxn>
                  <a:cxn ang="0">
                    <a:pos x="3027" y="92"/>
                  </a:cxn>
                  <a:cxn ang="0">
                    <a:pos x="3204" y="74"/>
                  </a:cxn>
                  <a:cxn ang="0">
                    <a:pos x="3539" y="164"/>
                  </a:cxn>
                  <a:cxn ang="0">
                    <a:pos x="3625" y="196"/>
                  </a:cxn>
                  <a:cxn ang="0">
                    <a:pos x="3718" y="247"/>
                  </a:cxn>
                  <a:cxn ang="0">
                    <a:pos x="3793" y="282"/>
                  </a:cxn>
                  <a:cxn ang="0">
                    <a:pos x="3868" y="201"/>
                  </a:cxn>
                  <a:cxn ang="0">
                    <a:pos x="4009" y="117"/>
                  </a:cxn>
                  <a:cxn ang="0">
                    <a:pos x="4219" y="66"/>
                  </a:cxn>
                  <a:cxn ang="0">
                    <a:pos x="4400" y="84"/>
                  </a:cxn>
                  <a:cxn ang="0">
                    <a:pos x="4551" y="142"/>
                  </a:cxn>
                  <a:cxn ang="0">
                    <a:pos x="4668" y="193"/>
                  </a:cxn>
                  <a:cxn ang="0">
                    <a:pos x="4768" y="129"/>
                  </a:cxn>
                  <a:cxn ang="0">
                    <a:pos x="4907" y="85"/>
                  </a:cxn>
                  <a:cxn ang="0">
                    <a:pos x="5075" y="83"/>
                  </a:cxn>
                  <a:cxn ang="0">
                    <a:pos x="5248" y="147"/>
                  </a:cxn>
                  <a:cxn ang="0">
                    <a:pos x="5388" y="277"/>
                  </a:cxn>
                  <a:cxn ang="0">
                    <a:pos x="5479" y="470"/>
                  </a:cxn>
                  <a:cxn ang="0">
                    <a:pos x="5493" y="657"/>
                  </a:cxn>
                  <a:cxn ang="0">
                    <a:pos x="5446" y="823"/>
                  </a:cxn>
                  <a:cxn ang="0">
                    <a:pos x="5450" y="928"/>
                  </a:cxn>
                  <a:cxn ang="0">
                    <a:pos x="5669" y="974"/>
                  </a:cxn>
                  <a:cxn ang="0">
                    <a:pos x="5819" y="1082"/>
                  </a:cxn>
                  <a:cxn ang="0">
                    <a:pos x="5929" y="1234"/>
                  </a:cxn>
                  <a:cxn ang="0">
                    <a:pos x="5979" y="1464"/>
                  </a:cxn>
                  <a:cxn ang="0">
                    <a:pos x="5940" y="1668"/>
                  </a:cxn>
                  <a:cxn ang="0">
                    <a:pos x="5394" y="1798"/>
                  </a:cxn>
                  <a:cxn ang="0">
                    <a:pos x="3451" y="1845"/>
                  </a:cxn>
                  <a:cxn ang="0">
                    <a:pos x="1517" y="1824"/>
                  </a:cxn>
                  <a:cxn ang="0">
                    <a:pos x="52" y="1770"/>
                  </a:cxn>
                </a:cxnLst>
                <a:rect l="0" t="0" r="r" b="b"/>
                <a:pathLst>
                  <a:path w="5979" h="1845">
                    <a:moveTo>
                      <a:pt x="52" y="1770"/>
                    </a:moveTo>
                    <a:lnTo>
                      <a:pt x="37" y="1727"/>
                    </a:lnTo>
                    <a:lnTo>
                      <a:pt x="24" y="1678"/>
                    </a:lnTo>
                    <a:lnTo>
                      <a:pt x="12" y="1624"/>
                    </a:lnTo>
                    <a:lnTo>
                      <a:pt x="5" y="1566"/>
                    </a:lnTo>
                    <a:lnTo>
                      <a:pt x="1" y="1504"/>
                    </a:lnTo>
                    <a:lnTo>
                      <a:pt x="0" y="1440"/>
                    </a:lnTo>
                    <a:lnTo>
                      <a:pt x="4" y="1374"/>
                    </a:lnTo>
                    <a:lnTo>
                      <a:pt x="15" y="1308"/>
                    </a:lnTo>
                    <a:lnTo>
                      <a:pt x="31" y="1241"/>
                    </a:lnTo>
                    <a:lnTo>
                      <a:pt x="53" y="1175"/>
                    </a:lnTo>
                    <a:lnTo>
                      <a:pt x="84" y="1112"/>
                    </a:lnTo>
                    <a:lnTo>
                      <a:pt x="122" y="1051"/>
                    </a:lnTo>
                    <a:lnTo>
                      <a:pt x="148" y="1012"/>
                    </a:lnTo>
                    <a:lnTo>
                      <a:pt x="182" y="969"/>
                    </a:lnTo>
                    <a:lnTo>
                      <a:pt x="224" y="925"/>
                    </a:lnTo>
                    <a:lnTo>
                      <a:pt x="275" y="881"/>
                    </a:lnTo>
                    <a:lnTo>
                      <a:pt x="333" y="839"/>
                    </a:lnTo>
                    <a:lnTo>
                      <a:pt x="397" y="801"/>
                    </a:lnTo>
                    <a:lnTo>
                      <a:pt x="468" y="767"/>
                    </a:lnTo>
                    <a:lnTo>
                      <a:pt x="547" y="741"/>
                    </a:lnTo>
                    <a:lnTo>
                      <a:pt x="629" y="723"/>
                    </a:lnTo>
                    <a:lnTo>
                      <a:pt x="719" y="714"/>
                    </a:lnTo>
                    <a:lnTo>
                      <a:pt x="812" y="717"/>
                    </a:lnTo>
                    <a:lnTo>
                      <a:pt x="910" y="733"/>
                    </a:lnTo>
                    <a:lnTo>
                      <a:pt x="906" y="727"/>
                    </a:lnTo>
                    <a:lnTo>
                      <a:pt x="901" y="721"/>
                    </a:lnTo>
                    <a:lnTo>
                      <a:pt x="897" y="712"/>
                    </a:lnTo>
                    <a:lnTo>
                      <a:pt x="894" y="703"/>
                    </a:lnTo>
                    <a:lnTo>
                      <a:pt x="890" y="695"/>
                    </a:lnTo>
                    <a:lnTo>
                      <a:pt x="887" y="685"/>
                    </a:lnTo>
                    <a:lnTo>
                      <a:pt x="884" y="674"/>
                    </a:lnTo>
                    <a:lnTo>
                      <a:pt x="882" y="664"/>
                    </a:lnTo>
                    <a:lnTo>
                      <a:pt x="880" y="652"/>
                    </a:lnTo>
                    <a:lnTo>
                      <a:pt x="879" y="639"/>
                    </a:lnTo>
                    <a:lnTo>
                      <a:pt x="878" y="625"/>
                    </a:lnTo>
                    <a:lnTo>
                      <a:pt x="877" y="610"/>
                    </a:lnTo>
                    <a:lnTo>
                      <a:pt x="906" y="401"/>
                    </a:lnTo>
                    <a:lnTo>
                      <a:pt x="918" y="370"/>
                    </a:lnTo>
                    <a:lnTo>
                      <a:pt x="935" y="337"/>
                    </a:lnTo>
                    <a:lnTo>
                      <a:pt x="959" y="302"/>
                    </a:lnTo>
                    <a:lnTo>
                      <a:pt x="992" y="267"/>
                    </a:lnTo>
                    <a:lnTo>
                      <a:pt x="1033" y="231"/>
                    </a:lnTo>
                    <a:lnTo>
                      <a:pt x="1082" y="196"/>
                    </a:lnTo>
                    <a:lnTo>
                      <a:pt x="1142" y="160"/>
                    </a:lnTo>
                    <a:lnTo>
                      <a:pt x="1212" y="127"/>
                    </a:lnTo>
                    <a:lnTo>
                      <a:pt x="1294" y="96"/>
                    </a:lnTo>
                    <a:lnTo>
                      <a:pt x="1387" y="67"/>
                    </a:lnTo>
                    <a:lnTo>
                      <a:pt x="1493" y="40"/>
                    </a:lnTo>
                    <a:lnTo>
                      <a:pt x="1612" y="17"/>
                    </a:lnTo>
                    <a:lnTo>
                      <a:pt x="1686" y="10"/>
                    </a:lnTo>
                    <a:lnTo>
                      <a:pt x="1756" y="5"/>
                    </a:lnTo>
                    <a:lnTo>
                      <a:pt x="1824" y="1"/>
                    </a:lnTo>
                    <a:lnTo>
                      <a:pt x="1888" y="0"/>
                    </a:lnTo>
                    <a:lnTo>
                      <a:pt x="1948" y="1"/>
                    </a:lnTo>
                    <a:lnTo>
                      <a:pt x="2006" y="3"/>
                    </a:lnTo>
                    <a:lnTo>
                      <a:pt x="2059" y="7"/>
                    </a:lnTo>
                    <a:lnTo>
                      <a:pt x="2108" y="11"/>
                    </a:lnTo>
                    <a:lnTo>
                      <a:pt x="2154" y="16"/>
                    </a:lnTo>
                    <a:lnTo>
                      <a:pt x="2193" y="22"/>
                    </a:lnTo>
                    <a:lnTo>
                      <a:pt x="2230" y="27"/>
                    </a:lnTo>
                    <a:lnTo>
                      <a:pt x="2260" y="31"/>
                    </a:lnTo>
                    <a:lnTo>
                      <a:pt x="2304" y="40"/>
                    </a:lnTo>
                    <a:lnTo>
                      <a:pt x="2348" y="51"/>
                    </a:lnTo>
                    <a:lnTo>
                      <a:pt x="2392" y="61"/>
                    </a:lnTo>
                    <a:lnTo>
                      <a:pt x="2437" y="75"/>
                    </a:lnTo>
                    <a:lnTo>
                      <a:pt x="2483" y="89"/>
                    </a:lnTo>
                    <a:lnTo>
                      <a:pt x="2527" y="106"/>
                    </a:lnTo>
                    <a:lnTo>
                      <a:pt x="2570" y="123"/>
                    </a:lnTo>
                    <a:lnTo>
                      <a:pt x="2611" y="141"/>
                    </a:lnTo>
                    <a:lnTo>
                      <a:pt x="2651" y="160"/>
                    </a:lnTo>
                    <a:lnTo>
                      <a:pt x="2690" y="182"/>
                    </a:lnTo>
                    <a:lnTo>
                      <a:pt x="2725" y="203"/>
                    </a:lnTo>
                    <a:lnTo>
                      <a:pt x="2758" y="225"/>
                    </a:lnTo>
                    <a:lnTo>
                      <a:pt x="2803" y="193"/>
                    </a:lnTo>
                    <a:lnTo>
                      <a:pt x="2847" y="165"/>
                    </a:lnTo>
                    <a:lnTo>
                      <a:pt x="2892" y="141"/>
                    </a:lnTo>
                    <a:lnTo>
                      <a:pt x="2937" y="121"/>
                    </a:lnTo>
                    <a:lnTo>
                      <a:pt x="2982" y="104"/>
                    </a:lnTo>
                    <a:lnTo>
                      <a:pt x="3027" y="92"/>
                    </a:lnTo>
                    <a:lnTo>
                      <a:pt x="3073" y="83"/>
                    </a:lnTo>
                    <a:lnTo>
                      <a:pt x="3117" y="77"/>
                    </a:lnTo>
                    <a:lnTo>
                      <a:pt x="3161" y="74"/>
                    </a:lnTo>
                    <a:lnTo>
                      <a:pt x="3204" y="74"/>
                    </a:lnTo>
                    <a:lnTo>
                      <a:pt x="3247" y="78"/>
                    </a:lnTo>
                    <a:lnTo>
                      <a:pt x="3289" y="83"/>
                    </a:lnTo>
                    <a:lnTo>
                      <a:pt x="3520" y="158"/>
                    </a:lnTo>
                    <a:lnTo>
                      <a:pt x="3539" y="164"/>
                    </a:lnTo>
                    <a:lnTo>
                      <a:pt x="3560" y="169"/>
                    </a:lnTo>
                    <a:lnTo>
                      <a:pt x="3581" y="177"/>
                    </a:lnTo>
                    <a:lnTo>
                      <a:pt x="3603" y="185"/>
                    </a:lnTo>
                    <a:lnTo>
                      <a:pt x="3625" y="196"/>
                    </a:lnTo>
                    <a:lnTo>
                      <a:pt x="3649" y="207"/>
                    </a:lnTo>
                    <a:lnTo>
                      <a:pt x="3671" y="218"/>
                    </a:lnTo>
                    <a:lnTo>
                      <a:pt x="3695" y="232"/>
                    </a:lnTo>
                    <a:lnTo>
                      <a:pt x="3718" y="247"/>
                    </a:lnTo>
                    <a:lnTo>
                      <a:pt x="3740" y="264"/>
                    </a:lnTo>
                    <a:lnTo>
                      <a:pt x="3762" y="281"/>
                    </a:lnTo>
                    <a:lnTo>
                      <a:pt x="3783" y="298"/>
                    </a:lnTo>
                    <a:lnTo>
                      <a:pt x="3793" y="282"/>
                    </a:lnTo>
                    <a:lnTo>
                      <a:pt x="3806" y="264"/>
                    </a:lnTo>
                    <a:lnTo>
                      <a:pt x="3823" y="243"/>
                    </a:lnTo>
                    <a:lnTo>
                      <a:pt x="3843" y="223"/>
                    </a:lnTo>
                    <a:lnTo>
                      <a:pt x="3868" y="201"/>
                    </a:lnTo>
                    <a:lnTo>
                      <a:pt x="3896" y="180"/>
                    </a:lnTo>
                    <a:lnTo>
                      <a:pt x="3929" y="158"/>
                    </a:lnTo>
                    <a:lnTo>
                      <a:pt x="3967" y="138"/>
                    </a:lnTo>
                    <a:lnTo>
                      <a:pt x="4009" y="117"/>
                    </a:lnTo>
                    <a:lnTo>
                      <a:pt x="4057" y="99"/>
                    </a:lnTo>
                    <a:lnTo>
                      <a:pt x="4110" y="83"/>
                    </a:lnTo>
                    <a:lnTo>
                      <a:pt x="4169" y="68"/>
                    </a:lnTo>
                    <a:lnTo>
                      <a:pt x="4219" y="66"/>
                    </a:lnTo>
                    <a:lnTo>
                      <a:pt x="4268" y="66"/>
                    </a:lnTo>
                    <a:lnTo>
                      <a:pt x="4313" y="69"/>
                    </a:lnTo>
                    <a:lnTo>
                      <a:pt x="4357" y="75"/>
                    </a:lnTo>
                    <a:lnTo>
                      <a:pt x="4400" y="84"/>
                    </a:lnTo>
                    <a:lnTo>
                      <a:pt x="4440" y="95"/>
                    </a:lnTo>
                    <a:lnTo>
                      <a:pt x="4479" y="109"/>
                    </a:lnTo>
                    <a:lnTo>
                      <a:pt x="4515" y="124"/>
                    </a:lnTo>
                    <a:lnTo>
                      <a:pt x="4551" y="142"/>
                    </a:lnTo>
                    <a:lnTo>
                      <a:pt x="4585" y="163"/>
                    </a:lnTo>
                    <a:lnTo>
                      <a:pt x="4618" y="185"/>
                    </a:lnTo>
                    <a:lnTo>
                      <a:pt x="4651" y="209"/>
                    </a:lnTo>
                    <a:lnTo>
                      <a:pt x="4668" y="193"/>
                    </a:lnTo>
                    <a:lnTo>
                      <a:pt x="4688" y="175"/>
                    </a:lnTo>
                    <a:lnTo>
                      <a:pt x="4712" y="159"/>
                    </a:lnTo>
                    <a:lnTo>
                      <a:pt x="4739" y="143"/>
                    </a:lnTo>
                    <a:lnTo>
                      <a:pt x="4768" y="129"/>
                    </a:lnTo>
                    <a:lnTo>
                      <a:pt x="4800" y="115"/>
                    </a:lnTo>
                    <a:lnTo>
                      <a:pt x="4833" y="103"/>
                    </a:lnTo>
                    <a:lnTo>
                      <a:pt x="4870" y="93"/>
                    </a:lnTo>
                    <a:lnTo>
                      <a:pt x="4907" y="85"/>
                    </a:lnTo>
                    <a:lnTo>
                      <a:pt x="4946" y="79"/>
                    </a:lnTo>
                    <a:lnTo>
                      <a:pt x="4987" y="75"/>
                    </a:lnTo>
                    <a:lnTo>
                      <a:pt x="5029" y="75"/>
                    </a:lnTo>
                    <a:lnTo>
                      <a:pt x="5075" y="83"/>
                    </a:lnTo>
                    <a:lnTo>
                      <a:pt x="5121" y="94"/>
                    </a:lnTo>
                    <a:lnTo>
                      <a:pt x="5165" y="108"/>
                    </a:lnTo>
                    <a:lnTo>
                      <a:pt x="5207" y="126"/>
                    </a:lnTo>
                    <a:lnTo>
                      <a:pt x="5248" y="147"/>
                    </a:lnTo>
                    <a:lnTo>
                      <a:pt x="5287" y="174"/>
                    </a:lnTo>
                    <a:lnTo>
                      <a:pt x="5323" y="203"/>
                    </a:lnTo>
                    <a:lnTo>
                      <a:pt x="5357" y="238"/>
                    </a:lnTo>
                    <a:lnTo>
                      <a:pt x="5388" y="277"/>
                    </a:lnTo>
                    <a:lnTo>
                      <a:pt x="5417" y="320"/>
                    </a:lnTo>
                    <a:lnTo>
                      <a:pt x="5443" y="368"/>
                    </a:lnTo>
                    <a:lnTo>
                      <a:pt x="5465" y="419"/>
                    </a:lnTo>
                    <a:lnTo>
                      <a:pt x="5479" y="470"/>
                    </a:lnTo>
                    <a:lnTo>
                      <a:pt x="5489" y="518"/>
                    </a:lnTo>
                    <a:lnTo>
                      <a:pt x="5494" y="566"/>
                    </a:lnTo>
                    <a:lnTo>
                      <a:pt x="5495" y="612"/>
                    </a:lnTo>
                    <a:lnTo>
                      <a:pt x="5493" y="657"/>
                    </a:lnTo>
                    <a:lnTo>
                      <a:pt x="5486" y="700"/>
                    </a:lnTo>
                    <a:lnTo>
                      <a:pt x="5476" y="743"/>
                    </a:lnTo>
                    <a:lnTo>
                      <a:pt x="5463" y="784"/>
                    </a:lnTo>
                    <a:lnTo>
                      <a:pt x="5446" y="823"/>
                    </a:lnTo>
                    <a:lnTo>
                      <a:pt x="5428" y="860"/>
                    </a:lnTo>
                    <a:lnTo>
                      <a:pt x="5406" y="897"/>
                    </a:lnTo>
                    <a:lnTo>
                      <a:pt x="5383" y="930"/>
                    </a:lnTo>
                    <a:lnTo>
                      <a:pt x="5450" y="928"/>
                    </a:lnTo>
                    <a:lnTo>
                      <a:pt x="5513" y="931"/>
                    </a:lnTo>
                    <a:lnTo>
                      <a:pt x="5570" y="941"/>
                    </a:lnTo>
                    <a:lnTo>
                      <a:pt x="5621" y="955"/>
                    </a:lnTo>
                    <a:lnTo>
                      <a:pt x="5669" y="974"/>
                    </a:lnTo>
                    <a:lnTo>
                      <a:pt x="5712" y="997"/>
                    </a:lnTo>
                    <a:lnTo>
                      <a:pt x="5751" y="1023"/>
                    </a:lnTo>
                    <a:lnTo>
                      <a:pt x="5787" y="1051"/>
                    </a:lnTo>
                    <a:lnTo>
                      <a:pt x="5819" y="1082"/>
                    </a:lnTo>
                    <a:lnTo>
                      <a:pt x="5847" y="1113"/>
                    </a:lnTo>
                    <a:lnTo>
                      <a:pt x="5873" y="1145"/>
                    </a:lnTo>
                    <a:lnTo>
                      <a:pt x="5896" y="1177"/>
                    </a:lnTo>
                    <a:lnTo>
                      <a:pt x="5929" y="1234"/>
                    </a:lnTo>
                    <a:lnTo>
                      <a:pt x="5952" y="1291"/>
                    </a:lnTo>
                    <a:lnTo>
                      <a:pt x="5968" y="1349"/>
                    </a:lnTo>
                    <a:lnTo>
                      <a:pt x="5977" y="1408"/>
                    </a:lnTo>
                    <a:lnTo>
                      <a:pt x="5979" y="1464"/>
                    </a:lnTo>
                    <a:lnTo>
                      <a:pt x="5976" y="1519"/>
                    </a:lnTo>
                    <a:lnTo>
                      <a:pt x="5967" y="1572"/>
                    </a:lnTo>
                    <a:lnTo>
                      <a:pt x="5955" y="1623"/>
                    </a:lnTo>
                    <a:lnTo>
                      <a:pt x="5940" y="1668"/>
                    </a:lnTo>
                    <a:lnTo>
                      <a:pt x="5923" y="1710"/>
                    </a:lnTo>
                    <a:lnTo>
                      <a:pt x="5904" y="1745"/>
                    </a:lnTo>
                    <a:lnTo>
                      <a:pt x="5886" y="1774"/>
                    </a:lnTo>
                    <a:lnTo>
                      <a:pt x="5394" y="1798"/>
                    </a:lnTo>
                    <a:lnTo>
                      <a:pt x="4906" y="1817"/>
                    </a:lnTo>
                    <a:lnTo>
                      <a:pt x="4419" y="1831"/>
                    </a:lnTo>
                    <a:lnTo>
                      <a:pt x="3935" y="1840"/>
                    </a:lnTo>
                    <a:lnTo>
                      <a:pt x="3451" y="1845"/>
                    </a:lnTo>
                    <a:lnTo>
                      <a:pt x="2968" y="1845"/>
                    </a:lnTo>
                    <a:lnTo>
                      <a:pt x="2486" y="1842"/>
                    </a:lnTo>
                    <a:lnTo>
                      <a:pt x="2001" y="1834"/>
                    </a:lnTo>
                    <a:lnTo>
                      <a:pt x="1517" y="1824"/>
                    </a:lnTo>
                    <a:lnTo>
                      <a:pt x="1030" y="1810"/>
                    </a:lnTo>
                    <a:lnTo>
                      <a:pt x="543" y="1791"/>
                    </a:lnTo>
                    <a:lnTo>
                      <a:pt x="52" y="1770"/>
                    </a:lnTo>
                    <a:lnTo>
                      <a:pt x="52" y="1770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86" name="Freeform 122"/>
              <p:cNvSpPr>
                <a:spLocks/>
              </p:cNvSpPr>
              <p:nvPr/>
            </p:nvSpPr>
            <p:spPr bwMode="auto">
              <a:xfrm>
                <a:off x="2576" y="2872"/>
                <a:ext cx="854" cy="263"/>
              </a:xfrm>
              <a:custGeom>
                <a:avLst/>
                <a:gdLst/>
                <a:ahLst/>
                <a:cxnLst>
                  <a:cxn ang="0">
                    <a:pos x="12" y="1624"/>
                  </a:cxn>
                  <a:cxn ang="0">
                    <a:pos x="4" y="1374"/>
                  </a:cxn>
                  <a:cxn ang="0">
                    <a:pos x="84" y="1112"/>
                  </a:cxn>
                  <a:cxn ang="0">
                    <a:pos x="224" y="925"/>
                  </a:cxn>
                  <a:cxn ang="0">
                    <a:pos x="468" y="767"/>
                  </a:cxn>
                  <a:cxn ang="0">
                    <a:pos x="812" y="717"/>
                  </a:cxn>
                  <a:cxn ang="0">
                    <a:pos x="897" y="712"/>
                  </a:cxn>
                  <a:cxn ang="0">
                    <a:pos x="884" y="674"/>
                  </a:cxn>
                  <a:cxn ang="0">
                    <a:pos x="878" y="625"/>
                  </a:cxn>
                  <a:cxn ang="0">
                    <a:pos x="935" y="337"/>
                  </a:cxn>
                  <a:cxn ang="0">
                    <a:pos x="1082" y="196"/>
                  </a:cxn>
                  <a:cxn ang="0">
                    <a:pos x="1387" y="67"/>
                  </a:cxn>
                  <a:cxn ang="0">
                    <a:pos x="1756" y="5"/>
                  </a:cxn>
                  <a:cxn ang="0">
                    <a:pos x="2006" y="3"/>
                  </a:cxn>
                  <a:cxn ang="0">
                    <a:pos x="2193" y="22"/>
                  </a:cxn>
                  <a:cxn ang="0">
                    <a:pos x="2348" y="51"/>
                  </a:cxn>
                  <a:cxn ang="0">
                    <a:pos x="2527" y="106"/>
                  </a:cxn>
                  <a:cxn ang="0">
                    <a:pos x="2690" y="182"/>
                  </a:cxn>
                  <a:cxn ang="0">
                    <a:pos x="2847" y="165"/>
                  </a:cxn>
                  <a:cxn ang="0">
                    <a:pos x="3027" y="92"/>
                  </a:cxn>
                  <a:cxn ang="0">
                    <a:pos x="3204" y="74"/>
                  </a:cxn>
                  <a:cxn ang="0">
                    <a:pos x="3539" y="164"/>
                  </a:cxn>
                  <a:cxn ang="0">
                    <a:pos x="3625" y="196"/>
                  </a:cxn>
                  <a:cxn ang="0">
                    <a:pos x="3718" y="247"/>
                  </a:cxn>
                  <a:cxn ang="0">
                    <a:pos x="3793" y="282"/>
                  </a:cxn>
                  <a:cxn ang="0">
                    <a:pos x="3868" y="201"/>
                  </a:cxn>
                  <a:cxn ang="0">
                    <a:pos x="4009" y="117"/>
                  </a:cxn>
                  <a:cxn ang="0">
                    <a:pos x="4219" y="66"/>
                  </a:cxn>
                  <a:cxn ang="0">
                    <a:pos x="4400" y="84"/>
                  </a:cxn>
                  <a:cxn ang="0">
                    <a:pos x="4551" y="142"/>
                  </a:cxn>
                  <a:cxn ang="0">
                    <a:pos x="4668" y="193"/>
                  </a:cxn>
                  <a:cxn ang="0">
                    <a:pos x="4768" y="129"/>
                  </a:cxn>
                  <a:cxn ang="0">
                    <a:pos x="4907" y="85"/>
                  </a:cxn>
                  <a:cxn ang="0">
                    <a:pos x="5075" y="83"/>
                  </a:cxn>
                  <a:cxn ang="0">
                    <a:pos x="5248" y="147"/>
                  </a:cxn>
                  <a:cxn ang="0">
                    <a:pos x="5388" y="277"/>
                  </a:cxn>
                  <a:cxn ang="0">
                    <a:pos x="5479" y="470"/>
                  </a:cxn>
                  <a:cxn ang="0">
                    <a:pos x="5493" y="657"/>
                  </a:cxn>
                  <a:cxn ang="0">
                    <a:pos x="5446" y="823"/>
                  </a:cxn>
                  <a:cxn ang="0">
                    <a:pos x="5450" y="928"/>
                  </a:cxn>
                  <a:cxn ang="0">
                    <a:pos x="5669" y="974"/>
                  </a:cxn>
                  <a:cxn ang="0">
                    <a:pos x="5819" y="1082"/>
                  </a:cxn>
                  <a:cxn ang="0">
                    <a:pos x="5929" y="1234"/>
                  </a:cxn>
                  <a:cxn ang="0">
                    <a:pos x="5979" y="1464"/>
                  </a:cxn>
                  <a:cxn ang="0">
                    <a:pos x="5940" y="1668"/>
                  </a:cxn>
                  <a:cxn ang="0">
                    <a:pos x="5394" y="1798"/>
                  </a:cxn>
                  <a:cxn ang="0">
                    <a:pos x="3451" y="1845"/>
                  </a:cxn>
                  <a:cxn ang="0">
                    <a:pos x="1517" y="1824"/>
                  </a:cxn>
                  <a:cxn ang="0">
                    <a:pos x="52" y="1770"/>
                  </a:cxn>
                </a:cxnLst>
                <a:rect l="0" t="0" r="r" b="b"/>
                <a:pathLst>
                  <a:path w="5979" h="1845">
                    <a:moveTo>
                      <a:pt x="52" y="1770"/>
                    </a:moveTo>
                    <a:lnTo>
                      <a:pt x="37" y="1727"/>
                    </a:lnTo>
                    <a:lnTo>
                      <a:pt x="24" y="1678"/>
                    </a:lnTo>
                    <a:lnTo>
                      <a:pt x="12" y="1624"/>
                    </a:lnTo>
                    <a:lnTo>
                      <a:pt x="5" y="1566"/>
                    </a:lnTo>
                    <a:lnTo>
                      <a:pt x="1" y="1504"/>
                    </a:lnTo>
                    <a:lnTo>
                      <a:pt x="0" y="1440"/>
                    </a:lnTo>
                    <a:lnTo>
                      <a:pt x="4" y="1374"/>
                    </a:lnTo>
                    <a:lnTo>
                      <a:pt x="15" y="1308"/>
                    </a:lnTo>
                    <a:lnTo>
                      <a:pt x="31" y="1241"/>
                    </a:lnTo>
                    <a:lnTo>
                      <a:pt x="53" y="1175"/>
                    </a:lnTo>
                    <a:lnTo>
                      <a:pt x="84" y="1112"/>
                    </a:lnTo>
                    <a:lnTo>
                      <a:pt x="122" y="1051"/>
                    </a:lnTo>
                    <a:lnTo>
                      <a:pt x="148" y="1012"/>
                    </a:lnTo>
                    <a:lnTo>
                      <a:pt x="182" y="969"/>
                    </a:lnTo>
                    <a:lnTo>
                      <a:pt x="224" y="925"/>
                    </a:lnTo>
                    <a:lnTo>
                      <a:pt x="275" y="881"/>
                    </a:lnTo>
                    <a:lnTo>
                      <a:pt x="333" y="839"/>
                    </a:lnTo>
                    <a:lnTo>
                      <a:pt x="397" y="801"/>
                    </a:lnTo>
                    <a:lnTo>
                      <a:pt x="468" y="767"/>
                    </a:lnTo>
                    <a:lnTo>
                      <a:pt x="547" y="741"/>
                    </a:lnTo>
                    <a:lnTo>
                      <a:pt x="629" y="723"/>
                    </a:lnTo>
                    <a:lnTo>
                      <a:pt x="719" y="714"/>
                    </a:lnTo>
                    <a:lnTo>
                      <a:pt x="812" y="717"/>
                    </a:lnTo>
                    <a:lnTo>
                      <a:pt x="910" y="733"/>
                    </a:lnTo>
                    <a:lnTo>
                      <a:pt x="906" y="727"/>
                    </a:lnTo>
                    <a:lnTo>
                      <a:pt x="901" y="721"/>
                    </a:lnTo>
                    <a:lnTo>
                      <a:pt x="897" y="712"/>
                    </a:lnTo>
                    <a:lnTo>
                      <a:pt x="894" y="703"/>
                    </a:lnTo>
                    <a:lnTo>
                      <a:pt x="890" y="695"/>
                    </a:lnTo>
                    <a:lnTo>
                      <a:pt x="887" y="685"/>
                    </a:lnTo>
                    <a:lnTo>
                      <a:pt x="884" y="674"/>
                    </a:lnTo>
                    <a:lnTo>
                      <a:pt x="882" y="664"/>
                    </a:lnTo>
                    <a:lnTo>
                      <a:pt x="880" y="652"/>
                    </a:lnTo>
                    <a:lnTo>
                      <a:pt x="879" y="639"/>
                    </a:lnTo>
                    <a:lnTo>
                      <a:pt x="878" y="625"/>
                    </a:lnTo>
                    <a:lnTo>
                      <a:pt x="877" y="610"/>
                    </a:lnTo>
                    <a:lnTo>
                      <a:pt x="906" y="401"/>
                    </a:lnTo>
                    <a:lnTo>
                      <a:pt x="918" y="370"/>
                    </a:lnTo>
                    <a:lnTo>
                      <a:pt x="935" y="337"/>
                    </a:lnTo>
                    <a:lnTo>
                      <a:pt x="959" y="302"/>
                    </a:lnTo>
                    <a:lnTo>
                      <a:pt x="992" y="267"/>
                    </a:lnTo>
                    <a:lnTo>
                      <a:pt x="1033" y="231"/>
                    </a:lnTo>
                    <a:lnTo>
                      <a:pt x="1082" y="196"/>
                    </a:lnTo>
                    <a:lnTo>
                      <a:pt x="1142" y="160"/>
                    </a:lnTo>
                    <a:lnTo>
                      <a:pt x="1212" y="127"/>
                    </a:lnTo>
                    <a:lnTo>
                      <a:pt x="1294" y="96"/>
                    </a:lnTo>
                    <a:lnTo>
                      <a:pt x="1387" y="67"/>
                    </a:lnTo>
                    <a:lnTo>
                      <a:pt x="1493" y="40"/>
                    </a:lnTo>
                    <a:lnTo>
                      <a:pt x="1612" y="17"/>
                    </a:lnTo>
                    <a:lnTo>
                      <a:pt x="1686" y="10"/>
                    </a:lnTo>
                    <a:lnTo>
                      <a:pt x="1756" y="5"/>
                    </a:lnTo>
                    <a:lnTo>
                      <a:pt x="1824" y="1"/>
                    </a:lnTo>
                    <a:lnTo>
                      <a:pt x="1888" y="0"/>
                    </a:lnTo>
                    <a:lnTo>
                      <a:pt x="1948" y="1"/>
                    </a:lnTo>
                    <a:lnTo>
                      <a:pt x="2006" y="3"/>
                    </a:lnTo>
                    <a:lnTo>
                      <a:pt x="2059" y="7"/>
                    </a:lnTo>
                    <a:lnTo>
                      <a:pt x="2108" y="11"/>
                    </a:lnTo>
                    <a:lnTo>
                      <a:pt x="2154" y="16"/>
                    </a:lnTo>
                    <a:lnTo>
                      <a:pt x="2193" y="22"/>
                    </a:lnTo>
                    <a:lnTo>
                      <a:pt x="2230" y="27"/>
                    </a:lnTo>
                    <a:lnTo>
                      <a:pt x="2260" y="31"/>
                    </a:lnTo>
                    <a:lnTo>
                      <a:pt x="2304" y="40"/>
                    </a:lnTo>
                    <a:lnTo>
                      <a:pt x="2348" y="51"/>
                    </a:lnTo>
                    <a:lnTo>
                      <a:pt x="2392" y="61"/>
                    </a:lnTo>
                    <a:lnTo>
                      <a:pt x="2437" y="75"/>
                    </a:lnTo>
                    <a:lnTo>
                      <a:pt x="2483" y="89"/>
                    </a:lnTo>
                    <a:lnTo>
                      <a:pt x="2527" y="106"/>
                    </a:lnTo>
                    <a:lnTo>
                      <a:pt x="2570" y="123"/>
                    </a:lnTo>
                    <a:lnTo>
                      <a:pt x="2611" y="141"/>
                    </a:lnTo>
                    <a:lnTo>
                      <a:pt x="2651" y="160"/>
                    </a:lnTo>
                    <a:lnTo>
                      <a:pt x="2690" y="182"/>
                    </a:lnTo>
                    <a:lnTo>
                      <a:pt x="2725" y="203"/>
                    </a:lnTo>
                    <a:lnTo>
                      <a:pt x="2758" y="225"/>
                    </a:lnTo>
                    <a:lnTo>
                      <a:pt x="2803" y="193"/>
                    </a:lnTo>
                    <a:lnTo>
                      <a:pt x="2847" y="165"/>
                    </a:lnTo>
                    <a:lnTo>
                      <a:pt x="2892" y="141"/>
                    </a:lnTo>
                    <a:lnTo>
                      <a:pt x="2937" y="121"/>
                    </a:lnTo>
                    <a:lnTo>
                      <a:pt x="2982" y="104"/>
                    </a:lnTo>
                    <a:lnTo>
                      <a:pt x="3027" y="92"/>
                    </a:lnTo>
                    <a:lnTo>
                      <a:pt x="3073" y="83"/>
                    </a:lnTo>
                    <a:lnTo>
                      <a:pt x="3117" y="77"/>
                    </a:lnTo>
                    <a:lnTo>
                      <a:pt x="3161" y="74"/>
                    </a:lnTo>
                    <a:lnTo>
                      <a:pt x="3204" y="74"/>
                    </a:lnTo>
                    <a:lnTo>
                      <a:pt x="3247" y="78"/>
                    </a:lnTo>
                    <a:lnTo>
                      <a:pt x="3289" y="83"/>
                    </a:lnTo>
                    <a:lnTo>
                      <a:pt x="3520" y="158"/>
                    </a:lnTo>
                    <a:lnTo>
                      <a:pt x="3539" y="164"/>
                    </a:lnTo>
                    <a:lnTo>
                      <a:pt x="3560" y="169"/>
                    </a:lnTo>
                    <a:lnTo>
                      <a:pt x="3581" y="177"/>
                    </a:lnTo>
                    <a:lnTo>
                      <a:pt x="3603" y="185"/>
                    </a:lnTo>
                    <a:lnTo>
                      <a:pt x="3625" y="196"/>
                    </a:lnTo>
                    <a:lnTo>
                      <a:pt x="3649" y="207"/>
                    </a:lnTo>
                    <a:lnTo>
                      <a:pt x="3671" y="218"/>
                    </a:lnTo>
                    <a:lnTo>
                      <a:pt x="3695" y="232"/>
                    </a:lnTo>
                    <a:lnTo>
                      <a:pt x="3718" y="247"/>
                    </a:lnTo>
                    <a:lnTo>
                      <a:pt x="3740" y="264"/>
                    </a:lnTo>
                    <a:lnTo>
                      <a:pt x="3762" y="281"/>
                    </a:lnTo>
                    <a:lnTo>
                      <a:pt x="3783" y="298"/>
                    </a:lnTo>
                    <a:lnTo>
                      <a:pt x="3793" y="282"/>
                    </a:lnTo>
                    <a:lnTo>
                      <a:pt x="3806" y="264"/>
                    </a:lnTo>
                    <a:lnTo>
                      <a:pt x="3823" y="243"/>
                    </a:lnTo>
                    <a:lnTo>
                      <a:pt x="3843" y="223"/>
                    </a:lnTo>
                    <a:lnTo>
                      <a:pt x="3868" y="201"/>
                    </a:lnTo>
                    <a:lnTo>
                      <a:pt x="3896" y="180"/>
                    </a:lnTo>
                    <a:lnTo>
                      <a:pt x="3929" y="158"/>
                    </a:lnTo>
                    <a:lnTo>
                      <a:pt x="3967" y="138"/>
                    </a:lnTo>
                    <a:lnTo>
                      <a:pt x="4009" y="117"/>
                    </a:lnTo>
                    <a:lnTo>
                      <a:pt x="4057" y="99"/>
                    </a:lnTo>
                    <a:lnTo>
                      <a:pt x="4110" y="83"/>
                    </a:lnTo>
                    <a:lnTo>
                      <a:pt x="4169" y="68"/>
                    </a:lnTo>
                    <a:lnTo>
                      <a:pt x="4219" y="66"/>
                    </a:lnTo>
                    <a:lnTo>
                      <a:pt x="4268" y="66"/>
                    </a:lnTo>
                    <a:lnTo>
                      <a:pt x="4313" y="69"/>
                    </a:lnTo>
                    <a:lnTo>
                      <a:pt x="4357" y="75"/>
                    </a:lnTo>
                    <a:lnTo>
                      <a:pt x="4400" y="84"/>
                    </a:lnTo>
                    <a:lnTo>
                      <a:pt x="4440" y="95"/>
                    </a:lnTo>
                    <a:lnTo>
                      <a:pt x="4479" y="109"/>
                    </a:lnTo>
                    <a:lnTo>
                      <a:pt x="4515" y="124"/>
                    </a:lnTo>
                    <a:lnTo>
                      <a:pt x="4551" y="142"/>
                    </a:lnTo>
                    <a:lnTo>
                      <a:pt x="4585" y="163"/>
                    </a:lnTo>
                    <a:lnTo>
                      <a:pt x="4618" y="185"/>
                    </a:lnTo>
                    <a:lnTo>
                      <a:pt x="4651" y="209"/>
                    </a:lnTo>
                    <a:lnTo>
                      <a:pt x="4668" y="193"/>
                    </a:lnTo>
                    <a:lnTo>
                      <a:pt x="4688" y="175"/>
                    </a:lnTo>
                    <a:lnTo>
                      <a:pt x="4712" y="159"/>
                    </a:lnTo>
                    <a:lnTo>
                      <a:pt x="4739" y="143"/>
                    </a:lnTo>
                    <a:lnTo>
                      <a:pt x="4768" y="129"/>
                    </a:lnTo>
                    <a:lnTo>
                      <a:pt x="4800" y="115"/>
                    </a:lnTo>
                    <a:lnTo>
                      <a:pt x="4833" y="103"/>
                    </a:lnTo>
                    <a:lnTo>
                      <a:pt x="4870" y="93"/>
                    </a:lnTo>
                    <a:lnTo>
                      <a:pt x="4907" y="85"/>
                    </a:lnTo>
                    <a:lnTo>
                      <a:pt x="4946" y="79"/>
                    </a:lnTo>
                    <a:lnTo>
                      <a:pt x="4987" y="75"/>
                    </a:lnTo>
                    <a:lnTo>
                      <a:pt x="5029" y="75"/>
                    </a:lnTo>
                    <a:lnTo>
                      <a:pt x="5075" y="83"/>
                    </a:lnTo>
                    <a:lnTo>
                      <a:pt x="5121" y="94"/>
                    </a:lnTo>
                    <a:lnTo>
                      <a:pt x="5165" y="108"/>
                    </a:lnTo>
                    <a:lnTo>
                      <a:pt x="5207" y="126"/>
                    </a:lnTo>
                    <a:lnTo>
                      <a:pt x="5248" y="147"/>
                    </a:lnTo>
                    <a:lnTo>
                      <a:pt x="5287" y="174"/>
                    </a:lnTo>
                    <a:lnTo>
                      <a:pt x="5323" y="203"/>
                    </a:lnTo>
                    <a:lnTo>
                      <a:pt x="5357" y="238"/>
                    </a:lnTo>
                    <a:lnTo>
                      <a:pt x="5388" y="277"/>
                    </a:lnTo>
                    <a:lnTo>
                      <a:pt x="5417" y="320"/>
                    </a:lnTo>
                    <a:lnTo>
                      <a:pt x="5443" y="368"/>
                    </a:lnTo>
                    <a:lnTo>
                      <a:pt x="5465" y="419"/>
                    </a:lnTo>
                    <a:lnTo>
                      <a:pt x="5479" y="470"/>
                    </a:lnTo>
                    <a:lnTo>
                      <a:pt x="5489" y="518"/>
                    </a:lnTo>
                    <a:lnTo>
                      <a:pt x="5494" y="566"/>
                    </a:lnTo>
                    <a:lnTo>
                      <a:pt x="5495" y="612"/>
                    </a:lnTo>
                    <a:lnTo>
                      <a:pt x="5493" y="657"/>
                    </a:lnTo>
                    <a:lnTo>
                      <a:pt x="5486" y="700"/>
                    </a:lnTo>
                    <a:lnTo>
                      <a:pt x="5476" y="743"/>
                    </a:lnTo>
                    <a:lnTo>
                      <a:pt x="5463" y="784"/>
                    </a:lnTo>
                    <a:lnTo>
                      <a:pt x="5446" y="823"/>
                    </a:lnTo>
                    <a:lnTo>
                      <a:pt x="5428" y="860"/>
                    </a:lnTo>
                    <a:lnTo>
                      <a:pt x="5406" y="897"/>
                    </a:lnTo>
                    <a:lnTo>
                      <a:pt x="5383" y="930"/>
                    </a:lnTo>
                    <a:lnTo>
                      <a:pt x="5450" y="928"/>
                    </a:lnTo>
                    <a:lnTo>
                      <a:pt x="5513" y="931"/>
                    </a:lnTo>
                    <a:lnTo>
                      <a:pt x="5570" y="941"/>
                    </a:lnTo>
                    <a:lnTo>
                      <a:pt x="5621" y="955"/>
                    </a:lnTo>
                    <a:lnTo>
                      <a:pt x="5669" y="974"/>
                    </a:lnTo>
                    <a:lnTo>
                      <a:pt x="5712" y="997"/>
                    </a:lnTo>
                    <a:lnTo>
                      <a:pt x="5751" y="1023"/>
                    </a:lnTo>
                    <a:lnTo>
                      <a:pt x="5787" y="1051"/>
                    </a:lnTo>
                    <a:lnTo>
                      <a:pt x="5819" y="1082"/>
                    </a:lnTo>
                    <a:lnTo>
                      <a:pt x="5847" y="1113"/>
                    </a:lnTo>
                    <a:lnTo>
                      <a:pt x="5873" y="1145"/>
                    </a:lnTo>
                    <a:lnTo>
                      <a:pt x="5896" y="1177"/>
                    </a:lnTo>
                    <a:lnTo>
                      <a:pt x="5929" y="1234"/>
                    </a:lnTo>
                    <a:lnTo>
                      <a:pt x="5952" y="1291"/>
                    </a:lnTo>
                    <a:lnTo>
                      <a:pt x="5968" y="1349"/>
                    </a:lnTo>
                    <a:lnTo>
                      <a:pt x="5977" y="1408"/>
                    </a:lnTo>
                    <a:lnTo>
                      <a:pt x="5979" y="1464"/>
                    </a:lnTo>
                    <a:lnTo>
                      <a:pt x="5976" y="1519"/>
                    </a:lnTo>
                    <a:lnTo>
                      <a:pt x="5967" y="1572"/>
                    </a:lnTo>
                    <a:lnTo>
                      <a:pt x="5955" y="1623"/>
                    </a:lnTo>
                    <a:lnTo>
                      <a:pt x="5940" y="1668"/>
                    </a:lnTo>
                    <a:lnTo>
                      <a:pt x="5923" y="1710"/>
                    </a:lnTo>
                    <a:lnTo>
                      <a:pt x="5904" y="1745"/>
                    </a:lnTo>
                    <a:lnTo>
                      <a:pt x="5886" y="1774"/>
                    </a:lnTo>
                    <a:lnTo>
                      <a:pt x="5394" y="1798"/>
                    </a:lnTo>
                    <a:lnTo>
                      <a:pt x="4906" y="1817"/>
                    </a:lnTo>
                    <a:lnTo>
                      <a:pt x="4419" y="1831"/>
                    </a:lnTo>
                    <a:lnTo>
                      <a:pt x="3935" y="1840"/>
                    </a:lnTo>
                    <a:lnTo>
                      <a:pt x="3451" y="1845"/>
                    </a:lnTo>
                    <a:lnTo>
                      <a:pt x="2968" y="1845"/>
                    </a:lnTo>
                    <a:lnTo>
                      <a:pt x="2486" y="1842"/>
                    </a:lnTo>
                    <a:lnTo>
                      <a:pt x="2001" y="1834"/>
                    </a:lnTo>
                    <a:lnTo>
                      <a:pt x="1517" y="1824"/>
                    </a:lnTo>
                    <a:lnTo>
                      <a:pt x="1030" y="1810"/>
                    </a:lnTo>
                    <a:lnTo>
                      <a:pt x="543" y="1791"/>
                    </a:lnTo>
                    <a:lnTo>
                      <a:pt x="52" y="1770"/>
                    </a:lnTo>
                    <a:lnTo>
                      <a:pt x="52" y="1770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87" name="Freeform 123"/>
              <p:cNvSpPr>
                <a:spLocks noEditPoints="1"/>
              </p:cNvSpPr>
              <p:nvPr/>
            </p:nvSpPr>
            <p:spPr bwMode="auto">
              <a:xfrm>
                <a:off x="2576" y="2881"/>
                <a:ext cx="821" cy="285"/>
              </a:xfrm>
              <a:custGeom>
                <a:avLst/>
                <a:gdLst/>
                <a:ahLst/>
                <a:cxnLst>
                  <a:cxn ang="0">
                    <a:pos x="130" y="1694"/>
                  </a:cxn>
                  <a:cxn ang="0">
                    <a:pos x="127" y="1565"/>
                  </a:cxn>
                  <a:cxn ang="0">
                    <a:pos x="182" y="1152"/>
                  </a:cxn>
                  <a:cxn ang="0">
                    <a:pos x="474" y="817"/>
                  </a:cxn>
                  <a:cxn ang="0">
                    <a:pos x="790" y="710"/>
                  </a:cxn>
                  <a:cxn ang="0">
                    <a:pos x="923" y="694"/>
                  </a:cxn>
                  <a:cxn ang="0">
                    <a:pos x="850" y="656"/>
                  </a:cxn>
                  <a:cxn ang="0">
                    <a:pos x="517" y="682"/>
                  </a:cxn>
                  <a:cxn ang="0">
                    <a:pos x="139" y="956"/>
                  </a:cxn>
                  <a:cxn ang="0">
                    <a:pos x="0" y="1416"/>
                  </a:cxn>
                  <a:cxn ang="0">
                    <a:pos x="899" y="375"/>
                  </a:cxn>
                  <a:cxn ang="0">
                    <a:pos x="1210" y="895"/>
                  </a:cxn>
                  <a:cxn ang="0">
                    <a:pos x="1440" y="895"/>
                  </a:cxn>
                  <a:cxn ang="0">
                    <a:pos x="1391" y="777"/>
                  </a:cxn>
                  <a:cxn ang="0">
                    <a:pos x="907" y="442"/>
                  </a:cxn>
                  <a:cxn ang="0">
                    <a:pos x="4785" y="1172"/>
                  </a:cxn>
                  <a:cxn ang="0">
                    <a:pos x="4089" y="1091"/>
                  </a:cxn>
                  <a:cxn ang="0">
                    <a:pos x="3980" y="1143"/>
                  </a:cxn>
                  <a:cxn ang="0">
                    <a:pos x="4052" y="1182"/>
                  </a:cxn>
                  <a:cxn ang="0">
                    <a:pos x="4439" y="1167"/>
                  </a:cxn>
                  <a:cxn ang="0">
                    <a:pos x="4855" y="1365"/>
                  </a:cxn>
                  <a:cxn ang="0">
                    <a:pos x="5057" y="1745"/>
                  </a:cxn>
                  <a:cxn ang="0">
                    <a:pos x="5106" y="1662"/>
                  </a:cxn>
                  <a:cxn ang="0">
                    <a:pos x="3852" y="306"/>
                  </a:cxn>
                  <a:cxn ang="0">
                    <a:pos x="3778" y="231"/>
                  </a:cxn>
                  <a:cxn ang="0">
                    <a:pos x="4035" y="41"/>
                  </a:cxn>
                  <a:cxn ang="0">
                    <a:pos x="4363" y="11"/>
                  </a:cxn>
                  <a:cxn ang="0">
                    <a:pos x="4641" y="144"/>
                  </a:cxn>
                  <a:cxn ang="0">
                    <a:pos x="4800" y="357"/>
                  </a:cxn>
                  <a:cxn ang="0">
                    <a:pos x="4633" y="192"/>
                  </a:cxn>
                  <a:cxn ang="0">
                    <a:pos x="4335" y="114"/>
                  </a:cxn>
                  <a:cxn ang="0">
                    <a:pos x="4036" y="190"/>
                  </a:cxn>
                  <a:cxn ang="0">
                    <a:pos x="3871" y="327"/>
                  </a:cxn>
                  <a:cxn ang="0">
                    <a:pos x="4025" y="1917"/>
                  </a:cxn>
                  <a:cxn ang="0">
                    <a:pos x="3326" y="1977"/>
                  </a:cxn>
                  <a:cxn ang="0">
                    <a:pos x="2719" y="1768"/>
                  </a:cxn>
                  <a:cxn ang="0">
                    <a:pos x="2775" y="1654"/>
                  </a:cxn>
                  <a:cxn ang="0">
                    <a:pos x="3176" y="1762"/>
                  </a:cxn>
                  <a:cxn ang="0">
                    <a:pos x="3814" y="1779"/>
                  </a:cxn>
                  <a:cxn ang="0">
                    <a:pos x="4265" y="1515"/>
                  </a:cxn>
                  <a:cxn ang="0">
                    <a:pos x="2649" y="461"/>
                  </a:cxn>
                  <a:cxn ang="0">
                    <a:pos x="2764" y="428"/>
                  </a:cxn>
                  <a:cxn ang="0">
                    <a:pos x="3067" y="140"/>
                  </a:cxn>
                  <a:cxn ang="0">
                    <a:pos x="3411" y="73"/>
                  </a:cxn>
                  <a:cxn ang="0">
                    <a:pos x="3109" y="9"/>
                  </a:cxn>
                  <a:cxn ang="0">
                    <a:pos x="2732" y="180"/>
                  </a:cxn>
                  <a:cxn ang="0">
                    <a:pos x="2549" y="426"/>
                  </a:cxn>
                  <a:cxn ang="0">
                    <a:pos x="2814" y="1563"/>
                  </a:cxn>
                  <a:cxn ang="0">
                    <a:pos x="2898" y="844"/>
                  </a:cxn>
                  <a:cxn ang="0">
                    <a:pos x="2396" y="406"/>
                  </a:cxn>
                  <a:cxn ang="0">
                    <a:pos x="2736" y="854"/>
                  </a:cxn>
                  <a:cxn ang="0">
                    <a:pos x="2636" y="1551"/>
                  </a:cxn>
                  <a:cxn ang="0">
                    <a:pos x="2578" y="1779"/>
                  </a:cxn>
                  <a:cxn ang="0">
                    <a:pos x="2711" y="1778"/>
                  </a:cxn>
                  <a:cxn ang="0">
                    <a:pos x="4959" y="1022"/>
                  </a:cxn>
                  <a:cxn ang="0">
                    <a:pos x="4872" y="1232"/>
                  </a:cxn>
                  <a:cxn ang="0">
                    <a:pos x="4983" y="1209"/>
                  </a:cxn>
                  <a:cxn ang="0">
                    <a:pos x="5358" y="919"/>
                  </a:cxn>
                  <a:cxn ang="0">
                    <a:pos x="5645" y="920"/>
                  </a:cxn>
                  <a:cxn ang="0">
                    <a:pos x="5608" y="889"/>
                  </a:cxn>
                </a:cxnLst>
                <a:rect l="0" t="0" r="r" b="b"/>
                <a:pathLst>
                  <a:path w="5746" h="1993">
                    <a:moveTo>
                      <a:pt x="61" y="1689"/>
                    </a:moveTo>
                    <a:lnTo>
                      <a:pt x="67" y="1690"/>
                    </a:lnTo>
                    <a:lnTo>
                      <a:pt x="74" y="1690"/>
                    </a:lnTo>
                    <a:lnTo>
                      <a:pt x="82" y="1691"/>
                    </a:lnTo>
                    <a:lnTo>
                      <a:pt x="91" y="1691"/>
                    </a:lnTo>
                    <a:lnTo>
                      <a:pt x="101" y="1692"/>
                    </a:lnTo>
                    <a:lnTo>
                      <a:pt x="110" y="1693"/>
                    </a:lnTo>
                    <a:lnTo>
                      <a:pt x="120" y="1693"/>
                    </a:lnTo>
                    <a:lnTo>
                      <a:pt x="130" y="1694"/>
                    </a:lnTo>
                    <a:lnTo>
                      <a:pt x="139" y="1694"/>
                    </a:lnTo>
                    <a:lnTo>
                      <a:pt x="148" y="1695"/>
                    </a:lnTo>
                    <a:lnTo>
                      <a:pt x="155" y="1695"/>
                    </a:lnTo>
                    <a:lnTo>
                      <a:pt x="160" y="1695"/>
                    </a:lnTo>
                    <a:lnTo>
                      <a:pt x="156" y="1679"/>
                    </a:lnTo>
                    <a:lnTo>
                      <a:pt x="149" y="1658"/>
                    </a:lnTo>
                    <a:lnTo>
                      <a:pt x="142" y="1631"/>
                    </a:lnTo>
                    <a:lnTo>
                      <a:pt x="134" y="1601"/>
                    </a:lnTo>
                    <a:lnTo>
                      <a:pt x="127" y="1565"/>
                    </a:lnTo>
                    <a:lnTo>
                      <a:pt x="121" y="1526"/>
                    </a:lnTo>
                    <a:lnTo>
                      <a:pt x="117" y="1485"/>
                    </a:lnTo>
                    <a:lnTo>
                      <a:pt x="116" y="1438"/>
                    </a:lnTo>
                    <a:lnTo>
                      <a:pt x="118" y="1388"/>
                    </a:lnTo>
                    <a:lnTo>
                      <a:pt x="125" y="1335"/>
                    </a:lnTo>
                    <a:lnTo>
                      <a:pt x="136" y="1279"/>
                    </a:lnTo>
                    <a:lnTo>
                      <a:pt x="153" y="1220"/>
                    </a:lnTo>
                    <a:lnTo>
                      <a:pt x="166" y="1188"/>
                    </a:lnTo>
                    <a:lnTo>
                      <a:pt x="182" y="1152"/>
                    </a:lnTo>
                    <a:lnTo>
                      <a:pt x="201" y="1116"/>
                    </a:lnTo>
                    <a:lnTo>
                      <a:pt x="222" y="1078"/>
                    </a:lnTo>
                    <a:lnTo>
                      <a:pt x="246" y="1039"/>
                    </a:lnTo>
                    <a:lnTo>
                      <a:pt x="275" y="1000"/>
                    </a:lnTo>
                    <a:lnTo>
                      <a:pt x="306" y="961"/>
                    </a:lnTo>
                    <a:lnTo>
                      <a:pt x="342" y="922"/>
                    </a:lnTo>
                    <a:lnTo>
                      <a:pt x="381" y="886"/>
                    </a:lnTo>
                    <a:lnTo>
                      <a:pt x="425" y="850"/>
                    </a:lnTo>
                    <a:lnTo>
                      <a:pt x="474" y="817"/>
                    </a:lnTo>
                    <a:lnTo>
                      <a:pt x="526" y="786"/>
                    </a:lnTo>
                    <a:lnTo>
                      <a:pt x="557" y="772"/>
                    </a:lnTo>
                    <a:lnTo>
                      <a:pt x="588" y="759"/>
                    </a:lnTo>
                    <a:lnTo>
                      <a:pt x="619" y="747"/>
                    </a:lnTo>
                    <a:lnTo>
                      <a:pt x="652" y="737"/>
                    </a:lnTo>
                    <a:lnTo>
                      <a:pt x="685" y="728"/>
                    </a:lnTo>
                    <a:lnTo>
                      <a:pt x="720" y="721"/>
                    </a:lnTo>
                    <a:lnTo>
                      <a:pt x="754" y="715"/>
                    </a:lnTo>
                    <a:lnTo>
                      <a:pt x="790" y="710"/>
                    </a:lnTo>
                    <a:lnTo>
                      <a:pt x="826" y="708"/>
                    </a:lnTo>
                    <a:lnTo>
                      <a:pt x="863" y="707"/>
                    </a:lnTo>
                    <a:lnTo>
                      <a:pt x="900" y="708"/>
                    </a:lnTo>
                    <a:lnTo>
                      <a:pt x="937" y="710"/>
                    </a:lnTo>
                    <a:lnTo>
                      <a:pt x="935" y="708"/>
                    </a:lnTo>
                    <a:lnTo>
                      <a:pt x="932" y="705"/>
                    </a:lnTo>
                    <a:lnTo>
                      <a:pt x="928" y="702"/>
                    </a:lnTo>
                    <a:lnTo>
                      <a:pt x="926" y="698"/>
                    </a:lnTo>
                    <a:lnTo>
                      <a:pt x="923" y="694"/>
                    </a:lnTo>
                    <a:lnTo>
                      <a:pt x="920" y="690"/>
                    </a:lnTo>
                    <a:lnTo>
                      <a:pt x="918" y="686"/>
                    </a:lnTo>
                    <a:lnTo>
                      <a:pt x="914" y="681"/>
                    </a:lnTo>
                    <a:lnTo>
                      <a:pt x="912" y="677"/>
                    </a:lnTo>
                    <a:lnTo>
                      <a:pt x="909" y="673"/>
                    </a:lnTo>
                    <a:lnTo>
                      <a:pt x="907" y="670"/>
                    </a:lnTo>
                    <a:lnTo>
                      <a:pt x="904" y="665"/>
                    </a:lnTo>
                    <a:lnTo>
                      <a:pt x="879" y="660"/>
                    </a:lnTo>
                    <a:lnTo>
                      <a:pt x="850" y="656"/>
                    </a:lnTo>
                    <a:lnTo>
                      <a:pt x="820" y="651"/>
                    </a:lnTo>
                    <a:lnTo>
                      <a:pt x="787" y="649"/>
                    </a:lnTo>
                    <a:lnTo>
                      <a:pt x="752" y="648"/>
                    </a:lnTo>
                    <a:lnTo>
                      <a:pt x="716" y="648"/>
                    </a:lnTo>
                    <a:lnTo>
                      <a:pt x="678" y="650"/>
                    </a:lnTo>
                    <a:lnTo>
                      <a:pt x="639" y="655"/>
                    </a:lnTo>
                    <a:lnTo>
                      <a:pt x="599" y="661"/>
                    </a:lnTo>
                    <a:lnTo>
                      <a:pt x="559" y="671"/>
                    </a:lnTo>
                    <a:lnTo>
                      <a:pt x="517" y="682"/>
                    </a:lnTo>
                    <a:lnTo>
                      <a:pt x="475" y="698"/>
                    </a:lnTo>
                    <a:lnTo>
                      <a:pt x="424" y="721"/>
                    </a:lnTo>
                    <a:lnTo>
                      <a:pt x="375" y="747"/>
                    </a:lnTo>
                    <a:lnTo>
                      <a:pt x="329" y="776"/>
                    </a:lnTo>
                    <a:lnTo>
                      <a:pt x="285" y="807"/>
                    </a:lnTo>
                    <a:lnTo>
                      <a:pt x="245" y="841"/>
                    </a:lnTo>
                    <a:lnTo>
                      <a:pt x="206" y="877"/>
                    </a:lnTo>
                    <a:lnTo>
                      <a:pt x="172" y="915"/>
                    </a:lnTo>
                    <a:lnTo>
                      <a:pt x="139" y="956"/>
                    </a:lnTo>
                    <a:lnTo>
                      <a:pt x="112" y="997"/>
                    </a:lnTo>
                    <a:lnTo>
                      <a:pt x="86" y="1042"/>
                    </a:lnTo>
                    <a:lnTo>
                      <a:pt x="64" y="1087"/>
                    </a:lnTo>
                    <a:lnTo>
                      <a:pt x="45" y="1133"/>
                    </a:lnTo>
                    <a:lnTo>
                      <a:pt x="26" y="1194"/>
                    </a:lnTo>
                    <a:lnTo>
                      <a:pt x="13" y="1252"/>
                    </a:lnTo>
                    <a:lnTo>
                      <a:pt x="4" y="1309"/>
                    </a:lnTo>
                    <a:lnTo>
                      <a:pt x="0" y="1364"/>
                    </a:lnTo>
                    <a:lnTo>
                      <a:pt x="0" y="1416"/>
                    </a:lnTo>
                    <a:lnTo>
                      <a:pt x="3" y="1465"/>
                    </a:lnTo>
                    <a:lnTo>
                      <a:pt x="8" y="1511"/>
                    </a:lnTo>
                    <a:lnTo>
                      <a:pt x="17" y="1554"/>
                    </a:lnTo>
                    <a:lnTo>
                      <a:pt x="28" y="1594"/>
                    </a:lnTo>
                    <a:lnTo>
                      <a:pt x="38" y="1630"/>
                    </a:lnTo>
                    <a:lnTo>
                      <a:pt x="50" y="1662"/>
                    </a:lnTo>
                    <a:lnTo>
                      <a:pt x="61" y="1689"/>
                    </a:lnTo>
                    <a:lnTo>
                      <a:pt x="61" y="1689"/>
                    </a:lnTo>
                    <a:close/>
                    <a:moveTo>
                      <a:pt x="899" y="375"/>
                    </a:moveTo>
                    <a:lnTo>
                      <a:pt x="875" y="552"/>
                    </a:lnTo>
                    <a:lnTo>
                      <a:pt x="883" y="612"/>
                    </a:lnTo>
                    <a:lnTo>
                      <a:pt x="905" y="665"/>
                    </a:lnTo>
                    <a:lnTo>
                      <a:pt x="939" y="715"/>
                    </a:lnTo>
                    <a:lnTo>
                      <a:pt x="984" y="760"/>
                    </a:lnTo>
                    <a:lnTo>
                      <a:pt x="1036" y="801"/>
                    </a:lnTo>
                    <a:lnTo>
                      <a:pt x="1092" y="837"/>
                    </a:lnTo>
                    <a:lnTo>
                      <a:pt x="1151" y="868"/>
                    </a:lnTo>
                    <a:lnTo>
                      <a:pt x="1210" y="895"/>
                    </a:lnTo>
                    <a:lnTo>
                      <a:pt x="1267" y="918"/>
                    </a:lnTo>
                    <a:lnTo>
                      <a:pt x="1319" y="935"/>
                    </a:lnTo>
                    <a:lnTo>
                      <a:pt x="1363" y="948"/>
                    </a:lnTo>
                    <a:lnTo>
                      <a:pt x="1397" y="956"/>
                    </a:lnTo>
                    <a:lnTo>
                      <a:pt x="1406" y="944"/>
                    </a:lnTo>
                    <a:lnTo>
                      <a:pt x="1414" y="932"/>
                    </a:lnTo>
                    <a:lnTo>
                      <a:pt x="1423" y="920"/>
                    </a:lnTo>
                    <a:lnTo>
                      <a:pt x="1431" y="907"/>
                    </a:lnTo>
                    <a:lnTo>
                      <a:pt x="1440" y="895"/>
                    </a:lnTo>
                    <a:lnTo>
                      <a:pt x="1449" y="882"/>
                    </a:lnTo>
                    <a:lnTo>
                      <a:pt x="1458" y="870"/>
                    </a:lnTo>
                    <a:lnTo>
                      <a:pt x="1467" y="858"/>
                    </a:lnTo>
                    <a:lnTo>
                      <a:pt x="1477" y="845"/>
                    </a:lnTo>
                    <a:lnTo>
                      <a:pt x="1486" y="832"/>
                    </a:lnTo>
                    <a:lnTo>
                      <a:pt x="1497" y="819"/>
                    </a:lnTo>
                    <a:lnTo>
                      <a:pt x="1507" y="806"/>
                    </a:lnTo>
                    <a:lnTo>
                      <a:pt x="1452" y="793"/>
                    </a:lnTo>
                    <a:lnTo>
                      <a:pt x="1391" y="777"/>
                    </a:lnTo>
                    <a:lnTo>
                      <a:pt x="1326" y="758"/>
                    </a:lnTo>
                    <a:lnTo>
                      <a:pt x="1258" y="735"/>
                    </a:lnTo>
                    <a:lnTo>
                      <a:pt x="1191" y="708"/>
                    </a:lnTo>
                    <a:lnTo>
                      <a:pt x="1125" y="677"/>
                    </a:lnTo>
                    <a:lnTo>
                      <a:pt x="1065" y="641"/>
                    </a:lnTo>
                    <a:lnTo>
                      <a:pt x="1010" y="600"/>
                    </a:lnTo>
                    <a:lnTo>
                      <a:pt x="964" y="553"/>
                    </a:lnTo>
                    <a:lnTo>
                      <a:pt x="929" y="501"/>
                    </a:lnTo>
                    <a:lnTo>
                      <a:pt x="907" y="442"/>
                    </a:lnTo>
                    <a:lnTo>
                      <a:pt x="899" y="375"/>
                    </a:lnTo>
                    <a:lnTo>
                      <a:pt x="899" y="375"/>
                    </a:lnTo>
                    <a:close/>
                    <a:moveTo>
                      <a:pt x="5101" y="1634"/>
                    </a:moveTo>
                    <a:lnTo>
                      <a:pt x="5087" y="1549"/>
                    </a:lnTo>
                    <a:lnTo>
                      <a:pt x="5056" y="1465"/>
                    </a:lnTo>
                    <a:lnTo>
                      <a:pt x="5009" y="1382"/>
                    </a:lnTo>
                    <a:lnTo>
                      <a:pt x="4946" y="1305"/>
                    </a:lnTo>
                    <a:lnTo>
                      <a:pt x="4872" y="1234"/>
                    </a:lnTo>
                    <a:lnTo>
                      <a:pt x="4785" y="1172"/>
                    </a:lnTo>
                    <a:lnTo>
                      <a:pt x="4689" y="1120"/>
                    </a:lnTo>
                    <a:lnTo>
                      <a:pt x="4585" y="1080"/>
                    </a:lnTo>
                    <a:lnTo>
                      <a:pt x="4473" y="1054"/>
                    </a:lnTo>
                    <a:lnTo>
                      <a:pt x="4356" y="1045"/>
                    </a:lnTo>
                    <a:lnTo>
                      <a:pt x="4236" y="1053"/>
                    </a:lnTo>
                    <a:lnTo>
                      <a:pt x="4113" y="1081"/>
                    </a:lnTo>
                    <a:lnTo>
                      <a:pt x="4106" y="1085"/>
                    </a:lnTo>
                    <a:lnTo>
                      <a:pt x="4098" y="1088"/>
                    </a:lnTo>
                    <a:lnTo>
                      <a:pt x="4089" y="1091"/>
                    </a:lnTo>
                    <a:lnTo>
                      <a:pt x="4078" y="1095"/>
                    </a:lnTo>
                    <a:lnTo>
                      <a:pt x="4067" y="1101"/>
                    </a:lnTo>
                    <a:lnTo>
                      <a:pt x="4055" y="1105"/>
                    </a:lnTo>
                    <a:lnTo>
                      <a:pt x="4042" y="1110"/>
                    </a:lnTo>
                    <a:lnTo>
                      <a:pt x="4029" y="1117"/>
                    </a:lnTo>
                    <a:lnTo>
                      <a:pt x="4016" y="1122"/>
                    </a:lnTo>
                    <a:lnTo>
                      <a:pt x="4004" y="1130"/>
                    </a:lnTo>
                    <a:lnTo>
                      <a:pt x="3992" y="1136"/>
                    </a:lnTo>
                    <a:lnTo>
                      <a:pt x="3980" y="1143"/>
                    </a:lnTo>
                    <a:lnTo>
                      <a:pt x="3989" y="1149"/>
                    </a:lnTo>
                    <a:lnTo>
                      <a:pt x="3998" y="1154"/>
                    </a:lnTo>
                    <a:lnTo>
                      <a:pt x="4007" y="1159"/>
                    </a:lnTo>
                    <a:lnTo>
                      <a:pt x="4015" y="1163"/>
                    </a:lnTo>
                    <a:lnTo>
                      <a:pt x="4023" y="1167"/>
                    </a:lnTo>
                    <a:lnTo>
                      <a:pt x="4030" y="1172"/>
                    </a:lnTo>
                    <a:lnTo>
                      <a:pt x="4038" y="1175"/>
                    </a:lnTo>
                    <a:lnTo>
                      <a:pt x="4046" y="1179"/>
                    </a:lnTo>
                    <a:lnTo>
                      <a:pt x="4052" y="1182"/>
                    </a:lnTo>
                    <a:lnTo>
                      <a:pt x="4058" y="1187"/>
                    </a:lnTo>
                    <a:lnTo>
                      <a:pt x="4065" y="1191"/>
                    </a:lnTo>
                    <a:lnTo>
                      <a:pt x="4071" y="1194"/>
                    </a:lnTo>
                    <a:lnTo>
                      <a:pt x="4136" y="1176"/>
                    </a:lnTo>
                    <a:lnTo>
                      <a:pt x="4199" y="1163"/>
                    </a:lnTo>
                    <a:lnTo>
                      <a:pt x="4262" y="1157"/>
                    </a:lnTo>
                    <a:lnTo>
                      <a:pt x="4323" y="1156"/>
                    </a:lnTo>
                    <a:lnTo>
                      <a:pt x="4382" y="1159"/>
                    </a:lnTo>
                    <a:lnTo>
                      <a:pt x="4439" y="1167"/>
                    </a:lnTo>
                    <a:lnTo>
                      <a:pt x="4494" y="1178"/>
                    </a:lnTo>
                    <a:lnTo>
                      <a:pt x="4546" y="1193"/>
                    </a:lnTo>
                    <a:lnTo>
                      <a:pt x="4595" y="1209"/>
                    </a:lnTo>
                    <a:lnTo>
                      <a:pt x="4641" y="1229"/>
                    </a:lnTo>
                    <a:lnTo>
                      <a:pt x="4684" y="1248"/>
                    </a:lnTo>
                    <a:lnTo>
                      <a:pt x="4724" y="1267"/>
                    </a:lnTo>
                    <a:lnTo>
                      <a:pt x="4769" y="1297"/>
                    </a:lnTo>
                    <a:lnTo>
                      <a:pt x="4813" y="1331"/>
                    </a:lnTo>
                    <a:lnTo>
                      <a:pt x="4855" y="1365"/>
                    </a:lnTo>
                    <a:lnTo>
                      <a:pt x="4894" y="1403"/>
                    </a:lnTo>
                    <a:lnTo>
                      <a:pt x="4929" y="1443"/>
                    </a:lnTo>
                    <a:lnTo>
                      <a:pt x="4960" y="1483"/>
                    </a:lnTo>
                    <a:lnTo>
                      <a:pt x="4989" y="1525"/>
                    </a:lnTo>
                    <a:lnTo>
                      <a:pt x="5013" y="1569"/>
                    </a:lnTo>
                    <a:lnTo>
                      <a:pt x="5031" y="1614"/>
                    </a:lnTo>
                    <a:lnTo>
                      <a:pt x="5045" y="1658"/>
                    </a:lnTo>
                    <a:lnTo>
                      <a:pt x="5054" y="1702"/>
                    </a:lnTo>
                    <a:lnTo>
                      <a:pt x="5057" y="1745"/>
                    </a:lnTo>
                    <a:lnTo>
                      <a:pt x="5107" y="1744"/>
                    </a:lnTo>
                    <a:lnTo>
                      <a:pt x="5107" y="1734"/>
                    </a:lnTo>
                    <a:lnTo>
                      <a:pt x="5109" y="1723"/>
                    </a:lnTo>
                    <a:lnTo>
                      <a:pt x="5109" y="1712"/>
                    </a:lnTo>
                    <a:lnTo>
                      <a:pt x="5109" y="1702"/>
                    </a:lnTo>
                    <a:lnTo>
                      <a:pt x="5109" y="1692"/>
                    </a:lnTo>
                    <a:lnTo>
                      <a:pt x="5107" y="1681"/>
                    </a:lnTo>
                    <a:lnTo>
                      <a:pt x="5107" y="1672"/>
                    </a:lnTo>
                    <a:lnTo>
                      <a:pt x="5106" y="1662"/>
                    </a:lnTo>
                    <a:lnTo>
                      <a:pt x="5105" y="1653"/>
                    </a:lnTo>
                    <a:lnTo>
                      <a:pt x="5103" y="1646"/>
                    </a:lnTo>
                    <a:lnTo>
                      <a:pt x="5102" y="1639"/>
                    </a:lnTo>
                    <a:lnTo>
                      <a:pt x="5101" y="1634"/>
                    </a:lnTo>
                    <a:lnTo>
                      <a:pt x="5101" y="1634"/>
                    </a:lnTo>
                    <a:close/>
                    <a:moveTo>
                      <a:pt x="3871" y="327"/>
                    </a:moveTo>
                    <a:lnTo>
                      <a:pt x="3865" y="320"/>
                    </a:lnTo>
                    <a:lnTo>
                      <a:pt x="3858" y="314"/>
                    </a:lnTo>
                    <a:lnTo>
                      <a:pt x="3852" y="306"/>
                    </a:lnTo>
                    <a:lnTo>
                      <a:pt x="3846" y="299"/>
                    </a:lnTo>
                    <a:lnTo>
                      <a:pt x="3838" y="290"/>
                    </a:lnTo>
                    <a:lnTo>
                      <a:pt x="3829" y="283"/>
                    </a:lnTo>
                    <a:lnTo>
                      <a:pt x="3822" y="274"/>
                    </a:lnTo>
                    <a:lnTo>
                      <a:pt x="3813" y="265"/>
                    </a:lnTo>
                    <a:lnTo>
                      <a:pt x="3805" y="257"/>
                    </a:lnTo>
                    <a:lnTo>
                      <a:pt x="3795" y="248"/>
                    </a:lnTo>
                    <a:lnTo>
                      <a:pt x="3786" y="240"/>
                    </a:lnTo>
                    <a:lnTo>
                      <a:pt x="3778" y="231"/>
                    </a:lnTo>
                    <a:lnTo>
                      <a:pt x="3795" y="209"/>
                    </a:lnTo>
                    <a:lnTo>
                      <a:pt x="3815" y="186"/>
                    </a:lnTo>
                    <a:lnTo>
                      <a:pt x="3838" y="163"/>
                    </a:lnTo>
                    <a:lnTo>
                      <a:pt x="3864" y="141"/>
                    </a:lnTo>
                    <a:lnTo>
                      <a:pt x="3893" y="118"/>
                    </a:lnTo>
                    <a:lnTo>
                      <a:pt x="3925" y="97"/>
                    </a:lnTo>
                    <a:lnTo>
                      <a:pt x="3960" y="76"/>
                    </a:lnTo>
                    <a:lnTo>
                      <a:pt x="3996" y="57"/>
                    </a:lnTo>
                    <a:lnTo>
                      <a:pt x="4035" y="41"/>
                    </a:lnTo>
                    <a:lnTo>
                      <a:pt x="4077" y="26"/>
                    </a:lnTo>
                    <a:lnTo>
                      <a:pt x="4121" y="14"/>
                    </a:lnTo>
                    <a:lnTo>
                      <a:pt x="4168" y="4"/>
                    </a:lnTo>
                    <a:lnTo>
                      <a:pt x="4195" y="2"/>
                    </a:lnTo>
                    <a:lnTo>
                      <a:pt x="4225" y="0"/>
                    </a:lnTo>
                    <a:lnTo>
                      <a:pt x="4257" y="0"/>
                    </a:lnTo>
                    <a:lnTo>
                      <a:pt x="4291" y="1"/>
                    </a:lnTo>
                    <a:lnTo>
                      <a:pt x="4326" y="4"/>
                    </a:lnTo>
                    <a:lnTo>
                      <a:pt x="4363" y="11"/>
                    </a:lnTo>
                    <a:lnTo>
                      <a:pt x="4400" y="19"/>
                    </a:lnTo>
                    <a:lnTo>
                      <a:pt x="4439" y="30"/>
                    </a:lnTo>
                    <a:lnTo>
                      <a:pt x="4478" y="44"/>
                    </a:lnTo>
                    <a:lnTo>
                      <a:pt x="4517" y="62"/>
                    </a:lnTo>
                    <a:lnTo>
                      <a:pt x="4557" y="83"/>
                    </a:lnTo>
                    <a:lnTo>
                      <a:pt x="4597" y="107"/>
                    </a:lnTo>
                    <a:lnTo>
                      <a:pt x="4610" y="118"/>
                    </a:lnTo>
                    <a:lnTo>
                      <a:pt x="4624" y="130"/>
                    </a:lnTo>
                    <a:lnTo>
                      <a:pt x="4641" y="144"/>
                    </a:lnTo>
                    <a:lnTo>
                      <a:pt x="4658" y="160"/>
                    </a:lnTo>
                    <a:lnTo>
                      <a:pt x="4676" y="177"/>
                    </a:lnTo>
                    <a:lnTo>
                      <a:pt x="4696" y="198"/>
                    </a:lnTo>
                    <a:lnTo>
                      <a:pt x="4715" y="219"/>
                    </a:lnTo>
                    <a:lnTo>
                      <a:pt x="4733" y="243"/>
                    </a:lnTo>
                    <a:lnTo>
                      <a:pt x="4752" y="269"/>
                    </a:lnTo>
                    <a:lnTo>
                      <a:pt x="4770" y="295"/>
                    </a:lnTo>
                    <a:lnTo>
                      <a:pt x="4785" y="326"/>
                    </a:lnTo>
                    <a:lnTo>
                      <a:pt x="4800" y="357"/>
                    </a:lnTo>
                    <a:lnTo>
                      <a:pt x="4789" y="337"/>
                    </a:lnTo>
                    <a:lnTo>
                      <a:pt x="4776" y="317"/>
                    </a:lnTo>
                    <a:lnTo>
                      <a:pt x="4761" y="298"/>
                    </a:lnTo>
                    <a:lnTo>
                      <a:pt x="4744" y="278"/>
                    </a:lnTo>
                    <a:lnTo>
                      <a:pt x="4726" y="259"/>
                    </a:lnTo>
                    <a:lnTo>
                      <a:pt x="4704" y="241"/>
                    </a:lnTo>
                    <a:lnTo>
                      <a:pt x="4682" y="223"/>
                    </a:lnTo>
                    <a:lnTo>
                      <a:pt x="4658" y="207"/>
                    </a:lnTo>
                    <a:lnTo>
                      <a:pt x="4633" y="192"/>
                    </a:lnTo>
                    <a:lnTo>
                      <a:pt x="4607" y="177"/>
                    </a:lnTo>
                    <a:lnTo>
                      <a:pt x="4579" y="164"/>
                    </a:lnTo>
                    <a:lnTo>
                      <a:pt x="4551" y="152"/>
                    </a:lnTo>
                    <a:lnTo>
                      <a:pt x="4512" y="142"/>
                    </a:lnTo>
                    <a:lnTo>
                      <a:pt x="4475" y="132"/>
                    </a:lnTo>
                    <a:lnTo>
                      <a:pt x="4439" y="124"/>
                    </a:lnTo>
                    <a:lnTo>
                      <a:pt x="4403" y="119"/>
                    </a:lnTo>
                    <a:lnTo>
                      <a:pt x="4369" y="116"/>
                    </a:lnTo>
                    <a:lnTo>
                      <a:pt x="4335" y="114"/>
                    </a:lnTo>
                    <a:lnTo>
                      <a:pt x="4302" y="114"/>
                    </a:lnTo>
                    <a:lnTo>
                      <a:pt x="4270" y="116"/>
                    </a:lnTo>
                    <a:lnTo>
                      <a:pt x="4239" y="120"/>
                    </a:lnTo>
                    <a:lnTo>
                      <a:pt x="4208" y="126"/>
                    </a:lnTo>
                    <a:lnTo>
                      <a:pt x="4179" y="132"/>
                    </a:lnTo>
                    <a:lnTo>
                      <a:pt x="4151" y="140"/>
                    </a:lnTo>
                    <a:lnTo>
                      <a:pt x="4108" y="156"/>
                    </a:lnTo>
                    <a:lnTo>
                      <a:pt x="4069" y="173"/>
                    </a:lnTo>
                    <a:lnTo>
                      <a:pt x="4036" y="190"/>
                    </a:lnTo>
                    <a:lnTo>
                      <a:pt x="4006" y="208"/>
                    </a:lnTo>
                    <a:lnTo>
                      <a:pt x="3980" y="226"/>
                    </a:lnTo>
                    <a:lnTo>
                      <a:pt x="3957" y="244"/>
                    </a:lnTo>
                    <a:lnTo>
                      <a:pt x="3938" y="261"/>
                    </a:lnTo>
                    <a:lnTo>
                      <a:pt x="3921" y="277"/>
                    </a:lnTo>
                    <a:lnTo>
                      <a:pt x="3906" y="292"/>
                    </a:lnTo>
                    <a:lnTo>
                      <a:pt x="3893" y="305"/>
                    </a:lnTo>
                    <a:lnTo>
                      <a:pt x="3881" y="317"/>
                    </a:lnTo>
                    <a:lnTo>
                      <a:pt x="3871" y="327"/>
                    </a:lnTo>
                    <a:lnTo>
                      <a:pt x="3871" y="327"/>
                    </a:lnTo>
                    <a:close/>
                    <a:moveTo>
                      <a:pt x="4265" y="1515"/>
                    </a:moveTo>
                    <a:lnTo>
                      <a:pt x="4279" y="1675"/>
                    </a:lnTo>
                    <a:lnTo>
                      <a:pt x="4266" y="1727"/>
                    </a:lnTo>
                    <a:lnTo>
                      <a:pt x="4239" y="1775"/>
                    </a:lnTo>
                    <a:lnTo>
                      <a:pt x="4200" y="1818"/>
                    </a:lnTo>
                    <a:lnTo>
                      <a:pt x="4151" y="1855"/>
                    </a:lnTo>
                    <a:lnTo>
                      <a:pt x="4092" y="1889"/>
                    </a:lnTo>
                    <a:lnTo>
                      <a:pt x="4025" y="1917"/>
                    </a:lnTo>
                    <a:lnTo>
                      <a:pt x="3953" y="1940"/>
                    </a:lnTo>
                    <a:lnTo>
                      <a:pt x="3876" y="1960"/>
                    </a:lnTo>
                    <a:lnTo>
                      <a:pt x="3795" y="1975"/>
                    </a:lnTo>
                    <a:lnTo>
                      <a:pt x="3713" y="1986"/>
                    </a:lnTo>
                    <a:lnTo>
                      <a:pt x="3632" y="1992"/>
                    </a:lnTo>
                    <a:lnTo>
                      <a:pt x="3552" y="1993"/>
                    </a:lnTo>
                    <a:lnTo>
                      <a:pt x="3476" y="1990"/>
                    </a:lnTo>
                    <a:lnTo>
                      <a:pt x="3401" y="1984"/>
                    </a:lnTo>
                    <a:lnTo>
                      <a:pt x="3326" y="1977"/>
                    </a:lnTo>
                    <a:lnTo>
                      <a:pt x="3252" y="1966"/>
                    </a:lnTo>
                    <a:lnTo>
                      <a:pt x="3179" y="1953"/>
                    </a:lnTo>
                    <a:lnTo>
                      <a:pt x="3107" y="1936"/>
                    </a:lnTo>
                    <a:lnTo>
                      <a:pt x="3038" y="1917"/>
                    </a:lnTo>
                    <a:lnTo>
                      <a:pt x="2971" y="1894"/>
                    </a:lnTo>
                    <a:lnTo>
                      <a:pt x="2904" y="1868"/>
                    </a:lnTo>
                    <a:lnTo>
                      <a:pt x="2841" y="1839"/>
                    </a:lnTo>
                    <a:lnTo>
                      <a:pt x="2778" y="1806"/>
                    </a:lnTo>
                    <a:lnTo>
                      <a:pt x="2719" y="1768"/>
                    </a:lnTo>
                    <a:lnTo>
                      <a:pt x="2726" y="1760"/>
                    </a:lnTo>
                    <a:lnTo>
                      <a:pt x="2731" y="1749"/>
                    </a:lnTo>
                    <a:lnTo>
                      <a:pt x="2737" y="1737"/>
                    </a:lnTo>
                    <a:lnTo>
                      <a:pt x="2744" y="1723"/>
                    </a:lnTo>
                    <a:lnTo>
                      <a:pt x="2749" y="1709"/>
                    </a:lnTo>
                    <a:lnTo>
                      <a:pt x="2756" y="1695"/>
                    </a:lnTo>
                    <a:lnTo>
                      <a:pt x="2762" y="1681"/>
                    </a:lnTo>
                    <a:lnTo>
                      <a:pt x="2769" y="1667"/>
                    </a:lnTo>
                    <a:lnTo>
                      <a:pt x="2775" y="1654"/>
                    </a:lnTo>
                    <a:lnTo>
                      <a:pt x="2780" y="1643"/>
                    </a:lnTo>
                    <a:lnTo>
                      <a:pt x="2787" y="1632"/>
                    </a:lnTo>
                    <a:lnTo>
                      <a:pt x="2791" y="1622"/>
                    </a:lnTo>
                    <a:lnTo>
                      <a:pt x="2850" y="1654"/>
                    </a:lnTo>
                    <a:lnTo>
                      <a:pt x="2912" y="1682"/>
                    </a:lnTo>
                    <a:lnTo>
                      <a:pt x="2975" y="1707"/>
                    </a:lnTo>
                    <a:lnTo>
                      <a:pt x="3042" y="1729"/>
                    </a:lnTo>
                    <a:lnTo>
                      <a:pt x="3107" y="1747"/>
                    </a:lnTo>
                    <a:lnTo>
                      <a:pt x="3176" y="1762"/>
                    </a:lnTo>
                    <a:lnTo>
                      <a:pt x="3244" y="1775"/>
                    </a:lnTo>
                    <a:lnTo>
                      <a:pt x="3311" y="1784"/>
                    </a:lnTo>
                    <a:lnTo>
                      <a:pt x="3377" y="1793"/>
                    </a:lnTo>
                    <a:lnTo>
                      <a:pt x="3440" y="1800"/>
                    </a:lnTo>
                    <a:lnTo>
                      <a:pt x="3502" y="1804"/>
                    </a:lnTo>
                    <a:lnTo>
                      <a:pt x="3560" y="1806"/>
                    </a:lnTo>
                    <a:lnTo>
                      <a:pt x="3649" y="1801"/>
                    </a:lnTo>
                    <a:lnTo>
                      <a:pt x="3734" y="1792"/>
                    </a:lnTo>
                    <a:lnTo>
                      <a:pt x="3814" y="1779"/>
                    </a:lnTo>
                    <a:lnTo>
                      <a:pt x="3889" y="1764"/>
                    </a:lnTo>
                    <a:lnTo>
                      <a:pt x="3958" y="1745"/>
                    </a:lnTo>
                    <a:lnTo>
                      <a:pt x="4022" y="1722"/>
                    </a:lnTo>
                    <a:lnTo>
                      <a:pt x="4079" y="1696"/>
                    </a:lnTo>
                    <a:lnTo>
                      <a:pt x="4130" y="1667"/>
                    </a:lnTo>
                    <a:lnTo>
                      <a:pt x="4175" y="1635"/>
                    </a:lnTo>
                    <a:lnTo>
                      <a:pt x="4211" y="1598"/>
                    </a:lnTo>
                    <a:lnTo>
                      <a:pt x="4241" y="1559"/>
                    </a:lnTo>
                    <a:lnTo>
                      <a:pt x="4265" y="1515"/>
                    </a:lnTo>
                    <a:lnTo>
                      <a:pt x="4265" y="1515"/>
                    </a:lnTo>
                    <a:close/>
                    <a:moveTo>
                      <a:pt x="2549" y="426"/>
                    </a:moveTo>
                    <a:lnTo>
                      <a:pt x="2561" y="429"/>
                    </a:lnTo>
                    <a:lnTo>
                      <a:pt x="2574" y="432"/>
                    </a:lnTo>
                    <a:lnTo>
                      <a:pt x="2588" y="436"/>
                    </a:lnTo>
                    <a:lnTo>
                      <a:pt x="2603" y="441"/>
                    </a:lnTo>
                    <a:lnTo>
                      <a:pt x="2618" y="447"/>
                    </a:lnTo>
                    <a:lnTo>
                      <a:pt x="2633" y="453"/>
                    </a:lnTo>
                    <a:lnTo>
                      <a:pt x="2649" y="461"/>
                    </a:lnTo>
                    <a:lnTo>
                      <a:pt x="2664" y="470"/>
                    </a:lnTo>
                    <a:lnTo>
                      <a:pt x="2679" y="478"/>
                    </a:lnTo>
                    <a:lnTo>
                      <a:pt x="2694" y="488"/>
                    </a:lnTo>
                    <a:lnTo>
                      <a:pt x="2707" y="499"/>
                    </a:lnTo>
                    <a:lnTo>
                      <a:pt x="2719" y="508"/>
                    </a:lnTo>
                    <a:lnTo>
                      <a:pt x="2728" y="495"/>
                    </a:lnTo>
                    <a:lnTo>
                      <a:pt x="2737" y="477"/>
                    </a:lnTo>
                    <a:lnTo>
                      <a:pt x="2749" y="453"/>
                    </a:lnTo>
                    <a:lnTo>
                      <a:pt x="2764" y="428"/>
                    </a:lnTo>
                    <a:lnTo>
                      <a:pt x="2783" y="398"/>
                    </a:lnTo>
                    <a:lnTo>
                      <a:pt x="2804" y="365"/>
                    </a:lnTo>
                    <a:lnTo>
                      <a:pt x="2830" y="332"/>
                    </a:lnTo>
                    <a:lnTo>
                      <a:pt x="2860" y="297"/>
                    </a:lnTo>
                    <a:lnTo>
                      <a:pt x="2895" y="261"/>
                    </a:lnTo>
                    <a:lnTo>
                      <a:pt x="2935" y="226"/>
                    </a:lnTo>
                    <a:lnTo>
                      <a:pt x="2981" y="191"/>
                    </a:lnTo>
                    <a:lnTo>
                      <a:pt x="3033" y="158"/>
                    </a:lnTo>
                    <a:lnTo>
                      <a:pt x="3067" y="140"/>
                    </a:lnTo>
                    <a:lnTo>
                      <a:pt x="3102" y="123"/>
                    </a:lnTo>
                    <a:lnTo>
                      <a:pt x="3138" y="109"/>
                    </a:lnTo>
                    <a:lnTo>
                      <a:pt x="3177" y="98"/>
                    </a:lnTo>
                    <a:lnTo>
                      <a:pt x="3216" y="88"/>
                    </a:lnTo>
                    <a:lnTo>
                      <a:pt x="3255" y="80"/>
                    </a:lnTo>
                    <a:lnTo>
                      <a:pt x="3294" y="75"/>
                    </a:lnTo>
                    <a:lnTo>
                      <a:pt x="3334" y="72"/>
                    </a:lnTo>
                    <a:lnTo>
                      <a:pt x="3373" y="72"/>
                    </a:lnTo>
                    <a:lnTo>
                      <a:pt x="3411" y="73"/>
                    </a:lnTo>
                    <a:lnTo>
                      <a:pt x="3448" y="77"/>
                    </a:lnTo>
                    <a:lnTo>
                      <a:pt x="3484" y="83"/>
                    </a:lnTo>
                    <a:lnTo>
                      <a:pt x="3420" y="56"/>
                    </a:lnTo>
                    <a:lnTo>
                      <a:pt x="3360" y="35"/>
                    </a:lnTo>
                    <a:lnTo>
                      <a:pt x="3303" y="20"/>
                    </a:lnTo>
                    <a:lnTo>
                      <a:pt x="3250" y="12"/>
                    </a:lnTo>
                    <a:lnTo>
                      <a:pt x="3200" y="7"/>
                    </a:lnTo>
                    <a:lnTo>
                      <a:pt x="3153" y="6"/>
                    </a:lnTo>
                    <a:lnTo>
                      <a:pt x="3109" y="9"/>
                    </a:lnTo>
                    <a:lnTo>
                      <a:pt x="3068" y="16"/>
                    </a:lnTo>
                    <a:lnTo>
                      <a:pt x="3030" y="25"/>
                    </a:lnTo>
                    <a:lnTo>
                      <a:pt x="2993" y="34"/>
                    </a:lnTo>
                    <a:lnTo>
                      <a:pt x="2960" y="44"/>
                    </a:lnTo>
                    <a:lnTo>
                      <a:pt x="2927" y="55"/>
                    </a:lnTo>
                    <a:lnTo>
                      <a:pt x="2870" y="83"/>
                    </a:lnTo>
                    <a:lnTo>
                      <a:pt x="2819" y="114"/>
                    </a:lnTo>
                    <a:lnTo>
                      <a:pt x="2773" y="146"/>
                    </a:lnTo>
                    <a:lnTo>
                      <a:pt x="2732" y="180"/>
                    </a:lnTo>
                    <a:lnTo>
                      <a:pt x="2695" y="215"/>
                    </a:lnTo>
                    <a:lnTo>
                      <a:pt x="2663" y="250"/>
                    </a:lnTo>
                    <a:lnTo>
                      <a:pt x="2636" y="285"/>
                    </a:lnTo>
                    <a:lnTo>
                      <a:pt x="2612" y="318"/>
                    </a:lnTo>
                    <a:lnTo>
                      <a:pt x="2592" y="349"/>
                    </a:lnTo>
                    <a:lnTo>
                      <a:pt x="2575" y="378"/>
                    </a:lnTo>
                    <a:lnTo>
                      <a:pt x="2561" y="404"/>
                    </a:lnTo>
                    <a:lnTo>
                      <a:pt x="2549" y="426"/>
                    </a:lnTo>
                    <a:lnTo>
                      <a:pt x="2549" y="426"/>
                    </a:lnTo>
                    <a:close/>
                    <a:moveTo>
                      <a:pt x="2711" y="1778"/>
                    </a:moveTo>
                    <a:lnTo>
                      <a:pt x="2722" y="1763"/>
                    </a:lnTo>
                    <a:lnTo>
                      <a:pt x="2734" y="1741"/>
                    </a:lnTo>
                    <a:lnTo>
                      <a:pt x="2747" y="1717"/>
                    </a:lnTo>
                    <a:lnTo>
                      <a:pt x="2761" y="1689"/>
                    </a:lnTo>
                    <a:lnTo>
                      <a:pt x="2775" y="1659"/>
                    </a:lnTo>
                    <a:lnTo>
                      <a:pt x="2789" y="1626"/>
                    </a:lnTo>
                    <a:lnTo>
                      <a:pt x="2802" y="1594"/>
                    </a:lnTo>
                    <a:lnTo>
                      <a:pt x="2814" y="1563"/>
                    </a:lnTo>
                    <a:lnTo>
                      <a:pt x="2826" y="1533"/>
                    </a:lnTo>
                    <a:lnTo>
                      <a:pt x="2835" y="1505"/>
                    </a:lnTo>
                    <a:lnTo>
                      <a:pt x="2844" y="1480"/>
                    </a:lnTo>
                    <a:lnTo>
                      <a:pt x="2849" y="1460"/>
                    </a:lnTo>
                    <a:lnTo>
                      <a:pt x="2886" y="1321"/>
                    </a:lnTo>
                    <a:lnTo>
                      <a:pt x="2908" y="1189"/>
                    </a:lnTo>
                    <a:lnTo>
                      <a:pt x="2917" y="1064"/>
                    </a:lnTo>
                    <a:lnTo>
                      <a:pt x="2914" y="949"/>
                    </a:lnTo>
                    <a:lnTo>
                      <a:pt x="2898" y="844"/>
                    </a:lnTo>
                    <a:lnTo>
                      <a:pt x="2872" y="748"/>
                    </a:lnTo>
                    <a:lnTo>
                      <a:pt x="2836" y="663"/>
                    </a:lnTo>
                    <a:lnTo>
                      <a:pt x="2792" y="590"/>
                    </a:lnTo>
                    <a:lnTo>
                      <a:pt x="2741" y="529"/>
                    </a:lnTo>
                    <a:lnTo>
                      <a:pt x="2682" y="480"/>
                    </a:lnTo>
                    <a:lnTo>
                      <a:pt x="2616" y="446"/>
                    </a:lnTo>
                    <a:lnTo>
                      <a:pt x="2545" y="426"/>
                    </a:lnTo>
                    <a:lnTo>
                      <a:pt x="2332" y="395"/>
                    </a:lnTo>
                    <a:lnTo>
                      <a:pt x="2396" y="406"/>
                    </a:lnTo>
                    <a:lnTo>
                      <a:pt x="2454" y="426"/>
                    </a:lnTo>
                    <a:lnTo>
                      <a:pt x="2507" y="453"/>
                    </a:lnTo>
                    <a:lnTo>
                      <a:pt x="2557" y="490"/>
                    </a:lnTo>
                    <a:lnTo>
                      <a:pt x="2601" y="533"/>
                    </a:lnTo>
                    <a:lnTo>
                      <a:pt x="2639" y="585"/>
                    </a:lnTo>
                    <a:lnTo>
                      <a:pt x="2672" y="643"/>
                    </a:lnTo>
                    <a:lnTo>
                      <a:pt x="2700" y="707"/>
                    </a:lnTo>
                    <a:lnTo>
                      <a:pt x="2720" y="778"/>
                    </a:lnTo>
                    <a:lnTo>
                      <a:pt x="2736" y="854"/>
                    </a:lnTo>
                    <a:lnTo>
                      <a:pt x="2745" y="935"/>
                    </a:lnTo>
                    <a:lnTo>
                      <a:pt x="2747" y="1021"/>
                    </a:lnTo>
                    <a:lnTo>
                      <a:pt x="2744" y="1109"/>
                    </a:lnTo>
                    <a:lnTo>
                      <a:pt x="2734" y="1193"/>
                    </a:lnTo>
                    <a:lnTo>
                      <a:pt x="2720" y="1273"/>
                    </a:lnTo>
                    <a:lnTo>
                      <a:pt x="2703" y="1349"/>
                    </a:lnTo>
                    <a:lnTo>
                      <a:pt x="2683" y="1421"/>
                    </a:lnTo>
                    <a:lnTo>
                      <a:pt x="2660" y="1489"/>
                    </a:lnTo>
                    <a:lnTo>
                      <a:pt x="2636" y="1551"/>
                    </a:lnTo>
                    <a:lnTo>
                      <a:pt x="2612" y="1608"/>
                    </a:lnTo>
                    <a:lnTo>
                      <a:pt x="2588" y="1660"/>
                    </a:lnTo>
                    <a:lnTo>
                      <a:pt x="2565" y="1706"/>
                    </a:lnTo>
                    <a:lnTo>
                      <a:pt x="2546" y="1746"/>
                    </a:lnTo>
                    <a:lnTo>
                      <a:pt x="2528" y="1778"/>
                    </a:lnTo>
                    <a:lnTo>
                      <a:pt x="2541" y="1779"/>
                    </a:lnTo>
                    <a:lnTo>
                      <a:pt x="2554" y="1779"/>
                    </a:lnTo>
                    <a:lnTo>
                      <a:pt x="2565" y="1779"/>
                    </a:lnTo>
                    <a:lnTo>
                      <a:pt x="2578" y="1779"/>
                    </a:lnTo>
                    <a:lnTo>
                      <a:pt x="2592" y="1779"/>
                    </a:lnTo>
                    <a:lnTo>
                      <a:pt x="2605" y="1779"/>
                    </a:lnTo>
                    <a:lnTo>
                      <a:pt x="2620" y="1779"/>
                    </a:lnTo>
                    <a:lnTo>
                      <a:pt x="2635" y="1779"/>
                    </a:lnTo>
                    <a:lnTo>
                      <a:pt x="2652" y="1779"/>
                    </a:lnTo>
                    <a:lnTo>
                      <a:pt x="2671" y="1779"/>
                    </a:lnTo>
                    <a:lnTo>
                      <a:pt x="2690" y="1779"/>
                    </a:lnTo>
                    <a:lnTo>
                      <a:pt x="2711" y="1778"/>
                    </a:lnTo>
                    <a:lnTo>
                      <a:pt x="2711" y="1778"/>
                    </a:lnTo>
                    <a:close/>
                    <a:moveTo>
                      <a:pt x="5368" y="864"/>
                    </a:moveTo>
                    <a:lnTo>
                      <a:pt x="5307" y="871"/>
                    </a:lnTo>
                    <a:lnTo>
                      <a:pt x="5250" y="880"/>
                    </a:lnTo>
                    <a:lnTo>
                      <a:pt x="5196" y="894"/>
                    </a:lnTo>
                    <a:lnTo>
                      <a:pt x="5144" y="913"/>
                    </a:lnTo>
                    <a:lnTo>
                      <a:pt x="5095" y="934"/>
                    </a:lnTo>
                    <a:lnTo>
                      <a:pt x="5047" y="960"/>
                    </a:lnTo>
                    <a:lnTo>
                      <a:pt x="5002" y="989"/>
                    </a:lnTo>
                    <a:lnTo>
                      <a:pt x="4959" y="1022"/>
                    </a:lnTo>
                    <a:lnTo>
                      <a:pt x="4918" y="1059"/>
                    </a:lnTo>
                    <a:lnTo>
                      <a:pt x="4880" y="1099"/>
                    </a:lnTo>
                    <a:lnTo>
                      <a:pt x="4843" y="1142"/>
                    </a:lnTo>
                    <a:lnTo>
                      <a:pt x="4809" y="1188"/>
                    </a:lnTo>
                    <a:lnTo>
                      <a:pt x="4823" y="1196"/>
                    </a:lnTo>
                    <a:lnTo>
                      <a:pt x="4837" y="1205"/>
                    </a:lnTo>
                    <a:lnTo>
                      <a:pt x="4850" y="1214"/>
                    </a:lnTo>
                    <a:lnTo>
                      <a:pt x="4861" y="1222"/>
                    </a:lnTo>
                    <a:lnTo>
                      <a:pt x="4872" y="1232"/>
                    </a:lnTo>
                    <a:lnTo>
                      <a:pt x="4884" y="1242"/>
                    </a:lnTo>
                    <a:lnTo>
                      <a:pt x="4894" y="1251"/>
                    </a:lnTo>
                    <a:lnTo>
                      <a:pt x="4904" y="1261"/>
                    </a:lnTo>
                    <a:lnTo>
                      <a:pt x="4914" y="1271"/>
                    </a:lnTo>
                    <a:lnTo>
                      <a:pt x="4924" y="1280"/>
                    </a:lnTo>
                    <a:lnTo>
                      <a:pt x="4933" y="1290"/>
                    </a:lnTo>
                    <a:lnTo>
                      <a:pt x="4944" y="1299"/>
                    </a:lnTo>
                    <a:lnTo>
                      <a:pt x="4960" y="1254"/>
                    </a:lnTo>
                    <a:lnTo>
                      <a:pt x="4983" y="1209"/>
                    </a:lnTo>
                    <a:lnTo>
                      <a:pt x="5009" y="1166"/>
                    </a:lnTo>
                    <a:lnTo>
                      <a:pt x="5040" y="1124"/>
                    </a:lnTo>
                    <a:lnTo>
                      <a:pt x="5074" y="1083"/>
                    </a:lnTo>
                    <a:lnTo>
                      <a:pt x="5113" y="1047"/>
                    </a:lnTo>
                    <a:lnTo>
                      <a:pt x="5155" y="1013"/>
                    </a:lnTo>
                    <a:lnTo>
                      <a:pt x="5201" y="981"/>
                    </a:lnTo>
                    <a:lnTo>
                      <a:pt x="5250" y="956"/>
                    </a:lnTo>
                    <a:lnTo>
                      <a:pt x="5303" y="935"/>
                    </a:lnTo>
                    <a:lnTo>
                      <a:pt x="5358" y="919"/>
                    </a:lnTo>
                    <a:lnTo>
                      <a:pt x="5417" y="909"/>
                    </a:lnTo>
                    <a:lnTo>
                      <a:pt x="5450" y="907"/>
                    </a:lnTo>
                    <a:lnTo>
                      <a:pt x="5483" y="905"/>
                    </a:lnTo>
                    <a:lnTo>
                      <a:pt x="5513" y="904"/>
                    </a:lnTo>
                    <a:lnTo>
                      <a:pt x="5541" y="905"/>
                    </a:lnTo>
                    <a:lnTo>
                      <a:pt x="5568" y="907"/>
                    </a:lnTo>
                    <a:lnTo>
                      <a:pt x="5594" y="910"/>
                    </a:lnTo>
                    <a:lnTo>
                      <a:pt x="5620" y="915"/>
                    </a:lnTo>
                    <a:lnTo>
                      <a:pt x="5645" y="920"/>
                    </a:lnTo>
                    <a:lnTo>
                      <a:pt x="5670" y="927"/>
                    </a:lnTo>
                    <a:lnTo>
                      <a:pt x="5694" y="935"/>
                    </a:lnTo>
                    <a:lnTo>
                      <a:pt x="5720" y="945"/>
                    </a:lnTo>
                    <a:lnTo>
                      <a:pt x="5746" y="954"/>
                    </a:lnTo>
                    <a:lnTo>
                      <a:pt x="5723" y="939"/>
                    </a:lnTo>
                    <a:lnTo>
                      <a:pt x="5699" y="924"/>
                    </a:lnTo>
                    <a:lnTo>
                      <a:pt x="5671" y="911"/>
                    </a:lnTo>
                    <a:lnTo>
                      <a:pt x="5641" y="900"/>
                    </a:lnTo>
                    <a:lnTo>
                      <a:pt x="5608" y="889"/>
                    </a:lnTo>
                    <a:lnTo>
                      <a:pt x="5575" y="879"/>
                    </a:lnTo>
                    <a:lnTo>
                      <a:pt x="5540" y="873"/>
                    </a:lnTo>
                    <a:lnTo>
                      <a:pt x="5505" y="867"/>
                    </a:lnTo>
                    <a:lnTo>
                      <a:pt x="5470" y="863"/>
                    </a:lnTo>
                    <a:lnTo>
                      <a:pt x="5434" y="862"/>
                    </a:lnTo>
                    <a:lnTo>
                      <a:pt x="5400" y="862"/>
                    </a:lnTo>
                    <a:lnTo>
                      <a:pt x="5368" y="864"/>
                    </a:lnTo>
                    <a:lnTo>
                      <a:pt x="5368" y="864"/>
                    </a:lnTo>
                    <a:close/>
                  </a:path>
                </a:pathLst>
              </a:custGeom>
              <a:solidFill>
                <a:srgbClr val="FF99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88" name="Freeform 124"/>
              <p:cNvSpPr>
                <a:spLocks/>
              </p:cNvSpPr>
              <p:nvPr/>
            </p:nvSpPr>
            <p:spPr bwMode="auto">
              <a:xfrm>
                <a:off x="2576" y="2974"/>
                <a:ext cx="134" cy="149"/>
              </a:xfrm>
              <a:custGeom>
                <a:avLst/>
                <a:gdLst/>
                <a:ahLst/>
                <a:cxnLst>
                  <a:cxn ang="0">
                    <a:pos x="67" y="1042"/>
                  </a:cxn>
                  <a:cxn ang="0">
                    <a:pos x="82" y="1043"/>
                  </a:cxn>
                  <a:cxn ang="0">
                    <a:pos x="101" y="1044"/>
                  </a:cxn>
                  <a:cxn ang="0">
                    <a:pos x="120" y="1045"/>
                  </a:cxn>
                  <a:cxn ang="0">
                    <a:pos x="139" y="1046"/>
                  </a:cxn>
                  <a:cxn ang="0">
                    <a:pos x="155" y="1047"/>
                  </a:cxn>
                  <a:cxn ang="0">
                    <a:pos x="156" y="1031"/>
                  </a:cxn>
                  <a:cxn ang="0">
                    <a:pos x="142" y="983"/>
                  </a:cxn>
                  <a:cxn ang="0">
                    <a:pos x="127" y="917"/>
                  </a:cxn>
                  <a:cxn ang="0">
                    <a:pos x="117" y="837"/>
                  </a:cxn>
                  <a:cxn ang="0">
                    <a:pos x="118" y="740"/>
                  </a:cxn>
                  <a:cxn ang="0">
                    <a:pos x="136" y="631"/>
                  </a:cxn>
                  <a:cxn ang="0">
                    <a:pos x="166" y="540"/>
                  </a:cxn>
                  <a:cxn ang="0">
                    <a:pos x="201" y="468"/>
                  </a:cxn>
                  <a:cxn ang="0">
                    <a:pos x="246" y="391"/>
                  </a:cxn>
                  <a:cxn ang="0">
                    <a:pos x="306" y="313"/>
                  </a:cxn>
                  <a:cxn ang="0">
                    <a:pos x="381" y="238"/>
                  </a:cxn>
                  <a:cxn ang="0">
                    <a:pos x="474" y="169"/>
                  </a:cxn>
                  <a:cxn ang="0">
                    <a:pos x="557" y="124"/>
                  </a:cxn>
                  <a:cxn ang="0">
                    <a:pos x="619" y="99"/>
                  </a:cxn>
                  <a:cxn ang="0">
                    <a:pos x="685" y="80"/>
                  </a:cxn>
                  <a:cxn ang="0">
                    <a:pos x="754" y="67"/>
                  </a:cxn>
                  <a:cxn ang="0">
                    <a:pos x="826" y="60"/>
                  </a:cxn>
                  <a:cxn ang="0">
                    <a:pos x="900" y="60"/>
                  </a:cxn>
                  <a:cxn ang="0">
                    <a:pos x="935" y="60"/>
                  </a:cxn>
                  <a:cxn ang="0">
                    <a:pos x="928" y="54"/>
                  </a:cxn>
                  <a:cxn ang="0">
                    <a:pos x="923" y="46"/>
                  </a:cxn>
                  <a:cxn ang="0">
                    <a:pos x="918" y="38"/>
                  </a:cxn>
                  <a:cxn ang="0">
                    <a:pos x="912" y="29"/>
                  </a:cxn>
                  <a:cxn ang="0">
                    <a:pos x="907" y="22"/>
                  </a:cxn>
                  <a:cxn ang="0">
                    <a:pos x="879" y="12"/>
                  </a:cxn>
                  <a:cxn ang="0">
                    <a:pos x="820" y="3"/>
                  </a:cxn>
                  <a:cxn ang="0">
                    <a:pos x="752" y="0"/>
                  </a:cxn>
                  <a:cxn ang="0">
                    <a:pos x="678" y="2"/>
                  </a:cxn>
                  <a:cxn ang="0">
                    <a:pos x="599" y="13"/>
                  </a:cxn>
                  <a:cxn ang="0">
                    <a:pos x="517" y="34"/>
                  </a:cxn>
                  <a:cxn ang="0">
                    <a:pos x="424" y="73"/>
                  </a:cxn>
                  <a:cxn ang="0">
                    <a:pos x="329" y="128"/>
                  </a:cxn>
                  <a:cxn ang="0">
                    <a:pos x="245" y="193"/>
                  </a:cxn>
                  <a:cxn ang="0">
                    <a:pos x="172" y="267"/>
                  </a:cxn>
                  <a:cxn ang="0">
                    <a:pos x="112" y="349"/>
                  </a:cxn>
                  <a:cxn ang="0">
                    <a:pos x="64" y="439"/>
                  </a:cxn>
                  <a:cxn ang="0">
                    <a:pos x="26" y="546"/>
                  </a:cxn>
                  <a:cxn ang="0">
                    <a:pos x="4" y="661"/>
                  </a:cxn>
                  <a:cxn ang="0">
                    <a:pos x="0" y="768"/>
                  </a:cxn>
                  <a:cxn ang="0">
                    <a:pos x="8" y="863"/>
                  </a:cxn>
                  <a:cxn ang="0">
                    <a:pos x="28" y="946"/>
                  </a:cxn>
                  <a:cxn ang="0">
                    <a:pos x="50" y="1014"/>
                  </a:cxn>
                  <a:cxn ang="0">
                    <a:pos x="61" y="1041"/>
                  </a:cxn>
                </a:cxnLst>
                <a:rect l="0" t="0" r="r" b="b"/>
                <a:pathLst>
                  <a:path w="937" h="1047">
                    <a:moveTo>
                      <a:pt x="61" y="1041"/>
                    </a:moveTo>
                    <a:lnTo>
                      <a:pt x="67" y="1042"/>
                    </a:lnTo>
                    <a:lnTo>
                      <a:pt x="74" y="1042"/>
                    </a:lnTo>
                    <a:lnTo>
                      <a:pt x="82" y="1043"/>
                    </a:lnTo>
                    <a:lnTo>
                      <a:pt x="91" y="1043"/>
                    </a:lnTo>
                    <a:lnTo>
                      <a:pt x="101" y="1044"/>
                    </a:lnTo>
                    <a:lnTo>
                      <a:pt x="110" y="1045"/>
                    </a:lnTo>
                    <a:lnTo>
                      <a:pt x="120" y="1045"/>
                    </a:lnTo>
                    <a:lnTo>
                      <a:pt x="130" y="1046"/>
                    </a:lnTo>
                    <a:lnTo>
                      <a:pt x="139" y="1046"/>
                    </a:lnTo>
                    <a:lnTo>
                      <a:pt x="148" y="1047"/>
                    </a:lnTo>
                    <a:lnTo>
                      <a:pt x="155" y="1047"/>
                    </a:lnTo>
                    <a:lnTo>
                      <a:pt x="160" y="1047"/>
                    </a:lnTo>
                    <a:lnTo>
                      <a:pt x="156" y="1031"/>
                    </a:lnTo>
                    <a:lnTo>
                      <a:pt x="149" y="1010"/>
                    </a:lnTo>
                    <a:lnTo>
                      <a:pt x="142" y="983"/>
                    </a:lnTo>
                    <a:lnTo>
                      <a:pt x="134" y="953"/>
                    </a:lnTo>
                    <a:lnTo>
                      <a:pt x="127" y="917"/>
                    </a:lnTo>
                    <a:lnTo>
                      <a:pt x="121" y="878"/>
                    </a:lnTo>
                    <a:lnTo>
                      <a:pt x="117" y="837"/>
                    </a:lnTo>
                    <a:lnTo>
                      <a:pt x="116" y="790"/>
                    </a:lnTo>
                    <a:lnTo>
                      <a:pt x="118" y="740"/>
                    </a:lnTo>
                    <a:lnTo>
                      <a:pt x="125" y="687"/>
                    </a:lnTo>
                    <a:lnTo>
                      <a:pt x="136" y="631"/>
                    </a:lnTo>
                    <a:lnTo>
                      <a:pt x="153" y="572"/>
                    </a:lnTo>
                    <a:lnTo>
                      <a:pt x="166" y="540"/>
                    </a:lnTo>
                    <a:lnTo>
                      <a:pt x="182" y="504"/>
                    </a:lnTo>
                    <a:lnTo>
                      <a:pt x="201" y="468"/>
                    </a:lnTo>
                    <a:lnTo>
                      <a:pt x="222" y="430"/>
                    </a:lnTo>
                    <a:lnTo>
                      <a:pt x="246" y="391"/>
                    </a:lnTo>
                    <a:lnTo>
                      <a:pt x="275" y="352"/>
                    </a:lnTo>
                    <a:lnTo>
                      <a:pt x="306" y="313"/>
                    </a:lnTo>
                    <a:lnTo>
                      <a:pt x="342" y="274"/>
                    </a:lnTo>
                    <a:lnTo>
                      <a:pt x="381" y="238"/>
                    </a:lnTo>
                    <a:lnTo>
                      <a:pt x="425" y="202"/>
                    </a:lnTo>
                    <a:lnTo>
                      <a:pt x="474" y="169"/>
                    </a:lnTo>
                    <a:lnTo>
                      <a:pt x="526" y="138"/>
                    </a:lnTo>
                    <a:lnTo>
                      <a:pt x="557" y="124"/>
                    </a:lnTo>
                    <a:lnTo>
                      <a:pt x="588" y="111"/>
                    </a:lnTo>
                    <a:lnTo>
                      <a:pt x="619" y="99"/>
                    </a:lnTo>
                    <a:lnTo>
                      <a:pt x="652" y="89"/>
                    </a:lnTo>
                    <a:lnTo>
                      <a:pt x="685" y="80"/>
                    </a:lnTo>
                    <a:lnTo>
                      <a:pt x="720" y="73"/>
                    </a:lnTo>
                    <a:lnTo>
                      <a:pt x="754" y="67"/>
                    </a:lnTo>
                    <a:lnTo>
                      <a:pt x="790" y="62"/>
                    </a:lnTo>
                    <a:lnTo>
                      <a:pt x="826" y="60"/>
                    </a:lnTo>
                    <a:lnTo>
                      <a:pt x="863" y="59"/>
                    </a:lnTo>
                    <a:lnTo>
                      <a:pt x="900" y="60"/>
                    </a:lnTo>
                    <a:lnTo>
                      <a:pt x="937" y="62"/>
                    </a:lnTo>
                    <a:lnTo>
                      <a:pt x="935" y="60"/>
                    </a:lnTo>
                    <a:lnTo>
                      <a:pt x="932" y="57"/>
                    </a:lnTo>
                    <a:lnTo>
                      <a:pt x="928" y="54"/>
                    </a:lnTo>
                    <a:lnTo>
                      <a:pt x="926" y="50"/>
                    </a:lnTo>
                    <a:lnTo>
                      <a:pt x="923" y="46"/>
                    </a:lnTo>
                    <a:lnTo>
                      <a:pt x="920" y="42"/>
                    </a:lnTo>
                    <a:lnTo>
                      <a:pt x="918" y="38"/>
                    </a:lnTo>
                    <a:lnTo>
                      <a:pt x="914" y="33"/>
                    </a:lnTo>
                    <a:lnTo>
                      <a:pt x="912" y="29"/>
                    </a:lnTo>
                    <a:lnTo>
                      <a:pt x="909" y="25"/>
                    </a:lnTo>
                    <a:lnTo>
                      <a:pt x="907" y="22"/>
                    </a:lnTo>
                    <a:lnTo>
                      <a:pt x="904" y="17"/>
                    </a:lnTo>
                    <a:lnTo>
                      <a:pt x="879" y="12"/>
                    </a:lnTo>
                    <a:lnTo>
                      <a:pt x="850" y="8"/>
                    </a:lnTo>
                    <a:lnTo>
                      <a:pt x="820" y="3"/>
                    </a:lnTo>
                    <a:lnTo>
                      <a:pt x="787" y="1"/>
                    </a:lnTo>
                    <a:lnTo>
                      <a:pt x="752" y="0"/>
                    </a:lnTo>
                    <a:lnTo>
                      <a:pt x="716" y="0"/>
                    </a:lnTo>
                    <a:lnTo>
                      <a:pt x="678" y="2"/>
                    </a:lnTo>
                    <a:lnTo>
                      <a:pt x="639" y="7"/>
                    </a:lnTo>
                    <a:lnTo>
                      <a:pt x="599" y="13"/>
                    </a:lnTo>
                    <a:lnTo>
                      <a:pt x="559" y="23"/>
                    </a:lnTo>
                    <a:lnTo>
                      <a:pt x="517" y="34"/>
                    </a:lnTo>
                    <a:lnTo>
                      <a:pt x="475" y="50"/>
                    </a:lnTo>
                    <a:lnTo>
                      <a:pt x="424" y="73"/>
                    </a:lnTo>
                    <a:lnTo>
                      <a:pt x="375" y="99"/>
                    </a:lnTo>
                    <a:lnTo>
                      <a:pt x="329" y="128"/>
                    </a:lnTo>
                    <a:lnTo>
                      <a:pt x="285" y="159"/>
                    </a:lnTo>
                    <a:lnTo>
                      <a:pt x="245" y="193"/>
                    </a:lnTo>
                    <a:lnTo>
                      <a:pt x="206" y="229"/>
                    </a:lnTo>
                    <a:lnTo>
                      <a:pt x="172" y="267"/>
                    </a:lnTo>
                    <a:lnTo>
                      <a:pt x="139" y="308"/>
                    </a:lnTo>
                    <a:lnTo>
                      <a:pt x="112" y="349"/>
                    </a:lnTo>
                    <a:lnTo>
                      <a:pt x="86" y="394"/>
                    </a:lnTo>
                    <a:lnTo>
                      <a:pt x="64" y="439"/>
                    </a:lnTo>
                    <a:lnTo>
                      <a:pt x="45" y="485"/>
                    </a:lnTo>
                    <a:lnTo>
                      <a:pt x="26" y="546"/>
                    </a:lnTo>
                    <a:lnTo>
                      <a:pt x="13" y="604"/>
                    </a:lnTo>
                    <a:lnTo>
                      <a:pt x="4" y="661"/>
                    </a:lnTo>
                    <a:lnTo>
                      <a:pt x="0" y="716"/>
                    </a:lnTo>
                    <a:lnTo>
                      <a:pt x="0" y="768"/>
                    </a:lnTo>
                    <a:lnTo>
                      <a:pt x="3" y="817"/>
                    </a:lnTo>
                    <a:lnTo>
                      <a:pt x="8" y="863"/>
                    </a:lnTo>
                    <a:lnTo>
                      <a:pt x="17" y="906"/>
                    </a:lnTo>
                    <a:lnTo>
                      <a:pt x="28" y="946"/>
                    </a:lnTo>
                    <a:lnTo>
                      <a:pt x="38" y="982"/>
                    </a:lnTo>
                    <a:lnTo>
                      <a:pt x="50" y="1014"/>
                    </a:lnTo>
                    <a:lnTo>
                      <a:pt x="61" y="1041"/>
                    </a:lnTo>
                    <a:lnTo>
                      <a:pt x="61" y="1041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89" name="Freeform 125"/>
              <p:cNvSpPr>
                <a:spLocks/>
              </p:cNvSpPr>
              <p:nvPr/>
            </p:nvSpPr>
            <p:spPr bwMode="auto">
              <a:xfrm>
                <a:off x="2701" y="2935"/>
                <a:ext cx="90" cy="8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0" y="177"/>
                  </a:cxn>
                  <a:cxn ang="0">
                    <a:pos x="8" y="237"/>
                  </a:cxn>
                  <a:cxn ang="0">
                    <a:pos x="30" y="290"/>
                  </a:cxn>
                  <a:cxn ang="0">
                    <a:pos x="64" y="340"/>
                  </a:cxn>
                  <a:cxn ang="0">
                    <a:pos x="109" y="385"/>
                  </a:cxn>
                  <a:cxn ang="0">
                    <a:pos x="161" y="426"/>
                  </a:cxn>
                  <a:cxn ang="0">
                    <a:pos x="217" y="462"/>
                  </a:cxn>
                  <a:cxn ang="0">
                    <a:pos x="276" y="493"/>
                  </a:cxn>
                  <a:cxn ang="0">
                    <a:pos x="335" y="520"/>
                  </a:cxn>
                  <a:cxn ang="0">
                    <a:pos x="392" y="543"/>
                  </a:cxn>
                  <a:cxn ang="0">
                    <a:pos x="444" y="560"/>
                  </a:cxn>
                  <a:cxn ang="0">
                    <a:pos x="488" y="573"/>
                  </a:cxn>
                  <a:cxn ang="0">
                    <a:pos x="522" y="581"/>
                  </a:cxn>
                  <a:cxn ang="0">
                    <a:pos x="531" y="569"/>
                  </a:cxn>
                  <a:cxn ang="0">
                    <a:pos x="539" y="557"/>
                  </a:cxn>
                  <a:cxn ang="0">
                    <a:pos x="548" y="545"/>
                  </a:cxn>
                  <a:cxn ang="0">
                    <a:pos x="556" y="532"/>
                  </a:cxn>
                  <a:cxn ang="0">
                    <a:pos x="565" y="520"/>
                  </a:cxn>
                  <a:cxn ang="0">
                    <a:pos x="574" y="507"/>
                  </a:cxn>
                  <a:cxn ang="0">
                    <a:pos x="583" y="495"/>
                  </a:cxn>
                  <a:cxn ang="0">
                    <a:pos x="592" y="483"/>
                  </a:cxn>
                  <a:cxn ang="0">
                    <a:pos x="602" y="470"/>
                  </a:cxn>
                  <a:cxn ang="0">
                    <a:pos x="611" y="457"/>
                  </a:cxn>
                  <a:cxn ang="0">
                    <a:pos x="622" y="444"/>
                  </a:cxn>
                  <a:cxn ang="0">
                    <a:pos x="632" y="431"/>
                  </a:cxn>
                  <a:cxn ang="0">
                    <a:pos x="577" y="418"/>
                  </a:cxn>
                  <a:cxn ang="0">
                    <a:pos x="516" y="402"/>
                  </a:cxn>
                  <a:cxn ang="0">
                    <a:pos x="451" y="383"/>
                  </a:cxn>
                  <a:cxn ang="0">
                    <a:pos x="383" y="360"/>
                  </a:cxn>
                  <a:cxn ang="0">
                    <a:pos x="316" y="333"/>
                  </a:cxn>
                  <a:cxn ang="0">
                    <a:pos x="250" y="302"/>
                  </a:cxn>
                  <a:cxn ang="0">
                    <a:pos x="190" y="266"/>
                  </a:cxn>
                  <a:cxn ang="0">
                    <a:pos x="135" y="225"/>
                  </a:cxn>
                  <a:cxn ang="0">
                    <a:pos x="89" y="178"/>
                  </a:cxn>
                  <a:cxn ang="0">
                    <a:pos x="54" y="126"/>
                  </a:cxn>
                  <a:cxn ang="0">
                    <a:pos x="32" y="6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632" h="581">
                    <a:moveTo>
                      <a:pt x="24" y="0"/>
                    </a:moveTo>
                    <a:lnTo>
                      <a:pt x="0" y="177"/>
                    </a:lnTo>
                    <a:lnTo>
                      <a:pt x="8" y="237"/>
                    </a:lnTo>
                    <a:lnTo>
                      <a:pt x="30" y="290"/>
                    </a:lnTo>
                    <a:lnTo>
                      <a:pt x="64" y="340"/>
                    </a:lnTo>
                    <a:lnTo>
                      <a:pt x="109" y="385"/>
                    </a:lnTo>
                    <a:lnTo>
                      <a:pt x="161" y="426"/>
                    </a:lnTo>
                    <a:lnTo>
                      <a:pt x="217" y="462"/>
                    </a:lnTo>
                    <a:lnTo>
                      <a:pt x="276" y="493"/>
                    </a:lnTo>
                    <a:lnTo>
                      <a:pt x="335" y="520"/>
                    </a:lnTo>
                    <a:lnTo>
                      <a:pt x="392" y="543"/>
                    </a:lnTo>
                    <a:lnTo>
                      <a:pt x="444" y="560"/>
                    </a:lnTo>
                    <a:lnTo>
                      <a:pt x="488" y="573"/>
                    </a:lnTo>
                    <a:lnTo>
                      <a:pt x="522" y="581"/>
                    </a:lnTo>
                    <a:lnTo>
                      <a:pt x="531" y="569"/>
                    </a:lnTo>
                    <a:lnTo>
                      <a:pt x="539" y="557"/>
                    </a:lnTo>
                    <a:lnTo>
                      <a:pt x="548" y="545"/>
                    </a:lnTo>
                    <a:lnTo>
                      <a:pt x="556" y="532"/>
                    </a:lnTo>
                    <a:lnTo>
                      <a:pt x="565" y="520"/>
                    </a:lnTo>
                    <a:lnTo>
                      <a:pt x="574" y="507"/>
                    </a:lnTo>
                    <a:lnTo>
                      <a:pt x="583" y="495"/>
                    </a:lnTo>
                    <a:lnTo>
                      <a:pt x="592" y="483"/>
                    </a:lnTo>
                    <a:lnTo>
                      <a:pt x="602" y="470"/>
                    </a:lnTo>
                    <a:lnTo>
                      <a:pt x="611" y="457"/>
                    </a:lnTo>
                    <a:lnTo>
                      <a:pt x="622" y="444"/>
                    </a:lnTo>
                    <a:lnTo>
                      <a:pt x="632" y="431"/>
                    </a:lnTo>
                    <a:lnTo>
                      <a:pt x="577" y="418"/>
                    </a:lnTo>
                    <a:lnTo>
                      <a:pt x="516" y="402"/>
                    </a:lnTo>
                    <a:lnTo>
                      <a:pt x="451" y="383"/>
                    </a:lnTo>
                    <a:lnTo>
                      <a:pt x="383" y="360"/>
                    </a:lnTo>
                    <a:lnTo>
                      <a:pt x="316" y="333"/>
                    </a:lnTo>
                    <a:lnTo>
                      <a:pt x="250" y="302"/>
                    </a:lnTo>
                    <a:lnTo>
                      <a:pt x="190" y="266"/>
                    </a:lnTo>
                    <a:lnTo>
                      <a:pt x="135" y="225"/>
                    </a:lnTo>
                    <a:lnTo>
                      <a:pt x="89" y="178"/>
                    </a:lnTo>
                    <a:lnTo>
                      <a:pt x="54" y="126"/>
                    </a:lnTo>
                    <a:lnTo>
                      <a:pt x="32" y="67"/>
                    </a:lnTo>
                    <a:lnTo>
                      <a:pt x="24" y="0"/>
                    </a:lnTo>
                    <a:lnTo>
                      <a:pt x="24" y="0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0" name="Freeform 126"/>
              <p:cNvSpPr>
                <a:spLocks/>
              </p:cNvSpPr>
              <p:nvPr/>
            </p:nvSpPr>
            <p:spPr bwMode="auto">
              <a:xfrm>
                <a:off x="3144" y="3030"/>
                <a:ext cx="162" cy="100"/>
              </a:xfrm>
              <a:custGeom>
                <a:avLst/>
                <a:gdLst/>
                <a:ahLst/>
                <a:cxnLst>
                  <a:cxn ang="0">
                    <a:pos x="1107" y="504"/>
                  </a:cxn>
                  <a:cxn ang="0">
                    <a:pos x="1029" y="337"/>
                  </a:cxn>
                  <a:cxn ang="0">
                    <a:pos x="892" y="189"/>
                  </a:cxn>
                  <a:cxn ang="0">
                    <a:pos x="709" y="75"/>
                  </a:cxn>
                  <a:cxn ang="0">
                    <a:pos x="493" y="9"/>
                  </a:cxn>
                  <a:cxn ang="0">
                    <a:pos x="256" y="8"/>
                  </a:cxn>
                  <a:cxn ang="0">
                    <a:pos x="126" y="40"/>
                  </a:cxn>
                  <a:cxn ang="0">
                    <a:pos x="109" y="46"/>
                  </a:cxn>
                  <a:cxn ang="0">
                    <a:pos x="87" y="56"/>
                  </a:cxn>
                  <a:cxn ang="0">
                    <a:pos x="62" y="65"/>
                  </a:cxn>
                  <a:cxn ang="0">
                    <a:pos x="36" y="77"/>
                  </a:cxn>
                  <a:cxn ang="0">
                    <a:pos x="12" y="91"/>
                  </a:cxn>
                  <a:cxn ang="0">
                    <a:pos x="9" y="104"/>
                  </a:cxn>
                  <a:cxn ang="0">
                    <a:pos x="27" y="114"/>
                  </a:cxn>
                  <a:cxn ang="0">
                    <a:pos x="43" y="122"/>
                  </a:cxn>
                  <a:cxn ang="0">
                    <a:pos x="58" y="130"/>
                  </a:cxn>
                  <a:cxn ang="0">
                    <a:pos x="72" y="137"/>
                  </a:cxn>
                  <a:cxn ang="0">
                    <a:pos x="85" y="146"/>
                  </a:cxn>
                  <a:cxn ang="0">
                    <a:pos x="156" y="131"/>
                  </a:cxn>
                  <a:cxn ang="0">
                    <a:pos x="282" y="112"/>
                  </a:cxn>
                  <a:cxn ang="0">
                    <a:pos x="402" y="114"/>
                  </a:cxn>
                  <a:cxn ang="0">
                    <a:pos x="514" y="133"/>
                  </a:cxn>
                  <a:cxn ang="0">
                    <a:pos x="615" y="164"/>
                  </a:cxn>
                  <a:cxn ang="0">
                    <a:pos x="704" y="203"/>
                  </a:cxn>
                  <a:cxn ang="0">
                    <a:pos x="789" y="252"/>
                  </a:cxn>
                  <a:cxn ang="0">
                    <a:pos x="875" y="320"/>
                  </a:cxn>
                  <a:cxn ang="0">
                    <a:pos x="949" y="398"/>
                  </a:cxn>
                  <a:cxn ang="0">
                    <a:pos x="1009" y="480"/>
                  </a:cxn>
                  <a:cxn ang="0">
                    <a:pos x="1051" y="569"/>
                  </a:cxn>
                  <a:cxn ang="0">
                    <a:pos x="1074" y="657"/>
                  </a:cxn>
                  <a:cxn ang="0">
                    <a:pos x="1127" y="699"/>
                  </a:cxn>
                  <a:cxn ang="0">
                    <a:pos x="1129" y="678"/>
                  </a:cxn>
                  <a:cxn ang="0">
                    <a:pos x="1129" y="657"/>
                  </a:cxn>
                  <a:cxn ang="0">
                    <a:pos x="1127" y="636"/>
                  </a:cxn>
                  <a:cxn ang="0">
                    <a:pos x="1126" y="617"/>
                  </a:cxn>
                  <a:cxn ang="0">
                    <a:pos x="1123" y="601"/>
                  </a:cxn>
                  <a:cxn ang="0">
                    <a:pos x="1121" y="589"/>
                  </a:cxn>
                </a:cxnLst>
                <a:rect l="0" t="0" r="r" b="b"/>
                <a:pathLst>
                  <a:path w="1129" h="700">
                    <a:moveTo>
                      <a:pt x="1121" y="589"/>
                    </a:moveTo>
                    <a:lnTo>
                      <a:pt x="1107" y="504"/>
                    </a:lnTo>
                    <a:lnTo>
                      <a:pt x="1076" y="420"/>
                    </a:lnTo>
                    <a:lnTo>
                      <a:pt x="1029" y="337"/>
                    </a:lnTo>
                    <a:lnTo>
                      <a:pt x="966" y="260"/>
                    </a:lnTo>
                    <a:lnTo>
                      <a:pt x="892" y="189"/>
                    </a:lnTo>
                    <a:lnTo>
                      <a:pt x="805" y="127"/>
                    </a:lnTo>
                    <a:lnTo>
                      <a:pt x="709" y="75"/>
                    </a:lnTo>
                    <a:lnTo>
                      <a:pt x="605" y="35"/>
                    </a:lnTo>
                    <a:lnTo>
                      <a:pt x="493" y="9"/>
                    </a:lnTo>
                    <a:lnTo>
                      <a:pt x="376" y="0"/>
                    </a:lnTo>
                    <a:lnTo>
                      <a:pt x="256" y="8"/>
                    </a:lnTo>
                    <a:lnTo>
                      <a:pt x="133" y="36"/>
                    </a:lnTo>
                    <a:lnTo>
                      <a:pt x="126" y="40"/>
                    </a:lnTo>
                    <a:lnTo>
                      <a:pt x="118" y="43"/>
                    </a:lnTo>
                    <a:lnTo>
                      <a:pt x="109" y="46"/>
                    </a:lnTo>
                    <a:lnTo>
                      <a:pt x="98" y="50"/>
                    </a:lnTo>
                    <a:lnTo>
                      <a:pt x="87" y="56"/>
                    </a:lnTo>
                    <a:lnTo>
                      <a:pt x="75" y="60"/>
                    </a:lnTo>
                    <a:lnTo>
                      <a:pt x="62" y="65"/>
                    </a:lnTo>
                    <a:lnTo>
                      <a:pt x="49" y="72"/>
                    </a:lnTo>
                    <a:lnTo>
                      <a:pt x="36" y="77"/>
                    </a:lnTo>
                    <a:lnTo>
                      <a:pt x="24" y="85"/>
                    </a:lnTo>
                    <a:lnTo>
                      <a:pt x="12" y="91"/>
                    </a:lnTo>
                    <a:lnTo>
                      <a:pt x="0" y="98"/>
                    </a:lnTo>
                    <a:lnTo>
                      <a:pt x="9" y="104"/>
                    </a:lnTo>
                    <a:lnTo>
                      <a:pt x="18" y="109"/>
                    </a:lnTo>
                    <a:lnTo>
                      <a:pt x="27" y="114"/>
                    </a:lnTo>
                    <a:lnTo>
                      <a:pt x="35" y="118"/>
                    </a:lnTo>
                    <a:lnTo>
                      <a:pt x="43" y="122"/>
                    </a:lnTo>
                    <a:lnTo>
                      <a:pt x="50" y="127"/>
                    </a:lnTo>
                    <a:lnTo>
                      <a:pt x="58" y="130"/>
                    </a:lnTo>
                    <a:lnTo>
                      <a:pt x="66" y="134"/>
                    </a:lnTo>
                    <a:lnTo>
                      <a:pt x="72" y="137"/>
                    </a:lnTo>
                    <a:lnTo>
                      <a:pt x="78" y="142"/>
                    </a:lnTo>
                    <a:lnTo>
                      <a:pt x="85" y="146"/>
                    </a:lnTo>
                    <a:lnTo>
                      <a:pt x="91" y="149"/>
                    </a:lnTo>
                    <a:lnTo>
                      <a:pt x="156" y="131"/>
                    </a:lnTo>
                    <a:lnTo>
                      <a:pt x="219" y="118"/>
                    </a:lnTo>
                    <a:lnTo>
                      <a:pt x="282" y="112"/>
                    </a:lnTo>
                    <a:lnTo>
                      <a:pt x="343" y="111"/>
                    </a:lnTo>
                    <a:lnTo>
                      <a:pt x="402" y="114"/>
                    </a:lnTo>
                    <a:lnTo>
                      <a:pt x="459" y="122"/>
                    </a:lnTo>
                    <a:lnTo>
                      <a:pt x="514" y="133"/>
                    </a:lnTo>
                    <a:lnTo>
                      <a:pt x="566" y="148"/>
                    </a:lnTo>
                    <a:lnTo>
                      <a:pt x="615" y="164"/>
                    </a:lnTo>
                    <a:lnTo>
                      <a:pt x="661" y="184"/>
                    </a:lnTo>
                    <a:lnTo>
                      <a:pt x="704" y="203"/>
                    </a:lnTo>
                    <a:lnTo>
                      <a:pt x="744" y="222"/>
                    </a:lnTo>
                    <a:lnTo>
                      <a:pt x="789" y="252"/>
                    </a:lnTo>
                    <a:lnTo>
                      <a:pt x="833" y="286"/>
                    </a:lnTo>
                    <a:lnTo>
                      <a:pt x="875" y="320"/>
                    </a:lnTo>
                    <a:lnTo>
                      <a:pt x="914" y="358"/>
                    </a:lnTo>
                    <a:lnTo>
                      <a:pt x="949" y="398"/>
                    </a:lnTo>
                    <a:lnTo>
                      <a:pt x="980" y="438"/>
                    </a:lnTo>
                    <a:lnTo>
                      <a:pt x="1009" y="480"/>
                    </a:lnTo>
                    <a:lnTo>
                      <a:pt x="1033" y="524"/>
                    </a:lnTo>
                    <a:lnTo>
                      <a:pt x="1051" y="569"/>
                    </a:lnTo>
                    <a:lnTo>
                      <a:pt x="1065" y="613"/>
                    </a:lnTo>
                    <a:lnTo>
                      <a:pt x="1074" y="657"/>
                    </a:lnTo>
                    <a:lnTo>
                      <a:pt x="1077" y="700"/>
                    </a:lnTo>
                    <a:lnTo>
                      <a:pt x="1127" y="699"/>
                    </a:lnTo>
                    <a:lnTo>
                      <a:pt x="1127" y="689"/>
                    </a:lnTo>
                    <a:lnTo>
                      <a:pt x="1129" y="678"/>
                    </a:lnTo>
                    <a:lnTo>
                      <a:pt x="1129" y="667"/>
                    </a:lnTo>
                    <a:lnTo>
                      <a:pt x="1129" y="657"/>
                    </a:lnTo>
                    <a:lnTo>
                      <a:pt x="1129" y="647"/>
                    </a:lnTo>
                    <a:lnTo>
                      <a:pt x="1127" y="636"/>
                    </a:lnTo>
                    <a:lnTo>
                      <a:pt x="1127" y="627"/>
                    </a:lnTo>
                    <a:lnTo>
                      <a:pt x="1126" y="617"/>
                    </a:lnTo>
                    <a:lnTo>
                      <a:pt x="1125" y="608"/>
                    </a:lnTo>
                    <a:lnTo>
                      <a:pt x="1123" y="601"/>
                    </a:lnTo>
                    <a:lnTo>
                      <a:pt x="1122" y="594"/>
                    </a:lnTo>
                    <a:lnTo>
                      <a:pt x="1121" y="589"/>
                    </a:lnTo>
                    <a:lnTo>
                      <a:pt x="1121" y="589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1" name="Freeform 127"/>
              <p:cNvSpPr>
                <a:spLocks/>
              </p:cNvSpPr>
              <p:nvPr/>
            </p:nvSpPr>
            <p:spPr bwMode="auto">
              <a:xfrm>
                <a:off x="3116" y="2881"/>
                <a:ext cx="146" cy="51"/>
              </a:xfrm>
              <a:custGeom>
                <a:avLst/>
                <a:gdLst/>
                <a:ahLst/>
                <a:cxnLst>
                  <a:cxn ang="0">
                    <a:pos x="87" y="320"/>
                  </a:cxn>
                  <a:cxn ang="0">
                    <a:pos x="74" y="306"/>
                  </a:cxn>
                  <a:cxn ang="0">
                    <a:pos x="60" y="290"/>
                  </a:cxn>
                  <a:cxn ang="0">
                    <a:pos x="44" y="274"/>
                  </a:cxn>
                  <a:cxn ang="0">
                    <a:pos x="27" y="257"/>
                  </a:cxn>
                  <a:cxn ang="0">
                    <a:pos x="8" y="240"/>
                  </a:cxn>
                  <a:cxn ang="0">
                    <a:pos x="17" y="209"/>
                  </a:cxn>
                  <a:cxn ang="0">
                    <a:pos x="60" y="163"/>
                  </a:cxn>
                  <a:cxn ang="0">
                    <a:pos x="115" y="118"/>
                  </a:cxn>
                  <a:cxn ang="0">
                    <a:pos x="182" y="76"/>
                  </a:cxn>
                  <a:cxn ang="0">
                    <a:pos x="257" y="41"/>
                  </a:cxn>
                  <a:cxn ang="0">
                    <a:pos x="343" y="14"/>
                  </a:cxn>
                  <a:cxn ang="0">
                    <a:pos x="417" y="2"/>
                  </a:cxn>
                  <a:cxn ang="0">
                    <a:pos x="479" y="0"/>
                  </a:cxn>
                  <a:cxn ang="0">
                    <a:pos x="548" y="4"/>
                  </a:cxn>
                  <a:cxn ang="0">
                    <a:pos x="622" y="19"/>
                  </a:cxn>
                  <a:cxn ang="0">
                    <a:pos x="700" y="44"/>
                  </a:cxn>
                  <a:cxn ang="0">
                    <a:pos x="779" y="83"/>
                  </a:cxn>
                  <a:cxn ang="0">
                    <a:pos x="832" y="118"/>
                  </a:cxn>
                  <a:cxn ang="0">
                    <a:pos x="863" y="144"/>
                  </a:cxn>
                  <a:cxn ang="0">
                    <a:pos x="898" y="177"/>
                  </a:cxn>
                  <a:cxn ang="0">
                    <a:pos x="937" y="219"/>
                  </a:cxn>
                  <a:cxn ang="0">
                    <a:pos x="974" y="269"/>
                  </a:cxn>
                  <a:cxn ang="0">
                    <a:pos x="1007" y="326"/>
                  </a:cxn>
                  <a:cxn ang="0">
                    <a:pos x="1011" y="337"/>
                  </a:cxn>
                  <a:cxn ang="0">
                    <a:pos x="983" y="298"/>
                  </a:cxn>
                  <a:cxn ang="0">
                    <a:pos x="948" y="259"/>
                  </a:cxn>
                  <a:cxn ang="0">
                    <a:pos x="904" y="223"/>
                  </a:cxn>
                  <a:cxn ang="0">
                    <a:pos x="855" y="192"/>
                  </a:cxn>
                  <a:cxn ang="0">
                    <a:pos x="801" y="164"/>
                  </a:cxn>
                  <a:cxn ang="0">
                    <a:pos x="734" y="142"/>
                  </a:cxn>
                  <a:cxn ang="0">
                    <a:pos x="661" y="124"/>
                  </a:cxn>
                  <a:cxn ang="0">
                    <a:pos x="591" y="116"/>
                  </a:cxn>
                  <a:cxn ang="0">
                    <a:pos x="524" y="114"/>
                  </a:cxn>
                  <a:cxn ang="0">
                    <a:pos x="461" y="120"/>
                  </a:cxn>
                  <a:cxn ang="0">
                    <a:pos x="401" y="132"/>
                  </a:cxn>
                  <a:cxn ang="0">
                    <a:pos x="330" y="156"/>
                  </a:cxn>
                  <a:cxn ang="0">
                    <a:pos x="258" y="190"/>
                  </a:cxn>
                  <a:cxn ang="0">
                    <a:pos x="202" y="226"/>
                  </a:cxn>
                  <a:cxn ang="0">
                    <a:pos x="160" y="261"/>
                  </a:cxn>
                  <a:cxn ang="0">
                    <a:pos x="128" y="292"/>
                  </a:cxn>
                  <a:cxn ang="0">
                    <a:pos x="103" y="317"/>
                  </a:cxn>
                  <a:cxn ang="0">
                    <a:pos x="93" y="327"/>
                  </a:cxn>
                </a:cxnLst>
                <a:rect l="0" t="0" r="r" b="b"/>
                <a:pathLst>
                  <a:path w="1022" h="357">
                    <a:moveTo>
                      <a:pt x="93" y="327"/>
                    </a:moveTo>
                    <a:lnTo>
                      <a:pt x="87" y="320"/>
                    </a:lnTo>
                    <a:lnTo>
                      <a:pt x="80" y="314"/>
                    </a:lnTo>
                    <a:lnTo>
                      <a:pt x="74" y="306"/>
                    </a:lnTo>
                    <a:lnTo>
                      <a:pt x="68" y="299"/>
                    </a:lnTo>
                    <a:lnTo>
                      <a:pt x="60" y="290"/>
                    </a:lnTo>
                    <a:lnTo>
                      <a:pt x="51" y="283"/>
                    </a:lnTo>
                    <a:lnTo>
                      <a:pt x="44" y="274"/>
                    </a:lnTo>
                    <a:lnTo>
                      <a:pt x="35" y="265"/>
                    </a:lnTo>
                    <a:lnTo>
                      <a:pt x="27" y="257"/>
                    </a:lnTo>
                    <a:lnTo>
                      <a:pt x="17" y="248"/>
                    </a:lnTo>
                    <a:lnTo>
                      <a:pt x="8" y="240"/>
                    </a:lnTo>
                    <a:lnTo>
                      <a:pt x="0" y="231"/>
                    </a:lnTo>
                    <a:lnTo>
                      <a:pt x="17" y="209"/>
                    </a:lnTo>
                    <a:lnTo>
                      <a:pt x="37" y="186"/>
                    </a:lnTo>
                    <a:lnTo>
                      <a:pt x="60" y="163"/>
                    </a:lnTo>
                    <a:lnTo>
                      <a:pt x="86" y="141"/>
                    </a:lnTo>
                    <a:lnTo>
                      <a:pt x="115" y="118"/>
                    </a:lnTo>
                    <a:lnTo>
                      <a:pt x="147" y="97"/>
                    </a:lnTo>
                    <a:lnTo>
                      <a:pt x="182" y="76"/>
                    </a:lnTo>
                    <a:lnTo>
                      <a:pt x="218" y="57"/>
                    </a:lnTo>
                    <a:lnTo>
                      <a:pt x="257" y="41"/>
                    </a:lnTo>
                    <a:lnTo>
                      <a:pt x="299" y="26"/>
                    </a:lnTo>
                    <a:lnTo>
                      <a:pt x="343" y="14"/>
                    </a:lnTo>
                    <a:lnTo>
                      <a:pt x="390" y="4"/>
                    </a:lnTo>
                    <a:lnTo>
                      <a:pt x="417" y="2"/>
                    </a:lnTo>
                    <a:lnTo>
                      <a:pt x="447" y="0"/>
                    </a:lnTo>
                    <a:lnTo>
                      <a:pt x="479" y="0"/>
                    </a:lnTo>
                    <a:lnTo>
                      <a:pt x="513" y="1"/>
                    </a:lnTo>
                    <a:lnTo>
                      <a:pt x="548" y="4"/>
                    </a:lnTo>
                    <a:lnTo>
                      <a:pt x="585" y="11"/>
                    </a:lnTo>
                    <a:lnTo>
                      <a:pt x="622" y="19"/>
                    </a:lnTo>
                    <a:lnTo>
                      <a:pt x="661" y="30"/>
                    </a:lnTo>
                    <a:lnTo>
                      <a:pt x="700" y="44"/>
                    </a:lnTo>
                    <a:lnTo>
                      <a:pt x="739" y="62"/>
                    </a:lnTo>
                    <a:lnTo>
                      <a:pt x="779" y="83"/>
                    </a:lnTo>
                    <a:lnTo>
                      <a:pt x="819" y="107"/>
                    </a:lnTo>
                    <a:lnTo>
                      <a:pt x="832" y="118"/>
                    </a:lnTo>
                    <a:lnTo>
                      <a:pt x="846" y="130"/>
                    </a:lnTo>
                    <a:lnTo>
                      <a:pt x="863" y="144"/>
                    </a:lnTo>
                    <a:lnTo>
                      <a:pt x="880" y="160"/>
                    </a:lnTo>
                    <a:lnTo>
                      <a:pt x="898" y="177"/>
                    </a:lnTo>
                    <a:lnTo>
                      <a:pt x="918" y="198"/>
                    </a:lnTo>
                    <a:lnTo>
                      <a:pt x="937" y="219"/>
                    </a:lnTo>
                    <a:lnTo>
                      <a:pt x="955" y="243"/>
                    </a:lnTo>
                    <a:lnTo>
                      <a:pt x="974" y="269"/>
                    </a:lnTo>
                    <a:lnTo>
                      <a:pt x="992" y="295"/>
                    </a:lnTo>
                    <a:lnTo>
                      <a:pt x="1007" y="326"/>
                    </a:lnTo>
                    <a:lnTo>
                      <a:pt x="1022" y="357"/>
                    </a:lnTo>
                    <a:lnTo>
                      <a:pt x="1011" y="337"/>
                    </a:lnTo>
                    <a:lnTo>
                      <a:pt x="998" y="317"/>
                    </a:lnTo>
                    <a:lnTo>
                      <a:pt x="983" y="298"/>
                    </a:lnTo>
                    <a:lnTo>
                      <a:pt x="966" y="278"/>
                    </a:lnTo>
                    <a:lnTo>
                      <a:pt x="948" y="259"/>
                    </a:lnTo>
                    <a:lnTo>
                      <a:pt x="926" y="241"/>
                    </a:lnTo>
                    <a:lnTo>
                      <a:pt x="904" y="223"/>
                    </a:lnTo>
                    <a:lnTo>
                      <a:pt x="880" y="207"/>
                    </a:lnTo>
                    <a:lnTo>
                      <a:pt x="855" y="192"/>
                    </a:lnTo>
                    <a:lnTo>
                      <a:pt x="829" y="177"/>
                    </a:lnTo>
                    <a:lnTo>
                      <a:pt x="801" y="164"/>
                    </a:lnTo>
                    <a:lnTo>
                      <a:pt x="773" y="152"/>
                    </a:lnTo>
                    <a:lnTo>
                      <a:pt x="734" y="142"/>
                    </a:lnTo>
                    <a:lnTo>
                      <a:pt x="697" y="132"/>
                    </a:lnTo>
                    <a:lnTo>
                      <a:pt x="661" y="124"/>
                    </a:lnTo>
                    <a:lnTo>
                      <a:pt x="625" y="119"/>
                    </a:lnTo>
                    <a:lnTo>
                      <a:pt x="591" y="116"/>
                    </a:lnTo>
                    <a:lnTo>
                      <a:pt x="557" y="114"/>
                    </a:lnTo>
                    <a:lnTo>
                      <a:pt x="524" y="114"/>
                    </a:lnTo>
                    <a:lnTo>
                      <a:pt x="492" y="116"/>
                    </a:lnTo>
                    <a:lnTo>
                      <a:pt x="461" y="120"/>
                    </a:lnTo>
                    <a:lnTo>
                      <a:pt x="430" y="126"/>
                    </a:lnTo>
                    <a:lnTo>
                      <a:pt x="401" y="132"/>
                    </a:lnTo>
                    <a:lnTo>
                      <a:pt x="373" y="140"/>
                    </a:lnTo>
                    <a:lnTo>
                      <a:pt x="330" y="156"/>
                    </a:lnTo>
                    <a:lnTo>
                      <a:pt x="291" y="173"/>
                    </a:lnTo>
                    <a:lnTo>
                      <a:pt x="258" y="190"/>
                    </a:lnTo>
                    <a:lnTo>
                      <a:pt x="228" y="208"/>
                    </a:lnTo>
                    <a:lnTo>
                      <a:pt x="202" y="226"/>
                    </a:lnTo>
                    <a:lnTo>
                      <a:pt x="179" y="244"/>
                    </a:lnTo>
                    <a:lnTo>
                      <a:pt x="160" y="261"/>
                    </a:lnTo>
                    <a:lnTo>
                      <a:pt x="143" y="277"/>
                    </a:lnTo>
                    <a:lnTo>
                      <a:pt x="128" y="292"/>
                    </a:lnTo>
                    <a:lnTo>
                      <a:pt x="115" y="305"/>
                    </a:lnTo>
                    <a:lnTo>
                      <a:pt x="103" y="317"/>
                    </a:lnTo>
                    <a:lnTo>
                      <a:pt x="93" y="327"/>
                    </a:lnTo>
                    <a:lnTo>
                      <a:pt x="93" y="327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2" name="Freeform 128"/>
              <p:cNvSpPr>
                <a:spLocks/>
              </p:cNvSpPr>
              <p:nvPr/>
            </p:nvSpPr>
            <p:spPr bwMode="auto">
              <a:xfrm>
                <a:off x="2964" y="3097"/>
                <a:ext cx="223" cy="69"/>
              </a:xfrm>
              <a:custGeom>
                <a:avLst/>
                <a:gdLst/>
                <a:ahLst/>
                <a:cxnLst>
                  <a:cxn ang="0">
                    <a:pos x="1546" y="0"/>
                  </a:cxn>
                  <a:cxn ang="0">
                    <a:pos x="1560" y="160"/>
                  </a:cxn>
                  <a:cxn ang="0">
                    <a:pos x="1547" y="212"/>
                  </a:cxn>
                  <a:cxn ang="0">
                    <a:pos x="1520" y="260"/>
                  </a:cxn>
                  <a:cxn ang="0">
                    <a:pos x="1481" y="303"/>
                  </a:cxn>
                  <a:cxn ang="0">
                    <a:pos x="1432" y="340"/>
                  </a:cxn>
                  <a:cxn ang="0">
                    <a:pos x="1373" y="374"/>
                  </a:cxn>
                  <a:cxn ang="0">
                    <a:pos x="1306" y="402"/>
                  </a:cxn>
                  <a:cxn ang="0">
                    <a:pos x="1234" y="425"/>
                  </a:cxn>
                  <a:cxn ang="0">
                    <a:pos x="1157" y="445"/>
                  </a:cxn>
                  <a:cxn ang="0">
                    <a:pos x="1076" y="460"/>
                  </a:cxn>
                  <a:cxn ang="0">
                    <a:pos x="994" y="471"/>
                  </a:cxn>
                  <a:cxn ang="0">
                    <a:pos x="913" y="477"/>
                  </a:cxn>
                  <a:cxn ang="0">
                    <a:pos x="833" y="478"/>
                  </a:cxn>
                  <a:cxn ang="0">
                    <a:pos x="757" y="475"/>
                  </a:cxn>
                  <a:cxn ang="0">
                    <a:pos x="682" y="469"/>
                  </a:cxn>
                  <a:cxn ang="0">
                    <a:pos x="607" y="462"/>
                  </a:cxn>
                  <a:cxn ang="0">
                    <a:pos x="533" y="451"/>
                  </a:cxn>
                  <a:cxn ang="0">
                    <a:pos x="460" y="438"/>
                  </a:cxn>
                  <a:cxn ang="0">
                    <a:pos x="388" y="421"/>
                  </a:cxn>
                  <a:cxn ang="0">
                    <a:pos x="319" y="402"/>
                  </a:cxn>
                  <a:cxn ang="0">
                    <a:pos x="252" y="379"/>
                  </a:cxn>
                  <a:cxn ang="0">
                    <a:pos x="185" y="353"/>
                  </a:cxn>
                  <a:cxn ang="0">
                    <a:pos x="122" y="324"/>
                  </a:cxn>
                  <a:cxn ang="0">
                    <a:pos x="59" y="291"/>
                  </a:cxn>
                  <a:cxn ang="0">
                    <a:pos x="0" y="253"/>
                  </a:cxn>
                  <a:cxn ang="0">
                    <a:pos x="7" y="245"/>
                  </a:cxn>
                  <a:cxn ang="0">
                    <a:pos x="12" y="234"/>
                  </a:cxn>
                  <a:cxn ang="0">
                    <a:pos x="18" y="222"/>
                  </a:cxn>
                  <a:cxn ang="0">
                    <a:pos x="25" y="208"/>
                  </a:cxn>
                  <a:cxn ang="0">
                    <a:pos x="30" y="194"/>
                  </a:cxn>
                  <a:cxn ang="0">
                    <a:pos x="37" y="180"/>
                  </a:cxn>
                  <a:cxn ang="0">
                    <a:pos x="43" y="166"/>
                  </a:cxn>
                  <a:cxn ang="0">
                    <a:pos x="50" y="152"/>
                  </a:cxn>
                  <a:cxn ang="0">
                    <a:pos x="56" y="139"/>
                  </a:cxn>
                  <a:cxn ang="0">
                    <a:pos x="61" y="128"/>
                  </a:cxn>
                  <a:cxn ang="0">
                    <a:pos x="68" y="117"/>
                  </a:cxn>
                  <a:cxn ang="0">
                    <a:pos x="72" y="107"/>
                  </a:cxn>
                  <a:cxn ang="0">
                    <a:pos x="131" y="139"/>
                  </a:cxn>
                  <a:cxn ang="0">
                    <a:pos x="193" y="167"/>
                  </a:cxn>
                  <a:cxn ang="0">
                    <a:pos x="256" y="192"/>
                  </a:cxn>
                  <a:cxn ang="0">
                    <a:pos x="323" y="214"/>
                  </a:cxn>
                  <a:cxn ang="0">
                    <a:pos x="388" y="232"/>
                  </a:cxn>
                  <a:cxn ang="0">
                    <a:pos x="457" y="247"/>
                  </a:cxn>
                  <a:cxn ang="0">
                    <a:pos x="525" y="260"/>
                  </a:cxn>
                  <a:cxn ang="0">
                    <a:pos x="592" y="269"/>
                  </a:cxn>
                  <a:cxn ang="0">
                    <a:pos x="658" y="278"/>
                  </a:cxn>
                  <a:cxn ang="0">
                    <a:pos x="721" y="285"/>
                  </a:cxn>
                  <a:cxn ang="0">
                    <a:pos x="783" y="289"/>
                  </a:cxn>
                  <a:cxn ang="0">
                    <a:pos x="841" y="291"/>
                  </a:cxn>
                  <a:cxn ang="0">
                    <a:pos x="930" y="286"/>
                  </a:cxn>
                  <a:cxn ang="0">
                    <a:pos x="1015" y="277"/>
                  </a:cxn>
                  <a:cxn ang="0">
                    <a:pos x="1095" y="264"/>
                  </a:cxn>
                  <a:cxn ang="0">
                    <a:pos x="1170" y="249"/>
                  </a:cxn>
                  <a:cxn ang="0">
                    <a:pos x="1239" y="230"/>
                  </a:cxn>
                  <a:cxn ang="0">
                    <a:pos x="1303" y="207"/>
                  </a:cxn>
                  <a:cxn ang="0">
                    <a:pos x="1360" y="181"/>
                  </a:cxn>
                  <a:cxn ang="0">
                    <a:pos x="1411" y="152"/>
                  </a:cxn>
                  <a:cxn ang="0">
                    <a:pos x="1456" y="120"/>
                  </a:cxn>
                  <a:cxn ang="0">
                    <a:pos x="1492" y="83"/>
                  </a:cxn>
                  <a:cxn ang="0">
                    <a:pos x="1522" y="44"/>
                  </a:cxn>
                  <a:cxn ang="0">
                    <a:pos x="1546" y="0"/>
                  </a:cxn>
                  <a:cxn ang="0">
                    <a:pos x="1546" y="0"/>
                  </a:cxn>
                </a:cxnLst>
                <a:rect l="0" t="0" r="r" b="b"/>
                <a:pathLst>
                  <a:path w="1560" h="478">
                    <a:moveTo>
                      <a:pt x="1546" y="0"/>
                    </a:moveTo>
                    <a:lnTo>
                      <a:pt x="1560" y="160"/>
                    </a:lnTo>
                    <a:lnTo>
                      <a:pt x="1547" y="212"/>
                    </a:lnTo>
                    <a:lnTo>
                      <a:pt x="1520" y="260"/>
                    </a:lnTo>
                    <a:lnTo>
                      <a:pt x="1481" y="303"/>
                    </a:lnTo>
                    <a:lnTo>
                      <a:pt x="1432" y="340"/>
                    </a:lnTo>
                    <a:lnTo>
                      <a:pt x="1373" y="374"/>
                    </a:lnTo>
                    <a:lnTo>
                      <a:pt x="1306" y="402"/>
                    </a:lnTo>
                    <a:lnTo>
                      <a:pt x="1234" y="425"/>
                    </a:lnTo>
                    <a:lnTo>
                      <a:pt x="1157" y="445"/>
                    </a:lnTo>
                    <a:lnTo>
                      <a:pt x="1076" y="460"/>
                    </a:lnTo>
                    <a:lnTo>
                      <a:pt x="994" y="471"/>
                    </a:lnTo>
                    <a:lnTo>
                      <a:pt x="913" y="477"/>
                    </a:lnTo>
                    <a:lnTo>
                      <a:pt x="833" y="478"/>
                    </a:lnTo>
                    <a:lnTo>
                      <a:pt x="757" y="475"/>
                    </a:lnTo>
                    <a:lnTo>
                      <a:pt x="682" y="469"/>
                    </a:lnTo>
                    <a:lnTo>
                      <a:pt x="607" y="462"/>
                    </a:lnTo>
                    <a:lnTo>
                      <a:pt x="533" y="451"/>
                    </a:lnTo>
                    <a:lnTo>
                      <a:pt x="460" y="438"/>
                    </a:lnTo>
                    <a:lnTo>
                      <a:pt x="388" y="421"/>
                    </a:lnTo>
                    <a:lnTo>
                      <a:pt x="319" y="402"/>
                    </a:lnTo>
                    <a:lnTo>
                      <a:pt x="252" y="379"/>
                    </a:lnTo>
                    <a:lnTo>
                      <a:pt x="185" y="353"/>
                    </a:lnTo>
                    <a:lnTo>
                      <a:pt x="122" y="324"/>
                    </a:lnTo>
                    <a:lnTo>
                      <a:pt x="59" y="291"/>
                    </a:lnTo>
                    <a:lnTo>
                      <a:pt x="0" y="253"/>
                    </a:lnTo>
                    <a:lnTo>
                      <a:pt x="7" y="245"/>
                    </a:lnTo>
                    <a:lnTo>
                      <a:pt x="12" y="234"/>
                    </a:lnTo>
                    <a:lnTo>
                      <a:pt x="18" y="222"/>
                    </a:lnTo>
                    <a:lnTo>
                      <a:pt x="25" y="208"/>
                    </a:lnTo>
                    <a:lnTo>
                      <a:pt x="30" y="194"/>
                    </a:lnTo>
                    <a:lnTo>
                      <a:pt x="37" y="180"/>
                    </a:lnTo>
                    <a:lnTo>
                      <a:pt x="43" y="166"/>
                    </a:lnTo>
                    <a:lnTo>
                      <a:pt x="50" y="152"/>
                    </a:lnTo>
                    <a:lnTo>
                      <a:pt x="56" y="139"/>
                    </a:lnTo>
                    <a:lnTo>
                      <a:pt x="61" y="128"/>
                    </a:lnTo>
                    <a:lnTo>
                      <a:pt x="68" y="117"/>
                    </a:lnTo>
                    <a:lnTo>
                      <a:pt x="72" y="107"/>
                    </a:lnTo>
                    <a:lnTo>
                      <a:pt x="131" y="139"/>
                    </a:lnTo>
                    <a:lnTo>
                      <a:pt x="193" y="167"/>
                    </a:lnTo>
                    <a:lnTo>
                      <a:pt x="256" y="192"/>
                    </a:lnTo>
                    <a:lnTo>
                      <a:pt x="323" y="214"/>
                    </a:lnTo>
                    <a:lnTo>
                      <a:pt x="388" y="232"/>
                    </a:lnTo>
                    <a:lnTo>
                      <a:pt x="457" y="247"/>
                    </a:lnTo>
                    <a:lnTo>
                      <a:pt x="525" y="260"/>
                    </a:lnTo>
                    <a:lnTo>
                      <a:pt x="592" y="269"/>
                    </a:lnTo>
                    <a:lnTo>
                      <a:pt x="658" y="278"/>
                    </a:lnTo>
                    <a:lnTo>
                      <a:pt x="721" y="285"/>
                    </a:lnTo>
                    <a:lnTo>
                      <a:pt x="783" y="289"/>
                    </a:lnTo>
                    <a:lnTo>
                      <a:pt x="841" y="291"/>
                    </a:lnTo>
                    <a:lnTo>
                      <a:pt x="930" y="286"/>
                    </a:lnTo>
                    <a:lnTo>
                      <a:pt x="1015" y="277"/>
                    </a:lnTo>
                    <a:lnTo>
                      <a:pt x="1095" y="264"/>
                    </a:lnTo>
                    <a:lnTo>
                      <a:pt x="1170" y="249"/>
                    </a:lnTo>
                    <a:lnTo>
                      <a:pt x="1239" y="230"/>
                    </a:lnTo>
                    <a:lnTo>
                      <a:pt x="1303" y="207"/>
                    </a:lnTo>
                    <a:lnTo>
                      <a:pt x="1360" y="181"/>
                    </a:lnTo>
                    <a:lnTo>
                      <a:pt x="1411" y="152"/>
                    </a:lnTo>
                    <a:lnTo>
                      <a:pt x="1456" y="120"/>
                    </a:lnTo>
                    <a:lnTo>
                      <a:pt x="1492" y="83"/>
                    </a:lnTo>
                    <a:lnTo>
                      <a:pt x="1522" y="44"/>
                    </a:lnTo>
                    <a:lnTo>
                      <a:pt x="1546" y="0"/>
                    </a:lnTo>
                    <a:lnTo>
                      <a:pt x="1546" y="0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3" name="Freeform 129"/>
              <p:cNvSpPr>
                <a:spLocks/>
              </p:cNvSpPr>
              <p:nvPr/>
            </p:nvSpPr>
            <p:spPr bwMode="auto">
              <a:xfrm>
                <a:off x="2940" y="2882"/>
                <a:ext cx="134" cy="72"/>
              </a:xfrm>
              <a:custGeom>
                <a:avLst/>
                <a:gdLst/>
                <a:ahLst/>
                <a:cxnLst>
                  <a:cxn ang="0">
                    <a:pos x="0" y="420"/>
                  </a:cxn>
                  <a:cxn ang="0">
                    <a:pos x="12" y="423"/>
                  </a:cxn>
                  <a:cxn ang="0">
                    <a:pos x="25" y="426"/>
                  </a:cxn>
                  <a:cxn ang="0">
                    <a:pos x="39" y="430"/>
                  </a:cxn>
                  <a:cxn ang="0">
                    <a:pos x="54" y="435"/>
                  </a:cxn>
                  <a:cxn ang="0">
                    <a:pos x="69" y="441"/>
                  </a:cxn>
                  <a:cxn ang="0">
                    <a:pos x="84" y="447"/>
                  </a:cxn>
                  <a:cxn ang="0">
                    <a:pos x="100" y="455"/>
                  </a:cxn>
                  <a:cxn ang="0">
                    <a:pos x="115" y="464"/>
                  </a:cxn>
                  <a:cxn ang="0">
                    <a:pos x="130" y="472"/>
                  </a:cxn>
                  <a:cxn ang="0">
                    <a:pos x="145" y="482"/>
                  </a:cxn>
                  <a:cxn ang="0">
                    <a:pos x="158" y="493"/>
                  </a:cxn>
                  <a:cxn ang="0">
                    <a:pos x="170" y="502"/>
                  </a:cxn>
                  <a:cxn ang="0">
                    <a:pos x="179" y="489"/>
                  </a:cxn>
                  <a:cxn ang="0">
                    <a:pos x="188" y="471"/>
                  </a:cxn>
                  <a:cxn ang="0">
                    <a:pos x="200" y="447"/>
                  </a:cxn>
                  <a:cxn ang="0">
                    <a:pos x="215" y="422"/>
                  </a:cxn>
                  <a:cxn ang="0">
                    <a:pos x="234" y="392"/>
                  </a:cxn>
                  <a:cxn ang="0">
                    <a:pos x="255" y="359"/>
                  </a:cxn>
                  <a:cxn ang="0">
                    <a:pos x="281" y="326"/>
                  </a:cxn>
                  <a:cxn ang="0">
                    <a:pos x="311" y="291"/>
                  </a:cxn>
                  <a:cxn ang="0">
                    <a:pos x="346" y="255"/>
                  </a:cxn>
                  <a:cxn ang="0">
                    <a:pos x="386" y="220"/>
                  </a:cxn>
                  <a:cxn ang="0">
                    <a:pos x="432" y="185"/>
                  </a:cxn>
                  <a:cxn ang="0">
                    <a:pos x="484" y="152"/>
                  </a:cxn>
                  <a:cxn ang="0">
                    <a:pos x="518" y="134"/>
                  </a:cxn>
                  <a:cxn ang="0">
                    <a:pos x="553" y="117"/>
                  </a:cxn>
                  <a:cxn ang="0">
                    <a:pos x="589" y="103"/>
                  </a:cxn>
                  <a:cxn ang="0">
                    <a:pos x="628" y="92"/>
                  </a:cxn>
                  <a:cxn ang="0">
                    <a:pos x="667" y="82"/>
                  </a:cxn>
                  <a:cxn ang="0">
                    <a:pos x="706" y="74"/>
                  </a:cxn>
                  <a:cxn ang="0">
                    <a:pos x="745" y="69"/>
                  </a:cxn>
                  <a:cxn ang="0">
                    <a:pos x="785" y="66"/>
                  </a:cxn>
                  <a:cxn ang="0">
                    <a:pos x="824" y="66"/>
                  </a:cxn>
                  <a:cxn ang="0">
                    <a:pos x="862" y="67"/>
                  </a:cxn>
                  <a:cxn ang="0">
                    <a:pos x="899" y="71"/>
                  </a:cxn>
                  <a:cxn ang="0">
                    <a:pos x="935" y="77"/>
                  </a:cxn>
                  <a:cxn ang="0">
                    <a:pos x="871" y="50"/>
                  </a:cxn>
                  <a:cxn ang="0">
                    <a:pos x="811" y="29"/>
                  </a:cxn>
                  <a:cxn ang="0">
                    <a:pos x="754" y="14"/>
                  </a:cxn>
                  <a:cxn ang="0">
                    <a:pos x="701" y="6"/>
                  </a:cxn>
                  <a:cxn ang="0">
                    <a:pos x="651" y="1"/>
                  </a:cxn>
                  <a:cxn ang="0">
                    <a:pos x="604" y="0"/>
                  </a:cxn>
                  <a:cxn ang="0">
                    <a:pos x="560" y="3"/>
                  </a:cxn>
                  <a:cxn ang="0">
                    <a:pos x="519" y="10"/>
                  </a:cxn>
                  <a:cxn ang="0">
                    <a:pos x="481" y="19"/>
                  </a:cxn>
                  <a:cxn ang="0">
                    <a:pos x="444" y="28"/>
                  </a:cxn>
                  <a:cxn ang="0">
                    <a:pos x="411" y="38"/>
                  </a:cxn>
                  <a:cxn ang="0">
                    <a:pos x="378" y="49"/>
                  </a:cxn>
                  <a:cxn ang="0">
                    <a:pos x="321" y="77"/>
                  </a:cxn>
                  <a:cxn ang="0">
                    <a:pos x="270" y="108"/>
                  </a:cxn>
                  <a:cxn ang="0">
                    <a:pos x="224" y="140"/>
                  </a:cxn>
                  <a:cxn ang="0">
                    <a:pos x="183" y="174"/>
                  </a:cxn>
                  <a:cxn ang="0">
                    <a:pos x="146" y="209"/>
                  </a:cxn>
                  <a:cxn ang="0">
                    <a:pos x="114" y="244"/>
                  </a:cxn>
                  <a:cxn ang="0">
                    <a:pos x="87" y="279"/>
                  </a:cxn>
                  <a:cxn ang="0">
                    <a:pos x="63" y="312"/>
                  </a:cxn>
                  <a:cxn ang="0">
                    <a:pos x="43" y="343"/>
                  </a:cxn>
                  <a:cxn ang="0">
                    <a:pos x="26" y="372"/>
                  </a:cxn>
                  <a:cxn ang="0">
                    <a:pos x="12" y="398"/>
                  </a:cxn>
                  <a:cxn ang="0">
                    <a:pos x="0" y="420"/>
                  </a:cxn>
                  <a:cxn ang="0">
                    <a:pos x="0" y="420"/>
                  </a:cxn>
                </a:cxnLst>
                <a:rect l="0" t="0" r="r" b="b"/>
                <a:pathLst>
                  <a:path w="935" h="502">
                    <a:moveTo>
                      <a:pt x="0" y="420"/>
                    </a:moveTo>
                    <a:lnTo>
                      <a:pt x="12" y="423"/>
                    </a:lnTo>
                    <a:lnTo>
                      <a:pt x="25" y="426"/>
                    </a:lnTo>
                    <a:lnTo>
                      <a:pt x="39" y="430"/>
                    </a:lnTo>
                    <a:lnTo>
                      <a:pt x="54" y="435"/>
                    </a:lnTo>
                    <a:lnTo>
                      <a:pt x="69" y="441"/>
                    </a:lnTo>
                    <a:lnTo>
                      <a:pt x="84" y="447"/>
                    </a:lnTo>
                    <a:lnTo>
                      <a:pt x="100" y="455"/>
                    </a:lnTo>
                    <a:lnTo>
                      <a:pt x="115" y="464"/>
                    </a:lnTo>
                    <a:lnTo>
                      <a:pt x="130" y="472"/>
                    </a:lnTo>
                    <a:lnTo>
                      <a:pt x="145" y="482"/>
                    </a:lnTo>
                    <a:lnTo>
                      <a:pt x="158" y="493"/>
                    </a:lnTo>
                    <a:lnTo>
                      <a:pt x="170" y="502"/>
                    </a:lnTo>
                    <a:lnTo>
                      <a:pt x="179" y="489"/>
                    </a:lnTo>
                    <a:lnTo>
                      <a:pt x="188" y="471"/>
                    </a:lnTo>
                    <a:lnTo>
                      <a:pt x="200" y="447"/>
                    </a:lnTo>
                    <a:lnTo>
                      <a:pt x="215" y="422"/>
                    </a:lnTo>
                    <a:lnTo>
                      <a:pt x="234" y="392"/>
                    </a:lnTo>
                    <a:lnTo>
                      <a:pt x="255" y="359"/>
                    </a:lnTo>
                    <a:lnTo>
                      <a:pt x="281" y="326"/>
                    </a:lnTo>
                    <a:lnTo>
                      <a:pt x="311" y="291"/>
                    </a:lnTo>
                    <a:lnTo>
                      <a:pt x="346" y="255"/>
                    </a:lnTo>
                    <a:lnTo>
                      <a:pt x="386" y="220"/>
                    </a:lnTo>
                    <a:lnTo>
                      <a:pt x="432" y="185"/>
                    </a:lnTo>
                    <a:lnTo>
                      <a:pt x="484" y="152"/>
                    </a:lnTo>
                    <a:lnTo>
                      <a:pt x="518" y="134"/>
                    </a:lnTo>
                    <a:lnTo>
                      <a:pt x="553" y="117"/>
                    </a:lnTo>
                    <a:lnTo>
                      <a:pt x="589" y="103"/>
                    </a:lnTo>
                    <a:lnTo>
                      <a:pt x="628" y="92"/>
                    </a:lnTo>
                    <a:lnTo>
                      <a:pt x="667" y="82"/>
                    </a:lnTo>
                    <a:lnTo>
                      <a:pt x="706" y="74"/>
                    </a:lnTo>
                    <a:lnTo>
                      <a:pt x="745" y="69"/>
                    </a:lnTo>
                    <a:lnTo>
                      <a:pt x="785" y="66"/>
                    </a:lnTo>
                    <a:lnTo>
                      <a:pt x="824" y="66"/>
                    </a:lnTo>
                    <a:lnTo>
                      <a:pt x="862" y="67"/>
                    </a:lnTo>
                    <a:lnTo>
                      <a:pt x="899" y="71"/>
                    </a:lnTo>
                    <a:lnTo>
                      <a:pt x="935" y="77"/>
                    </a:lnTo>
                    <a:lnTo>
                      <a:pt x="871" y="50"/>
                    </a:lnTo>
                    <a:lnTo>
                      <a:pt x="811" y="29"/>
                    </a:lnTo>
                    <a:lnTo>
                      <a:pt x="754" y="14"/>
                    </a:lnTo>
                    <a:lnTo>
                      <a:pt x="701" y="6"/>
                    </a:lnTo>
                    <a:lnTo>
                      <a:pt x="651" y="1"/>
                    </a:lnTo>
                    <a:lnTo>
                      <a:pt x="604" y="0"/>
                    </a:lnTo>
                    <a:lnTo>
                      <a:pt x="560" y="3"/>
                    </a:lnTo>
                    <a:lnTo>
                      <a:pt x="519" y="10"/>
                    </a:lnTo>
                    <a:lnTo>
                      <a:pt x="481" y="19"/>
                    </a:lnTo>
                    <a:lnTo>
                      <a:pt x="444" y="28"/>
                    </a:lnTo>
                    <a:lnTo>
                      <a:pt x="411" y="38"/>
                    </a:lnTo>
                    <a:lnTo>
                      <a:pt x="378" y="49"/>
                    </a:lnTo>
                    <a:lnTo>
                      <a:pt x="321" y="77"/>
                    </a:lnTo>
                    <a:lnTo>
                      <a:pt x="270" y="108"/>
                    </a:lnTo>
                    <a:lnTo>
                      <a:pt x="224" y="140"/>
                    </a:lnTo>
                    <a:lnTo>
                      <a:pt x="183" y="174"/>
                    </a:lnTo>
                    <a:lnTo>
                      <a:pt x="146" y="209"/>
                    </a:lnTo>
                    <a:lnTo>
                      <a:pt x="114" y="244"/>
                    </a:lnTo>
                    <a:lnTo>
                      <a:pt x="87" y="279"/>
                    </a:lnTo>
                    <a:lnTo>
                      <a:pt x="63" y="312"/>
                    </a:lnTo>
                    <a:lnTo>
                      <a:pt x="43" y="343"/>
                    </a:lnTo>
                    <a:lnTo>
                      <a:pt x="26" y="372"/>
                    </a:lnTo>
                    <a:lnTo>
                      <a:pt x="12" y="398"/>
                    </a:lnTo>
                    <a:lnTo>
                      <a:pt x="0" y="420"/>
                    </a:lnTo>
                    <a:lnTo>
                      <a:pt x="0" y="420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4" name="Freeform 130"/>
              <p:cNvSpPr>
                <a:spLocks/>
              </p:cNvSpPr>
              <p:nvPr/>
            </p:nvSpPr>
            <p:spPr bwMode="auto">
              <a:xfrm>
                <a:off x="2909" y="2937"/>
                <a:ext cx="84" cy="198"/>
              </a:xfrm>
              <a:custGeom>
                <a:avLst/>
                <a:gdLst/>
                <a:ahLst/>
                <a:cxnLst>
                  <a:cxn ang="0">
                    <a:pos x="379" y="1383"/>
                  </a:cxn>
                  <a:cxn ang="0">
                    <a:pos x="390" y="1368"/>
                  </a:cxn>
                  <a:cxn ang="0">
                    <a:pos x="402" y="1346"/>
                  </a:cxn>
                  <a:cxn ang="0">
                    <a:pos x="415" y="1322"/>
                  </a:cxn>
                  <a:cxn ang="0">
                    <a:pos x="429" y="1294"/>
                  </a:cxn>
                  <a:cxn ang="0">
                    <a:pos x="443" y="1264"/>
                  </a:cxn>
                  <a:cxn ang="0">
                    <a:pos x="457" y="1231"/>
                  </a:cxn>
                  <a:cxn ang="0">
                    <a:pos x="470" y="1199"/>
                  </a:cxn>
                  <a:cxn ang="0">
                    <a:pos x="482" y="1168"/>
                  </a:cxn>
                  <a:cxn ang="0">
                    <a:pos x="494" y="1138"/>
                  </a:cxn>
                  <a:cxn ang="0">
                    <a:pos x="503" y="1110"/>
                  </a:cxn>
                  <a:cxn ang="0">
                    <a:pos x="512" y="1085"/>
                  </a:cxn>
                  <a:cxn ang="0">
                    <a:pos x="517" y="1065"/>
                  </a:cxn>
                  <a:cxn ang="0">
                    <a:pos x="554" y="926"/>
                  </a:cxn>
                  <a:cxn ang="0">
                    <a:pos x="576" y="794"/>
                  </a:cxn>
                  <a:cxn ang="0">
                    <a:pos x="585" y="669"/>
                  </a:cxn>
                  <a:cxn ang="0">
                    <a:pos x="582" y="554"/>
                  </a:cxn>
                  <a:cxn ang="0">
                    <a:pos x="566" y="449"/>
                  </a:cxn>
                  <a:cxn ang="0">
                    <a:pos x="540" y="353"/>
                  </a:cxn>
                  <a:cxn ang="0">
                    <a:pos x="504" y="268"/>
                  </a:cxn>
                  <a:cxn ang="0">
                    <a:pos x="460" y="195"/>
                  </a:cxn>
                  <a:cxn ang="0">
                    <a:pos x="409" y="134"/>
                  </a:cxn>
                  <a:cxn ang="0">
                    <a:pos x="350" y="85"/>
                  </a:cxn>
                  <a:cxn ang="0">
                    <a:pos x="284" y="51"/>
                  </a:cxn>
                  <a:cxn ang="0">
                    <a:pos x="213" y="31"/>
                  </a:cxn>
                  <a:cxn ang="0">
                    <a:pos x="0" y="0"/>
                  </a:cxn>
                  <a:cxn ang="0">
                    <a:pos x="64" y="11"/>
                  </a:cxn>
                  <a:cxn ang="0">
                    <a:pos x="122" y="31"/>
                  </a:cxn>
                  <a:cxn ang="0">
                    <a:pos x="175" y="58"/>
                  </a:cxn>
                  <a:cxn ang="0">
                    <a:pos x="225" y="95"/>
                  </a:cxn>
                  <a:cxn ang="0">
                    <a:pos x="269" y="138"/>
                  </a:cxn>
                  <a:cxn ang="0">
                    <a:pos x="307" y="190"/>
                  </a:cxn>
                  <a:cxn ang="0">
                    <a:pos x="340" y="248"/>
                  </a:cxn>
                  <a:cxn ang="0">
                    <a:pos x="368" y="312"/>
                  </a:cxn>
                  <a:cxn ang="0">
                    <a:pos x="388" y="383"/>
                  </a:cxn>
                  <a:cxn ang="0">
                    <a:pos x="404" y="459"/>
                  </a:cxn>
                  <a:cxn ang="0">
                    <a:pos x="413" y="540"/>
                  </a:cxn>
                  <a:cxn ang="0">
                    <a:pos x="415" y="626"/>
                  </a:cxn>
                  <a:cxn ang="0">
                    <a:pos x="412" y="714"/>
                  </a:cxn>
                  <a:cxn ang="0">
                    <a:pos x="402" y="798"/>
                  </a:cxn>
                  <a:cxn ang="0">
                    <a:pos x="388" y="878"/>
                  </a:cxn>
                  <a:cxn ang="0">
                    <a:pos x="371" y="954"/>
                  </a:cxn>
                  <a:cxn ang="0">
                    <a:pos x="351" y="1026"/>
                  </a:cxn>
                  <a:cxn ang="0">
                    <a:pos x="328" y="1094"/>
                  </a:cxn>
                  <a:cxn ang="0">
                    <a:pos x="304" y="1156"/>
                  </a:cxn>
                  <a:cxn ang="0">
                    <a:pos x="280" y="1213"/>
                  </a:cxn>
                  <a:cxn ang="0">
                    <a:pos x="256" y="1265"/>
                  </a:cxn>
                  <a:cxn ang="0">
                    <a:pos x="233" y="1311"/>
                  </a:cxn>
                  <a:cxn ang="0">
                    <a:pos x="214" y="1351"/>
                  </a:cxn>
                  <a:cxn ang="0">
                    <a:pos x="196" y="1383"/>
                  </a:cxn>
                  <a:cxn ang="0">
                    <a:pos x="209" y="1384"/>
                  </a:cxn>
                  <a:cxn ang="0">
                    <a:pos x="222" y="1384"/>
                  </a:cxn>
                  <a:cxn ang="0">
                    <a:pos x="233" y="1384"/>
                  </a:cxn>
                  <a:cxn ang="0">
                    <a:pos x="246" y="1384"/>
                  </a:cxn>
                  <a:cxn ang="0">
                    <a:pos x="260" y="1384"/>
                  </a:cxn>
                  <a:cxn ang="0">
                    <a:pos x="273" y="1384"/>
                  </a:cxn>
                  <a:cxn ang="0">
                    <a:pos x="288" y="1384"/>
                  </a:cxn>
                  <a:cxn ang="0">
                    <a:pos x="303" y="1384"/>
                  </a:cxn>
                  <a:cxn ang="0">
                    <a:pos x="320" y="1384"/>
                  </a:cxn>
                  <a:cxn ang="0">
                    <a:pos x="339" y="1384"/>
                  </a:cxn>
                  <a:cxn ang="0">
                    <a:pos x="358" y="1384"/>
                  </a:cxn>
                  <a:cxn ang="0">
                    <a:pos x="379" y="1383"/>
                  </a:cxn>
                  <a:cxn ang="0">
                    <a:pos x="379" y="1383"/>
                  </a:cxn>
                </a:cxnLst>
                <a:rect l="0" t="0" r="r" b="b"/>
                <a:pathLst>
                  <a:path w="585" h="1384">
                    <a:moveTo>
                      <a:pt x="379" y="1383"/>
                    </a:moveTo>
                    <a:lnTo>
                      <a:pt x="390" y="1368"/>
                    </a:lnTo>
                    <a:lnTo>
                      <a:pt x="402" y="1346"/>
                    </a:lnTo>
                    <a:lnTo>
                      <a:pt x="415" y="1322"/>
                    </a:lnTo>
                    <a:lnTo>
                      <a:pt x="429" y="1294"/>
                    </a:lnTo>
                    <a:lnTo>
                      <a:pt x="443" y="1264"/>
                    </a:lnTo>
                    <a:lnTo>
                      <a:pt x="457" y="1231"/>
                    </a:lnTo>
                    <a:lnTo>
                      <a:pt x="470" y="1199"/>
                    </a:lnTo>
                    <a:lnTo>
                      <a:pt x="482" y="1168"/>
                    </a:lnTo>
                    <a:lnTo>
                      <a:pt x="494" y="1138"/>
                    </a:lnTo>
                    <a:lnTo>
                      <a:pt x="503" y="1110"/>
                    </a:lnTo>
                    <a:lnTo>
                      <a:pt x="512" y="1085"/>
                    </a:lnTo>
                    <a:lnTo>
                      <a:pt x="517" y="1065"/>
                    </a:lnTo>
                    <a:lnTo>
                      <a:pt x="554" y="926"/>
                    </a:lnTo>
                    <a:lnTo>
                      <a:pt x="576" y="794"/>
                    </a:lnTo>
                    <a:lnTo>
                      <a:pt x="585" y="669"/>
                    </a:lnTo>
                    <a:lnTo>
                      <a:pt x="582" y="554"/>
                    </a:lnTo>
                    <a:lnTo>
                      <a:pt x="566" y="449"/>
                    </a:lnTo>
                    <a:lnTo>
                      <a:pt x="540" y="353"/>
                    </a:lnTo>
                    <a:lnTo>
                      <a:pt x="504" y="268"/>
                    </a:lnTo>
                    <a:lnTo>
                      <a:pt x="460" y="195"/>
                    </a:lnTo>
                    <a:lnTo>
                      <a:pt x="409" y="134"/>
                    </a:lnTo>
                    <a:lnTo>
                      <a:pt x="350" y="85"/>
                    </a:lnTo>
                    <a:lnTo>
                      <a:pt x="284" y="51"/>
                    </a:lnTo>
                    <a:lnTo>
                      <a:pt x="213" y="31"/>
                    </a:lnTo>
                    <a:lnTo>
                      <a:pt x="0" y="0"/>
                    </a:lnTo>
                    <a:lnTo>
                      <a:pt x="64" y="11"/>
                    </a:lnTo>
                    <a:lnTo>
                      <a:pt x="122" y="31"/>
                    </a:lnTo>
                    <a:lnTo>
                      <a:pt x="175" y="58"/>
                    </a:lnTo>
                    <a:lnTo>
                      <a:pt x="225" y="95"/>
                    </a:lnTo>
                    <a:lnTo>
                      <a:pt x="269" y="138"/>
                    </a:lnTo>
                    <a:lnTo>
                      <a:pt x="307" y="190"/>
                    </a:lnTo>
                    <a:lnTo>
                      <a:pt x="340" y="248"/>
                    </a:lnTo>
                    <a:lnTo>
                      <a:pt x="368" y="312"/>
                    </a:lnTo>
                    <a:lnTo>
                      <a:pt x="388" y="383"/>
                    </a:lnTo>
                    <a:lnTo>
                      <a:pt x="404" y="459"/>
                    </a:lnTo>
                    <a:lnTo>
                      <a:pt x="413" y="540"/>
                    </a:lnTo>
                    <a:lnTo>
                      <a:pt x="415" y="626"/>
                    </a:lnTo>
                    <a:lnTo>
                      <a:pt x="412" y="714"/>
                    </a:lnTo>
                    <a:lnTo>
                      <a:pt x="402" y="798"/>
                    </a:lnTo>
                    <a:lnTo>
                      <a:pt x="388" y="878"/>
                    </a:lnTo>
                    <a:lnTo>
                      <a:pt x="371" y="954"/>
                    </a:lnTo>
                    <a:lnTo>
                      <a:pt x="351" y="1026"/>
                    </a:lnTo>
                    <a:lnTo>
                      <a:pt x="328" y="1094"/>
                    </a:lnTo>
                    <a:lnTo>
                      <a:pt x="304" y="1156"/>
                    </a:lnTo>
                    <a:lnTo>
                      <a:pt x="280" y="1213"/>
                    </a:lnTo>
                    <a:lnTo>
                      <a:pt x="256" y="1265"/>
                    </a:lnTo>
                    <a:lnTo>
                      <a:pt x="233" y="1311"/>
                    </a:lnTo>
                    <a:lnTo>
                      <a:pt x="214" y="1351"/>
                    </a:lnTo>
                    <a:lnTo>
                      <a:pt x="196" y="1383"/>
                    </a:lnTo>
                    <a:lnTo>
                      <a:pt x="209" y="1384"/>
                    </a:lnTo>
                    <a:lnTo>
                      <a:pt x="222" y="1384"/>
                    </a:lnTo>
                    <a:lnTo>
                      <a:pt x="233" y="1384"/>
                    </a:lnTo>
                    <a:lnTo>
                      <a:pt x="246" y="1384"/>
                    </a:lnTo>
                    <a:lnTo>
                      <a:pt x="260" y="1384"/>
                    </a:lnTo>
                    <a:lnTo>
                      <a:pt x="273" y="1384"/>
                    </a:lnTo>
                    <a:lnTo>
                      <a:pt x="288" y="1384"/>
                    </a:lnTo>
                    <a:lnTo>
                      <a:pt x="303" y="1384"/>
                    </a:lnTo>
                    <a:lnTo>
                      <a:pt x="320" y="1384"/>
                    </a:lnTo>
                    <a:lnTo>
                      <a:pt x="339" y="1384"/>
                    </a:lnTo>
                    <a:lnTo>
                      <a:pt x="358" y="1384"/>
                    </a:lnTo>
                    <a:lnTo>
                      <a:pt x="379" y="1383"/>
                    </a:lnTo>
                    <a:lnTo>
                      <a:pt x="379" y="1383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5" name="Freeform 131"/>
              <p:cNvSpPr>
                <a:spLocks/>
              </p:cNvSpPr>
              <p:nvPr/>
            </p:nvSpPr>
            <p:spPr bwMode="auto">
              <a:xfrm>
                <a:off x="3263" y="3004"/>
                <a:ext cx="134" cy="63"/>
              </a:xfrm>
              <a:custGeom>
                <a:avLst/>
                <a:gdLst/>
                <a:ahLst/>
                <a:cxnLst>
                  <a:cxn ang="0">
                    <a:pos x="559" y="2"/>
                  </a:cxn>
                  <a:cxn ang="0">
                    <a:pos x="498" y="9"/>
                  </a:cxn>
                  <a:cxn ang="0">
                    <a:pos x="441" y="18"/>
                  </a:cxn>
                  <a:cxn ang="0">
                    <a:pos x="387" y="32"/>
                  </a:cxn>
                  <a:cxn ang="0">
                    <a:pos x="335" y="51"/>
                  </a:cxn>
                  <a:cxn ang="0">
                    <a:pos x="286" y="72"/>
                  </a:cxn>
                  <a:cxn ang="0">
                    <a:pos x="238" y="98"/>
                  </a:cxn>
                  <a:cxn ang="0">
                    <a:pos x="193" y="127"/>
                  </a:cxn>
                  <a:cxn ang="0">
                    <a:pos x="150" y="160"/>
                  </a:cxn>
                  <a:cxn ang="0">
                    <a:pos x="109" y="197"/>
                  </a:cxn>
                  <a:cxn ang="0">
                    <a:pos x="71" y="237"/>
                  </a:cxn>
                  <a:cxn ang="0">
                    <a:pos x="34" y="280"/>
                  </a:cxn>
                  <a:cxn ang="0">
                    <a:pos x="0" y="326"/>
                  </a:cxn>
                  <a:cxn ang="0">
                    <a:pos x="14" y="334"/>
                  </a:cxn>
                  <a:cxn ang="0">
                    <a:pos x="28" y="343"/>
                  </a:cxn>
                  <a:cxn ang="0">
                    <a:pos x="41" y="352"/>
                  </a:cxn>
                  <a:cxn ang="0">
                    <a:pos x="52" y="360"/>
                  </a:cxn>
                  <a:cxn ang="0">
                    <a:pos x="63" y="370"/>
                  </a:cxn>
                  <a:cxn ang="0">
                    <a:pos x="75" y="380"/>
                  </a:cxn>
                  <a:cxn ang="0">
                    <a:pos x="85" y="389"/>
                  </a:cxn>
                  <a:cxn ang="0">
                    <a:pos x="95" y="399"/>
                  </a:cxn>
                  <a:cxn ang="0">
                    <a:pos x="105" y="409"/>
                  </a:cxn>
                  <a:cxn ang="0">
                    <a:pos x="115" y="418"/>
                  </a:cxn>
                  <a:cxn ang="0">
                    <a:pos x="124" y="428"/>
                  </a:cxn>
                  <a:cxn ang="0">
                    <a:pos x="135" y="437"/>
                  </a:cxn>
                  <a:cxn ang="0">
                    <a:pos x="151" y="392"/>
                  </a:cxn>
                  <a:cxn ang="0">
                    <a:pos x="174" y="347"/>
                  </a:cxn>
                  <a:cxn ang="0">
                    <a:pos x="200" y="304"/>
                  </a:cxn>
                  <a:cxn ang="0">
                    <a:pos x="231" y="262"/>
                  </a:cxn>
                  <a:cxn ang="0">
                    <a:pos x="265" y="221"/>
                  </a:cxn>
                  <a:cxn ang="0">
                    <a:pos x="304" y="185"/>
                  </a:cxn>
                  <a:cxn ang="0">
                    <a:pos x="346" y="151"/>
                  </a:cxn>
                  <a:cxn ang="0">
                    <a:pos x="392" y="119"/>
                  </a:cxn>
                  <a:cxn ang="0">
                    <a:pos x="441" y="94"/>
                  </a:cxn>
                  <a:cxn ang="0">
                    <a:pos x="494" y="73"/>
                  </a:cxn>
                  <a:cxn ang="0">
                    <a:pos x="549" y="57"/>
                  </a:cxn>
                  <a:cxn ang="0">
                    <a:pos x="608" y="47"/>
                  </a:cxn>
                  <a:cxn ang="0">
                    <a:pos x="641" y="45"/>
                  </a:cxn>
                  <a:cxn ang="0">
                    <a:pos x="674" y="43"/>
                  </a:cxn>
                  <a:cxn ang="0">
                    <a:pos x="704" y="42"/>
                  </a:cxn>
                  <a:cxn ang="0">
                    <a:pos x="732" y="43"/>
                  </a:cxn>
                  <a:cxn ang="0">
                    <a:pos x="759" y="45"/>
                  </a:cxn>
                  <a:cxn ang="0">
                    <a:pos x="785" y="48"/>
                  </a:cxn>
                  <a:cxn ang="0">
                    <a:pos x="811" y="53"/>
                  </a:cxn>
                  <a:cxn ang="0">
                    <a:pos x="836" y="58"/>
                  </a:cxn>
                  <a:cxn ang="0">
                    <a:pos x="861" y="65"/>
                  </a:cxn>
                  <a:cxn ang="0">
                    <a:pos x="885" y="73"/>
                  </a:cxn>
                  <a:cxn ang="0">
                    <a:pos x="911" y="83"/>
                  </a:cxn>
                  <a:cxn ang="0">
                    <a:pos x="937" y="92"/>
                  </a:cxn>
                  <a:cxn ang="0">
                    <a:pos x="914" y="77"/>
                  </a:cxn>
                  <a:cxn ang="0">
                    <a:pos x="890" y="62"/>
                  </a:cxn>
                  <a:cxn ang="0">
                    <a:pos x="862" y="49"/>
                  </a:cxn>
                  <a:cxn ang="0">
                    <a:pos x="832" y="38"/>
                  </a:cxn>
                  <a:cxn ang="0">
                    <a:pos x="799" y="27"/>
                  </a:cxn>
                  <a:cxn ang="0">
                    <a:pos x="766" y="17"/>
                  </a:cxn>
                  <a:cxn ang="0">
                    <a:pos x="731" y="11"/>
                  </a:cxn>
                  <a:cxn ang="0">
                    <a:pos x="696" y="5"/>
                  </a:cxn>
                  <a:cxn ang="0">
                    <a:pos x="661" y="1"/>
                  </a:cxn>
                  <a:cxn ang="0">
                    <a:pos x="625" y="0"/>
                  </a:cxn>
                  <a:cxn ang="0">
                    <a:pos x="591" y="0"/>
                  </a:cxn>
                  <a:cxn ang="0">
                    <a:pos x="559" y="2"/>
                  </a:cxn>
                  <a:cxn ang="0">
                    <a:pos x="559" y="2"/>
                  </a:cxn>
                </a:cxnLst>
                <a:rect l="0" t="0" r="r" b="b"/>
                <a:pathLst>
                  <a:path w="937" h="437">
                    <a:moveTo>
                      <a:pt x="559" y="2"/>
                    </a:moveTo>
                    <a:lnTo>
                      <a:pt x="498" y="9"/>
                    </a:lnTo>
                    <a:lnTo>
                      <a:pt x="441" y="18"/>
                    </a:lnTo>
                    <a:lnTo>
                      <a:pt x="387" y="32"/>
                    </a:lnTo>
                    <a:lnTo>
                      <a:pt x="335" y="51"/>
                    </a:lnTo>
                    <a:lnTo>
                      <a:pt x="286" y="72"/>
                    </a:lnTo>
                    <a:lnTo>
                      <a:pt x="238" y="98"/>
                    </a:lnTo>
                    <a:lnTo>
                      <a:pt x="193" y="127"/>
                    </a:lnTo>
                    <a:lnTo>
                      <a:pt x="150" y="160"/>
                    </a:lnTo>
                    <a:lnTo>
                      <a:pt x="109" y="197"/>
                    </a:lnTo>
                    <a:lnTo>
                      <a:pt x="71" y="237"/>
                    </a:lnTo>
                    <a:lnTo>
                      <a:pt x="34" y="280"/>
                    </a:lnTo>
                    <a:lnTo>
                      <a:pt x="0" y="326"/>
                    </a:lnTo>
                    <a:lnTo>
                      <a:pt x="14" y="334"/>
                    </a:lnTo>
                    <a:lnTo>
                      <a:pt x="28" y="343"/>
                    </a:lnTo>
                    <a:lnTo>
                      <a:pt x="41" y="352"/>
                    </a:lnTo>
                    <a:lnTo>
                      <a:pt x="52" y="360"/>
                    </a:lnTo>
                    <a:lnTo>
                      <a:pt x="63" y="370"/>
                    </a:lnTo>
                    <a:lnTo>
                      <a:pt x="75" y="380"/>
                    </a:lnTo>
                    <a:lnTo>
                      <a:pt x="85" y="389"/>
                    </a:lnTo>
                    <a:lnTo>
                      <a:pt x="95" y="399"/>
                    </a:lnTo>
                    <a:lnTo>
                      <a:pt x="105" y="409"/>
                    </a:lnTo>
                    <a:lnTo>
                      <a:pt x="115" y="418"/>
                    </a:lnTo>
                    <a:lnTo>
                      <a:pt x="124" y="428"/>
                    </a:lnTo>
                    <a:lnTo>
                      <a:pt x="135" y="437"/>
                    </a:lnTo>
                    <a:lnTo>
                      <a:pt x="151" y="392"/>
                    </a:lnTo>
                    <a:lnTo>
                      <a:pt x="174" y="347"/>
                    </a:lnTo>
                    <a:lnTo>
                      <a:pt x="200" y="304"/>
                    </a:lnTo>
                    <a:lnTo>
                      <a:pt x="231" y="262"/>
                    </a:lnTo>
                    <a:lnTo>
                      <a:pt x="265" y="221"/>
                    </a:lnTo>
                    <a:lnTo>
                      <a:pt x="304" y="185"/>
                    </a:lnTo>
                    <a:lnTo>
                      <a:pt x="346" y="151"/>
                    </a:lnTo>
                    <a:lnTo>
                      <a:pt x="392" y="119"/>
                    </a:lnTo>
                    <a:lnTo>
                      <a:pt x="441" y="94"/>
                    </a:lnTo>
                    <a:lnTo>
                      <a:pt x="494" y="73"/>
                    </a:lnTo>
                    <a:lnTo>
                      <a:pt x="549" y="57"/>
                    </a:lnTo>
                    <a:lnTo>
                      <a:pt x="608" y="47"/>
                    </a:lnTo>
                    <a:lnTo>
                      <a:pt x="641" y="45"/>
                    </a:lnTo>
                    <a:lnTo>
                      <a:pt x="674" y="43"/>
                    </a:lnTo>
                    <a:lnTo>
                      <a:pt x="704" y="42"/>
                    </a:lnTo>
                    <a:lnTo>
                      <a:pt x="732" y="43"/>
                    </a:lnTo>
                    <a:lnTo>
                      <a:pt x="759" y="45"/>
                    </a:lnTo>
                    <a:lnTo>
                      <a:pt x="785" y="48"/>
                    </a:lnTo>
                    <a:lnTo>
                      <a:pt x="811" y="53"/>
                    </a:lnTo>
                    <a:lnTo>
                      <a:pt x="836" y="58"/>
                    </a:lnTo>
                    <a:lnTo>
                      <a:pt x="861" y="65"/>
                    </a:lnTo>
                    <a:lnTo>
                      <a:pt x="885" y="73"/>
                    </a:lnTo>
                    <a:lnTo>
                      <a:pt x="911" y="83"/>
                    </a:lnTo>
                    <a:lnTo>
                      <a:pt x="937" y="92"/>
                    </a:lnTo>
                    <a:lnTo>
                      <a:pt x="914" y="77"/>
                    </a:lnTo>
                    <a:lnTo>
                      <a:pt x="890" y="62"/>
                    </a:lnTo>
                    <a:lnTo>
                      <a:pt x="862" y="49"/>
                    </a:lnTo>
                    <a:lnTo>
                      <a:pt x="832" y="38"/>
                    </a:lnTo>
                    <a:lnTo>
                      <a:pt x="799" y="27"/>
                    </a:lnTo>
                    <a:lnTo>
                      <a:pt x="766" y="17"/>
                    </a:lnTo>
                    <a:lnTo>
                      <a:pt x="731" y="11"/>
                    </a:lnTo>
                    <a:lnTo>
                      <a:pt x="696" y="5"/>
                    </a:lnTo>
                    <a:lnTo>
                      <a:pt x="661" y="1"/>
                    </a:lnTo>
                    <a:lnTo>
                      <a:pt x="625" y="0"/>
                    </a:lnTo>
                    <a:lnTo>
                      <a:pt x="591" y="0"/>
                    </a:lnTo>
                    <a:lnTo>
                      <a:pt x="559" y="2"/>
                    </a:lnTo>
                    <a:lnTo>
                      <a:pt x="559" y="2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6" name="Freeform 132"/>
              <p:cNvSpPr>
                <a:spLocks/>
              </p:cNvSpPr>
              <p:nvPr/>
            </p:nvSpPr>
            <p:spPr bwMode="auto">
              <a:xfrm>
                <a:off x="3129" y="2897"/>
                <a:ext cx="141" cy="139"/>
              </a:xfrm>
              <a:custGeom>
                <a:avLst/>
                <a:gdLst/>
                <a:ahLst/>
                <a:cxnLst>
                  <a:cxn ang="0">
                    <a:pos x="0" y="214"/>
                  </a:cxn>
                  <a:cxn ang="0">
                    <a:pos x="69" y="144"/>
                  </a:cxn>
                  <a:cxn ang="0">
                    <a:pos x="144" y="88"/>
                  </a:cxn>
                  <a:cxn ang="0">
                    <a:pos x="224" y="47"/>
                  </a:cxn>
                  <a:cxn ang="0">
                    <a:pos x="307" y="19"/>
                  </a:cxn>
                  <a:cxn ang="0">
                    <a:pos x="390" y="4"/>
                  </a:cxn>
                  <a:cxn ang="0">
                    <a:pos x="472" y="0"/>
                  </a:cxn>
                  <a:cxn ang="0">
                    <a:pos x="554" y="7"/>
                  </a:cxn>
                  <a:cxn ang="0">
                    <a:pos x="632" y="24"/>
                  </a:cxn>
                  <a:cxn ang="0">
                    <a:pos x="706" y="50"/>
                  </a:cxn>
                  <a:cxn ang="0">
                    <a:pos x="772" y="85"/>
                  </a:cxn>
                  <a:cxn ang="0">
                    <a:pos x="831" y="127"/>
                  </a:cxn>
                  <a:cxn ang="0">
                    <a:pos x="882" y="174"/>
                  </a:cxn>
                  <a:cxn ang="0">
                    <a:pos x="927" y="243"/>
                  </a:cxn>
                  <a:cxn ang="0">
                    <a:pos x="958" y="315"/>
                  </a:cxn>
                  <a:cxn ang="0">
                    <a:pos x="978" y="390"/>
                  </a:cxn>
                  <a:cxn ang="0">
                    <a:pos x="985" y="466"/>
                  </a:cxn>
                  <a:cxn ang="0">
                    <a:pos x="981" y="544"/>
                  </a:cxn>
                  <a:cxn ang="0">
                    <a:pos x="968" y="620"/>
                  </a:cxn>
                  <a:cxn ang="0">
                    <a:pos x="946" y="693"/>
                  </a:cxn>
                  <a:cxn ang="0">
                    <a:pos x="917" y="763"/>
                  </a:cxn>
                  <a:cxn ang="0">
                    <a:pos x="881" y="827"/>
                  </a:cxn>
                  <a:cxn ang="0">
                    <a:pos x="839" y="885"/>
                  </a:cxn>
                  <a:cxn ang="0">
                    <a:pos x="793" y="934"/>
                  </a:cxn>
                  <a:cxn ang="0">
                    <a:pos x="742" y="973"/>
                  </a:cxn>
                </a:cxnLst>
                <a:rect l="0" t="0" r="r" b="b"/>
                <a:pathLst>
                  <a:path w="985" h="973">
                    <a:moveTo>
                      <a:pt x="0" y="214"/>
                    </a:moveTo>
                    <a:lnTo>
                      <a:pt x="69" y="144"/>
                    </a:lnTo>
                    <a:lnTo>
                      <a:pt x="144" y="88"/>
                    </a:lnTo>
                    <a:lnTo>
                      <a:pt x="224" y="47"/>
                    </a:lnTo>
                    <a:lnTo>
                      <a:pt x="307" y="19"/>
                    </a:lnTo>
                    <a:lnTo>
                      <a:pt x="390" y="4"/>
                    </a:lnTo>
                    <a:lnTo>
                      <a:pt x="472" y="0"/>
                    </a:lnTo>
                    <a:lnTo>
                      <a:pt x="554" y="7"/>
                    </a:lnTo>
                    <a:lnTo>
                      <a:pt x="632" y="24"/>
                    </a:lnTo>
                    <a:lnTo>
                      <a:pt x="706" y="50"/>
                    </a:lnTo>
                    <a:lnTo>
                      <a:pt x="772" y="85"/>
                    </a:lnTo>
                    <a:lnTo>
                      <a:pt x="831" y="127"/>
                    </a:lnTo>
                    <a:lnTo>
                      <a:pt x="882" y="174"/>
                    </a:lnTo>
                    <a:lnTo>
                      <a:pt x="927" y="243"/>
                    </a:lnTo>
                    <a:lnTo>
                      <a:pt x="958" y="315"/>
                    </a:lnTo>
                    <a:lnTo>
                      <a:pt x="978" y="390"/>
                    </a:lnTo>
                    <a:lnTo>
                      <a:pt x="985" y="466"/>
                    </a:lnTo>
                    <a:lnTo>
                      <a:pt x="981" y="544"/>
                    </a:lnTo>
                    <a:lnTo>
                      <a:pt x="968" y="620"/>
                    </a:lnTo>
                    <a:lnTo>
                      <a:pt x="946" y="693"/>
                    </a:lnTo>
                    <a:lnTo>
                      <a:pt x="917" y="763"/>
                    </a:lnTo>
                    <a:lnTo>
                      <a:pt x="881" y="827"/>
                    </a:lnTo>
                    <a:lnTo>
                      <a:pt x="839" y="885"/>
                    </a:lnTo>
                    <a:lnTo>
                      <a:pt x="793" y="934"/>
                    </a:lnTo>
                    <a:lnTo>
                      <a:pt x="742" y="973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7" name="Freeform 133"/>
              <p:cNvSpPr>
                <a:spLocks/>
              </p:cNvSpPr>
              <p:nvPr/>
            </p:nvSpPr>
            <p:spPr bwMode="auto">
              <a:xfrm>
                <a:off x="2964" y="2891"/>
                <a:ext cx="188" cy="153"/>
              </a:xfrm>
              <a:custGeom>
                <a:avLst/>
                <a:gdLst/>
                <a:ahLst/>
                <a:cxnLst>
                  <a:cxn ang="0">
                    <a:pos x="0" y="435"/>
                  </a:cxn>
                  <a:cxn ang="0">
                    <a:pos x="16" y="404"/>
                  </a:cxn>
                  <a:cxn ang="0">
                    <a:pos x="39" y="365"/>
                  </a:cxn>
                  <a:cxn ang="0">
                    <a:pos x="68" y="320"/>
                  </a:cxn>
                  <a:cxn ang="0">
                    <a:pos x="103" y="272"/>
                  </a:cxn>
                  <a:cxn ang="0">
                    <a:pos x="146" y="221"/>
                  </a:cxn>
                  <a:cxn ang="0">
                    <a:pos x="197" y="172"/>
                  </a:cxn>
                  <a:cxn ang="0">
                    <a:pos x="255" y="125"/>
                  </a:cxn>
                  <a:cxn ang="0">
                    <a:pos x="323" y="82"/>
                  </a:cxn>
                  <a:cxn ang="0">
                    <a:pos x="397" y="46"/>
                  </a:cxn>
                  <a:cxn ang="0">
                    <a:pos x="482" y="19"/>
                  </a:cxn>
                  <a:cxn ang="0">
                    <a:pos x="576" y="3"/>
                  </a:cxn>
                  <a:cxn ang="0">
                    <a:pos x="682" y="0"/>
                  </a:cxn>
                  <a:cxn ang="0">
                    <a:pos x="762" y="12"/>
                  </a:cxn>
                  <a:cxn ang="0">
                    <a:pos x="836" y="31"/>
                  </a:cxn>
                  <a:cxn ang="0">
                    <a:pos x="905" y="59"/>
                  </a:cxn>
                  <a:cxn ang="0">
                    <a:pos x="969" y="92"/>
                  </a:cxn>
                  <a:cxn ang="0">
                    <a:pos x="1026" y="132"/>
                  </a:cxn>
                  <a:cxn ang="0">
                    <a:pos x="1076" y="176"/>
                  </a:cxn>
                  <a:cxn ang="0">
                    <a:pos x="1121" y="222"/>
                  </a:cxn>
                  <a:cxn ang="0">
                    <a:pos x="1161" y="271"/>
                  </a:cxn>
                  <a:cxn ang="0">
                    <a:pos x="1195" y="320"/>
                  </a:cxn>
                  <a:cxn ang="0">
                    <a:pos x="1224" y="369"/>
                  </a:cxn>
                  <a:cxn ang="0">
                    <a:pos x="1248" y="416"/>
                  </a:cxn>
                  <a:cxn ang="0">
                    <a:pos x="1266" y="460"/>
                  </a:cxn>
                  <a:cxn ang="0">
                    <a:pos x="1279" y="504"/>
                  </a:cxn>
                  <a:cxn ang="0">
                    <a:pos x="1291" y="549"/>
                  </a:cxn>
                  <a:cxn ang="0">
                    <a:pos x="1301" y="595"/>
                  </a:cxn>
                  <a:cxn ang="0">
                    <a:pos x="1307" y="644"/>
                  </a:cxn>
                  <a:cxn ang="0">
                    <a:pos x="1311" y="692"/>
                  </a:cxn>
                  <a:cxn ang="0">
                    <a:pos x="1313" y="743"/>
                  </a:cxn>
                  <a:cxn ang="0">
                    <a:pos x="1310" y="793"/>
                  </a:cxn>
                  <a:cxn ang="0">
                    <a:pos x="1305" y="846"/>
                  </a:cxn>
                  <a:cxn ang="0">
                    <a:pos x="1297" y="900"/>
                  </a:cxn>
                  <a:cxn ang="0">
                    <a:pos x="1286" y="955"/>
                  </a:cxn>
                  <a:cxn ang="0">
                    <a:pos x="1272" y="1010"/>
                  </a:cxn>
                  <a:cxn ang="0">
                    <a:pos x="1253" y="1067"/>
                  </a:cxn>
                </a:cxnLst>
                <a:rect l="0" t="0" r="r" b="b"/>
                <a:pathLst>
                  <a:path w="1313" h="1067">
                    <a:moveTo>
                      <a:pt x="0" y="435"/>
                    </a:moveTo>
                    <a:lnTo>
                      <a:pt x="16" y="404"/>
                    </a:lnTo>
                    <a:lnTo>
                      <a:pt x="39" y="365"/>
                    </a:lnTo>
                    <a:lnTo>
                      <a:pt x="68" y="320"/>
                    </a:lnTo>
                    <a:lnTo>
                      <a:pt x="103" y="272"/>
                    </a:lnTo>
                    <a:lnTo>
                      <a:pt x="146" y="221"/>
                    </a:lnTo>
                    <a:lnTo>
                      <a:pt x="197" y="172"/>
                    </a:lnTo>
                    <a:lnTo>
                      <a:pt x="255" y="125"/>
                    </a:lnTo>
                    <a:lnTo>
                      <a:pt x="323" y="82"/>
                    </a:lnTo>
                    <a:lnTo>
                      <a:pt x="397" y="46"/>
                    </a:lnTo>
                    <a:lnTo>
                      <a:pt x="482" y="19"/>
                    </a:lnTo>
                    <a:lnTo>
                      <a:pt x="576" y="3"/>
                    </a:lnTo>
                    <a:lnTo>
                      <a:pt x="682" y="0"/>
                    </a:lnTo>
                    <a:lnTo>
                      <a:pt x="762" y="12"/>
                    </a:lnTo>
                    <a:lnTo>
                      <a:pt x="836" y="31"/>
                    </a:lnTo>
                    <a:lnTo>
                      <a:pt x="905" y="59"/>
                    </a:lnTo>
                    <a:lnTo>
                      <a:pt x="969" y="92"/>
                    </a:lnTo>
                    <a:lnTo>
                      <a:pt x="1026" y="132"/>
                    </a:lnTo>
                    <a:lnTo>
                      <a:pt x="1076" y="176"/>
                    </a:lnTo>
                    <a:lnTo>
                      <a:pt x="1121" y="222"/>
                    </a:lnTo>
                    <a:lnTo>
                      <a:pt x="1161" y="271"/>
                    </a:lnTo>
                    <a:lnTo>
                      <a:pt x="1195" y="320"/>
                    </a:lnTo>
                    <a:lnTo>
                      <a:pt x="1224" y="369"/>
                    </a:lnTo>
                    <a:lnTo>
                      <a:pt x="1248" y="416"/>
                    </a:lnTo>
                    <a:lnTo>
                      <a:pt x="1266" y="460"/>
                    </a:lnTo>
                    <a:lnTo>
                      <a:pt x="1279" y="504"/>
                    </a:lnTo>
                    <a:lnTo>
                      <a:pt x="1291" y="549"/>
                    </a:lnTo>
                    <a:lnTo>
                      <a:pt x="1301" y="595"/>
                    </a:lnTo>
                    <a:lnTo>
                      <a:pt x="1307" y="644"/>
                    </a:lnTo>
                    <a:lnTo>
                      <a:pt x="1311" y="692"/>
                    </a:lnTo>
                    <a:lnTo>
                      <a:pt x="1313" y="743"/>
                    </a:lnTo>
                    <a:lnTo>
                      <a:pt x="1310" y="793"/>
                    </a:lnTo>
                    <a:lnTo>
                      <a:pt x="1305" y="846"/>
                    </a:lnTo>
                    <a:lnTo>
                      <a:pt x="1297" y="900"/>
                    </a:lnTo>
                    <a:lnTo>
                      <a:pt x="1286" y="955"/>
                    </a:lnTo>
                    <a:lnTo>
                      <a:pt x="1272" y="1010"/>
                    </a:lnTo>
                    <a:lnTo>
                      <a:pt x="1253" y="1067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8" name="Freeform 134"/>
              <p:cNvSpPr>
                <a:spLocks/>
              </p:cNvSpPr>
              <p:nvPr/>
            </p:nvSpPr>
            <p:spPr bwMode="auto">
              <a:xfrm>
                <a:off x="2735" y="2936"/>
                <a:ext cx="155" cy="193"/>
              </a:xfrm>
              <a:custGeom>
                <a:avLst/>
                <a:gdLst/>
                <a:ahLst/>
                <a:cxnLst>
                  <a:cxn ang="0">
                    <a:pos x="1087" y="0"/>
                  </a:cxn>
                  <a:cxn ang="0">
                    <a:pos x="982" y="12"/>
                  </a:cxn>
                  <a:cxn ang="0">
                    <a:pos x="871" y="46"/>
                  </a:cxn>
                  <a:cxn ang="0">
                    <a:pos x="757" y="103"/>
                  </a:cxn>
                  <a:cxn ang="0">
                    <a:pos x="642" y="180"/>
                  </a:cxn>
                  <a:cxn ang="0">
                    <a:pos x="529" y="276"/>
                  </a:cxn>
                  <a:cxn ang="0">
                    <a:pos x="421" y="390"/>
                  </a:cxn>
                  <a:cxn ang="0">
                    <a:pos x="319" y="519"/>
                  </a:cxn>
                  <a:cxn ang="0">
                    <a:pos x="226" y="663"/>
                  </a:cxn>
                  <a:cxn ang="0">
                    <a:pos x="147" y="820"/>
                  </a:cxn>
                  <a:cxn ang="0">
                    <a:pos x="80" y="989"/>
                  </a:cxn>
                  <a:cxn ang="0">
                    <a:pos x="30" y="1167"/>
                  </a:cxn>
                  <a:cxn ang="0">
                    <a:pos x="0" y="1353"/>
                  </a:cxn>
                </a:cxnLst>
                <a:rect l="0" t="0" r="r" b="b"/>
                <a:pathLst>
                  <a:path w="1087" h="1353">
                    <a:moveTo>
                      <a:pt x="1087" y="0"/>
                    </a:moveTo>
                    <a:lnTo>
                      <a:pt x="982" y="12"/>
                    </a:lnTo>
                    <a:lnTo>
                      <a:pt x="871" y="46"/>
                    </a:lnTo>
                    <a:lnTo>
                      <a:pt x="757" y="103"/>
                    </a:lnTo>
                    <a:lnTo>
                      <a:pt x="642" y="180"/>
                    </a:lnTo>
                    <a:lnTo>
                      <a:pt x="529" y="276"/>
                    </a:lnTo>
                    <a:lnTo>
                      <a:pt x="421" y="390"/>
                    </a:lnTo>
                    <a:lnTo>
                      <a:pt x="319" y="519"/>
                    </a:lnTo>
                    <a:lnTo>
                      <a:pt x="226" y="663"/>
                    </a:lnTo>
                    <a:lnTo>
                      <a:pt x="147" y="820"/>
                    </a:lnTo>
                    <a:lnTo>
                      <a:pt x="80" y="989"/>
                    </a:lnTo>
                    <a:lnTo>
                      <a:pt x="30" y="1167"/>
                    </a:lnTo>
                    <a:lnTo>
                      <a:pt x="0" y="1353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90599" name="Freeform 135"/>
              <p:cNvSpPr>
                <a:spLocks/>
              </p:cNvSpPr>
              <p:nvPr/>
            </p:nvSpPr>
            <p:spPr bwMode="auto">
              <a:xfrm>
                <a:off x="2993" y="3023"/>
                <a:ext cx="192" cy="75"/>
              </a:xfrm>
              <a:custGeom>
                <a:avLst/>
                <a:gdLst/>
                <a:ahLst/>
                <a:cxnLst>
                  <a:cxn ang="0">
                    <a:pos x="1339" y="528"/>
                  </a:cxn>
                  <a:cxn ang="0">
                    <a:pos x="1343" y="478"/>
                  </a:cxn>
                  <a:cxn ang="0">
                    <a:pos x="1335" y="427"/>
                  </a:cxn>
                  <a:cxn ang="0">
                    <a:pos x="1319" y="380"/>
                  </a:cxn>
                  <a:cxn ang="0">
                    <a:pos x="1292" y="333"/>
                  </a:cxn>
                  <a:cxn ang="0">
                    <a:pos x="1257" y="289"/>
                  </a:cxn>
                  <a:cxn ang="0">
                    <a:pos x="1213" y="247"/>
                  </a:cxn>
                  <a:cxn ang="0">
                    <a:pos x="1159" y="209"/>
                  </a:cxn>
                  <a:cxn ang="0">
                    <a:pos x="1099" y="172"/>
                  </a:cxn>
                  <a:cxn ang="0">
                    <a:pos x="1030" y="138"/>
                  </a:cxn>
                  <a:cxn ang="0">
                    <a:pos x="954" y="107"/>
                  </a:cxn>
                  <a:cxn ang="0">
                    <a:pos x="871" y="79"/>
                  </a:cxn>
                  <a:cxn ang="0">
                    <a:pos x="782" y="53"/>
                  </a:cxn>
                  <a:cxn ang="0">
                    <a:pos x="739" y="43"/>
                  </a:cxn>
                  <a:cxn ang="0">
                    <a:pos x="690" y="34"/>
                  </a:cxn>
                  <a:cxn ang="0">
                    <a:pos x="635" y="24"/>
                  </a:cxn>
                  <a:cxn ang="0">
                    <a:pos x="574" y="15"/>
                  </a:cxn>
                  <a:cxn ang="0">
                    <a:pos x="510" y="8"/>
                  </a:cxn>
                  <a:cxn ang="0">
                    <a:pos x="442" y="3"/>
                  </a:cxn>
                  <a:cxn ang="0">
                    <a:pos x="370" y="0"/>
                  </a:cxn>
                  <a:cxn ang="0">
                    <a:pos x="297" y="0"/>
                  </a:cxn>
                  <a:cxn ang="0">
                    <a:pos x="223" y="2"/>
                  </a:cxn>
                  <a:cxn ang="0">
                    <a:pos x="148" y="9"/>
                  </a:cxn>
                  <a:cxn ang="0">
                    <a:pos x="74" y="20"/>
                  </a:cxn>
                  <a:cxn ang="0">
                    <a:pos x="0" y="34"/>
                  </a:cxn>
                </a:cxnLst>
                <a:rect l="0" t="0" r="r" b="b"/>
                <a:pathLst>
                  <a:path w="1343" h="528">
                    <a:moveTo>
                      <a:pt x="1339" y="528"/>
                    </a:moveTo>
                    <a:lnTo>
                      <a:pt x="1343" y="478"/>
                    </a:lnTo>
                    <a:lnTo>
                      <a:pt x="1335" y="427"/>
                    </a:lnTo>
                    <a:lnTo>
                      <a:pt x="1319" y="380"/>
                    </a:lnTo>
                    <a:lnTo>
                      <a:pt x="1292" y="333"/>
                    </a:lnTo>
                    <a:lnTo>
                      <a:pt x="1257" y="289"/>
                    </a:lnTo>
                    <a:lnTo>
                      <a:pt x="1213" y="247"/>
                    </a:lnTo>
                    <a:lnTo>
                      <a:pt x="1159" y="209"/>
                    </a:lnTo>
                    <a:lnTo>
                      <a:pt x="1099" y="172"/>
                    </a:lnTo>
                    <a:lnTo>
                      <a:pt x="1030" y="138"/>
                    </a:lnTo>
                    <a:lnTo>
                      <a:pt x="954" y="107"/>
                    </a:lnTo>
                    <a:lnTo>
                      <a:pt x="871" y="79"/>
                    </a:lnTo>
                    <a:lnTo>
                      <a:pt x="782" y="53"/>
                    </a:lnTo>
                    <a:lnTo>
                      <a:pt x="739" y="43"/>
                    </a:lnTo>
                    <a:lnTo>
                      <a:pt x="690" y="34"/>
                    </a:lnTo>
                    <a:lnTo>
                      <a:pt x="635" y="24"/>
                    </a:lnTo>
                    <a:lnTo>
                      <a:pt x="574" y="15"/>
                    </a:lnTo>
                    <a:lnTo>
                      <a:pt x="510" y="8"/>
                    </a:lnTo>
                    <a:lnTo>
                      <a:pt x="442" y="3"/>
                    </a:lnTo>
                    <a:lnTo>
                      <a:pt x="370" y="0"/>
                    </a:lnTo>
                    <a:lnTo>
                      <a:pt x="297" y="0"/>
                    </a:lnTo>
                    <a:lnTo>
                      <a:pt x="223" y="2"/>
                    </a:lnTo>
                    <a:lnTo>
                      <a:pt x="148" y="9"/>
                    </a:lnTo>
                    <a:lnTo>
                      <a:pt x="74" y="20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FF9933"/>
              </a:solid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 dirty="0"/>
              </a:p>
            </p:txBody>
          </p:sp>
        </p:grpSp>
      </p:grpSp>
      <p:sp>
        <p:nvSpPr>
          <p:cNvPr id="190600" name="Text Box 136"/>
          <p:cNvSpPr txBox="1">
            <a:spLocks noChangeArrowheads="1"/>
          </p:cNvSpPr>
          <p:nvPr/>
        </p:nvSpPr>
        <p:spPr bwMode="auto">
          <a:xfrm>
            <a:off x="3060940" y="3406009"/>
            <a:ext cx="3892241" cy="85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>
            <a:spAutoFit/>
          </a:bodyPr>
          <a:lstStyle/>
          <a:p>
            <a:pPr algn="ctr">
              <a:lnSpc>
                <a:spcPct val="140000"/>
              </a:lnSpc>
            </a:pPr>
            <a:r>
              <a:rPr lang="pt-BR" sz="3500" dirty="0">
                <a:solidFill>
                  <a:srgbClr val="003366"/>
                </a:solidFill>
              </a:rPr>
              <a:t>CARGAS IGUAIS</a:t>
            </a:r>
          </a:p>
        </p:txBody>
      </p:sp>
    </p:spTree>
    <p:extLst>
      <p:ext uri="{BB962C8B-B14F-4D97-AF65-F5344CB8AC3E}">
        <p14:creationId xmlns:p14="http://schemas.microsoft.com/office/powerpoint/2010/main" val="2758199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3"/>
          <p:cNvGrpSpPr>
            <a:grpSpLocks/>
          </p:cNvGrpSpPr>
          <p:nvPr/>
        </p:nvGrpSpPr>
        <p:grpSpPr bwMode="auto">
          <a:xfrm>
            <a:off x="2427401" y="1889919"/>
            <a:ext cx="5180321" cy="5568261"/>
            <a:chOff x="1312" y="576"/>
            <a:chExt cx="3120" cy="3590"/>
          </a:xfrm>
        </p:grpSpPr>
        <p:sp>
          <p:nvSpPr>
            <p:cNvPr id="192616" name="Text Box 104"/>
            <p:cNvSpPr txBox="1">
              <a:spLocks noChangeArrowheads="1"/>
            </p:cNvSpPr>
            <p:nvPr/>
          </p:nvSpPr>
          <p:spPr bwMode="auto">
            <a:xfrm>
              <a:off x="1537" y="1008"/>
              <a:ext cx="2591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40000"/>
                </a:lnSpc>
              </a:pPr>
              <a:r>
                <a:rPr lang="pt-BR" sz="3500" dirty="0">
                  <a:solidFill>
                    <a:srgbClr val="003366"/>
                  </a:solidFill>
                </a:rPr>
                <a:t>CARGAS DIFERENTES</a:t>
              </a:r>
            </a:p>
          </p:txBody>
        </p:sp>
        <p:sp>
          <p:nvSpPr>
            <p:cNvPr id="192617" name="Oval 105"/>
            <p:cNvSpPr>
              <a:spLocks noChangeArrowheads="1"/>
            </p:cNvSpPr>
            <p:nvPr/>
          </p:nvSpPr>
          <p:spPr bwMode="auto">
            <a:xfrm>
              <a:off x="4176" y="576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18" name="Oval 106"/>
            <p:cNvSpPr>
              <a:spLocks noChangeArrowheads="1"/>
            </p:cNvSpPr>
            <p:nvPr/>
          </p:nvSpPr>
          <p:spPr bwMode="auto">
            <a:xfrm>
              <a:off x="4128" y="912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19" name="Oval 107"/>
            <p:cNvSpPr>
              <a:spLocks noChangeArrowheads="1"/>
            </p:cNvSpPr>
            <p:nvPr/>
          </p:nvSpPr>
          <p:spPr bwMode="auto">
            <a:xfrm>
              <a:off x="4080" y="576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0" name="Oval 108"/>
            <p:cNvSpPr>
              <a:spLocks noChangeArrowheads="1"/>
            </p:cNvSpPr>
            <p:nvPr/>
          </p:nvSpPr>
          <p:spPr bwMode="auto">
            <a:xfrm>
              <a:off x="4032" y="912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1" name="Oval 109"/>
            <p:cNvSpPr>
              <a:spLocks noChangeArrowheads="1"/>
            </p:cNvSpPr>
            <p:nvPr/>
          </p:nvSpPr>
          <p:spPr bwMode="auto">
            <a:xfrm>
              <a:off x="3984" y="576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2" name="Oval 110"/>
            <p:cNvSpPr>
              <a:spLocks noChangeArrowheads="1"/>
            </p:cNvSpPr>
            <p:nvPr/>
          </p:nvSpPr>
          <p:spPr bwMode="auto">
            <a:xfrm>
              <a:off x="1680" y="576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3" name="Oval 111"/>
            <p:cNvSpPr>
              <a:spLocks noChangeArrowheads="1"/>
            </p:cNvSpPr>
            <p:nvPr/>
          </p:nvSpPr>
          <p:spPr bwMode="auto">
            <a:xfrm>
              <a:off x="1632" y="912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4" name="Oval 112"/>
            <p:cNvSpPr>
              <a:spLocks noChangeArrowheads="1"/>
            </p:cNvSpPr>
            <p:nvPr/>
          </p:nvSpPr>
          <p:spPr bwMode="auto">
            <a:xfrm>
              <a:off x="1584" y="576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5" name="Oval 113"/>
            <p:cNvSpPr>
              <a:spLocks noChangeArrowheads="1"/>
            </p:cNvSpPr>
            <p:nvPr/>
          </p:nvSpPr>
          <p:spPr bwMode="auto">
            <a:xfrm>
              <a:off x="1536" y="912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6" name="Oval 114"/>
            <p:cNvSpPr>
              <a:spLocks noChangeArrowheads="1"/>
            </p:cNvSpPr>
            <p:nvPr/>
          </p:nvSpPr>
          <p:spPr bwMode="auto">
            <a:xfrm>
              <a:off x="1488" y="576"/>
              <a:ext cx="48" cy="9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7" name="AutoShape 115" descr="Jacarandá"/>
            <p:cNvSpPr>
              <a:spLocks noChangeArrowheads="1"/>
            </p:cNvSpPr>
            <p:nvPr/>
          </p:nvSpPr>
          <p:spPr bwMode="auto">
            <a:xfrm rot="5400000">
              <a:off x="2704" y="-768"/>
              <a:ext cx="336" cy="3120"/>
            </a:xfrm>
            <a:prstGeom prst="can">
              <a:avLst>
                <a:gd name="adj" fmla="val 48793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rgbClr val="99CCFF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8" name="Line 116"/>
            <p:cNvSpPr>
              <a:spLocks noChangeShapeType="1"/>
            </p:cNvSpPr>
            <p:nvPr/>
          </p:nvSpPr>
          <p:spPr bwMode="auto">
            <a:xfrm>
              <a:off x="1584" y="62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29" name="Line 117"/>
            <p:cNvSpPr>
              <a:spLocks noChangeShapeType="1"/>
            </p:cNvSpPr>
            <p:nvPr/>
          </p:nvSpPr>
          <p:spPr bwMode="auto">
            <a:xfrm>
              <a:off x="1680" y="62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30" name="Line 118"/>
            <p:cNvSpPr>
              <a:spLocks noChangeShapeType="1"/>
            </p:cNvSpPr>
            <p:nvPr/>
          </p:nvSpPr>
          <p:spPr bwMode="auto">
            <a:xfrm>
              <a:off x="4032" y="62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192631" name="Line 119"/>
            <p:cNvSpPr>
              <a:spLocks noChangeShapeType="1"/>
            </p:cNvSpPr>
            <p:nvPr/>
          </p:nvSpPr>
          <p:spPr bwMode="auto">
            <a:xfrm>
              <a:off x="4128" y="62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grpSp>
          <p:nvGrpSpPr>
            <p:cNvPr id="3" name="Group 120"/>
            <p:cNvGrpSpPr>
              <a:grpSpLocks/>
            </p:cNvGrpSpPr>
            <p:nvPr/>
          </p:nvGrpSpPr>
          <p:grpSpPr bwMode="auto">
            <a:xfrm>
              <a:off x="1766" y="608"/>
              <a:ext cx="2217" cy="3558"/>
              <a:chOff x="1766" y="368"/>
              <a:chExt cx="2217" cy="3558"/>
            </a:xfrm>
          </p:grpSpPr>
          <p:grpSp>
            <p:nvGrpSpPr>
              <p:cNvPr id="4" name="Group 121"/>
              <p:cNvGrpSpPr>
                <a:grpSpLocks/>
              </p:cNvGrpSpPr>
              <p:nvPr/>
            </p:nvGrpSpPr>
            <p:grpSpPr bwMode="auto">
              <a:xfrm>
                <a:off x="1766" y="368"/>
                <a:ext cx="2171" cy="3524"/>
                <a:chOff x="1766" y="368"/>
                <a:chExt cx="2171" cy="3524"/>
              </a:xfrm>
            </p:grpSpPr>
            <p:sp>
              <p:nvSpPr>
                <p:cNvPr id="192634" name="Line 122"/>
                <p:cNvSpPr>
                  <a:spLocks noChangeShapeType="1"/>
                </p:cNvSpPr>
                <p:nvPr/>
              </p:nvSpPr>
              <p:spPr bwMode="auto">
                <a:xfrm rot="900000">
                  <a:off x="3936" y="368"/>
                  <a:ext cx="1" cy="201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grpSp>
              <p:nvGrpSpPr>
                <p:cNvPr id="5" name="Group 123"/>
                <p:cNvGrpSpPr>
                  <a:grpSpLocks/>
                </p:cNvGrpSpPr>
                <p:nvPr/>
              </p:nvGrpSpPr>
              <p:grpSpPr bwMode="auto">
                <a:xfrm>
                  <a:off x="1766" y="368"/>
                  <a:ext cx="927" cy="3524"/>
                  <a:chOff x="1766" y="368"/>
                  <a:chExt cx="927" cy="3524"/>
                </a:xfrm>
              </p:grpSpPr>
              <p:sp>
                <p:nvSpPr>
                  <p:cNvPr id="192636" name="Line 124"/>
                  <p:cNvSpPr>
                    <a:spLocks noChangeShapeType="1"/>
                  </p:cNvSpPr>
                  <p:nvPr/>
                </p:nvSpPr>
                <p:spPr bwMode="auto">
                  <a:xfrm rot="-900000">
                    <a:off x="1776" y="368"/>
                    <a:ext cx="1" cy="201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grpSp>
                <p:nvGrpSpPr>
                  <p:cNvPr id="6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766" y="2246"/>
                    <a:ext cx="927" cy="1646"/>
                    <a:chOff x="1766" y="2246"/>
                    <a:chExt cx="927" cy="1646"/>
                  </a:xfrm>
                </p:grpSpPr>
                <p:grpSp>
                  <p:nvGrpSpPr>
                    <p:cNvPr id="7" name="Group 126"/>
                    <p:cNvGrpSpPr>
                      <a:grpSpLocks/>
                    </p:cNvGrpSpPr>
                    <p:nvPr/>
                  </p:nvGrpSpPr>
                  <p:grpSpPr bwMode="auto">
                    <a:xfrm rot="-900000">
                      <a:off x="1766" y="2246"/>
                      <a:ext cx="927" cy="1386"/>
                      <a:chOff x="1026" y="2370"/>
                      <a:chExt cx="927" cy="1386"/>
                    </a:xfrm>
                  </p:grpSpPr>
                  <p:sp>
                    <p:nvSpPr>
                      <p:cNvPr id="192639" name="Freeform 12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859" y="3049"/>
                        <a:ext cx="94" cy="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95" y="63"/>
                          </a:cxn>
                          <a:cxn ang="0">
                            <a:pos x="296" y="18"/>
                          </a:cxn>
                          <a:cxn ang="0">
                            <a:pos x="402" y="0"/>
                          </a:cxn>
                          <a:cxn ang="0">
                            <a:pos x="510" y="9"/>
                          </a:cxn>
                          <a:cxn ang="0">
                            <a:pos x="612" y="45"/>
                          </a:cxn>
                          <a:cxn ang="0">
                            <a:pos x="704" y="107"/>
                          </a:cxn>
                          <a:cxn ang="0">
                            <a:pos x="777" y="195"/>
                          </a:cxn>
                          <a:cxn ang="0">
                            <a:pos x="822" y="296"/>
                          </a:cxn>
                          <a:cxn ang="0">
                            <a:pos x="840" y="403"/>
                          </a:cxn>
                          <a:cxn ang="0">
                            <a:pos x="831" y="511"/>
                          </a:cxn>
                          <a:cxn ang="0">
                            <a:pos x="795" y="612"/>
                          </a:cxn>
                          <a:cxn ang="0">
                            <a:pos x="732" y="703"/>
                          </a:cxn>
                          <a:cxn ang="0">
                            <a:pos x="645" y="776"/>
                          </a:cxn>
                          <a:cxn ang="0">
                            <a:pos x="545" y="822"/>
                          </a:cxn>
                          <a:cxn ang="0">
                            <a:pos x="438" y="840"/>
                          </a:cxn>
                          <a:cxn ang="0">
                            <a:pos x="330" y="831"/>
                          </a:cxn>
                          <a:cxn ang="0">
                            <a:pos x="228" y="794"/>
                          </a:cxn>
                          <a:cxn ang="0">
                            <a:pos x="137" y="732"/>
                          </a:cxn>
                          <a:cxn ang="0">
                            <a:pos x="64" y="645"/>
                          </a:cxn>
                          <a:cxn ang="0">
                            <a:pos x="18" y="544"/>
                          </a:cxn>
                          <a:cxn ang="0">
                            <a:pos x="0" y="436"/>
                          </a:cxn>
                          <a:cxn ang="0">
                            <a:pos x="9" y="329"/>
                          </a:cxn>
                          <a:cxn ang="0">
                            <a:pos x="45" y="227"/>
                          </a:cxn>
                          <a:cxn ang="0">
                            <a:pos x="107" y="136"/>
                          </a:cxn>
                          <a:cxn ang="0">
                            <a:pos x="150" y="96"/>
                          </a:cxn>
                          <a:cxn ang="0">
                            <a:pos x="299" y="226"/>
                          </a:cxn>
                          <a:cxn ang="0">
                            <a:pos x="356" y="201"/>
                          </a:cxn>
                          <a:cxn ang="0">
                            <a:pos x="416" y="189"/>
                          </a:cxn>
                          <a:cxn ang="0">
                            <a:pos x="476" y="195"/>
                          </a:cxn>
                          <a:cxn ang="0">
                            <a:pos x="533" y="215"/>
                          </a:cxn>
                          <a:cxn ang="0">
                            <a:pos x="584" y="249"/>
                          </a:cxn>
                          <a:cxn ang="0">
                            <a:pos x="624" y="298"/>
                          </a:cxn>
                          <a:cxn ang="0">
                            <a:pos x="650" y="354"/>
                          </a:cxn>
                          <a:cxn ang="0">
                            <a:pos x="660" y="414"/>
                          </a:cxn>
                          <a:cxn ang="0">
                            <a:pos x="655" y="474"/>
                          </a:cxn>
                          <a:cxn ang="0">
                            <a:pos x="634" y="532"/>
                          </a:cxn>
                          <a:cxn ang="0">
                            <a:pos x="598" y="583"/>
                          </a:cxn>
                          <a:cxn ang="0">
                            <a:pos x="551" y="624"/>
                          </a:cxn>
                          <a:cxn ang="0">
                            <a:pos x="494" y="649"/>
                          </a:cxn>
                          <a:cxn ang="0">
                            <a:pos x="434" y="659"/>
                          </a:cxn>
                          <a:cxn ang="0">
                            <a:pos x="375" y="653"/>
                          </a:cxn>
                          <a:cxn ang="0">
                            <a:pos x="317" y="634"/>
                          </a:cxn>
                          <a:cxn ang="0">
                            <a:pos x="266" y="598"/>
                          </a:cxn>
                          <a:cxn ang="0">
                            <a:pos x="226" y="549"/>
                          </a:cxn>
                          <a:cxn ang="0">
                            <a:pos x="201" y="494"/>
                          </a:cxn>
                          <a:cxn ang="0">
                            <a:pos x="191" y="434"/>
                          </a:cxn>
                          <a:cxn ang="0">
                            <a:pos x="196" y="374"/>
                          </a:cxn>
                          <a:cxn ang="0">
                            <a:pos x="216" y="318"/>
                          </a:cxn>
                          <a:cxn ang="0">
                            <a:pos x="250" y="267"/>
                          </a:cxn>
                          <a:cxn ang="0">
                            <a:pos x="274" y="245"/>
                          </a:cxn>
                        </a:cxnLst>
                        <a:rect l="0" t="0" r="r" b="b"/>
                        <a:pathLst>
                          <a:path w="840" h="840">
                            <a:moveTo>
                              <a:pt x="150" y="96"/>
                            </a:moveTo>
                            <a:lnTo>
                              <a:pt x="195" y="63"/>
                            </a:lnTo>
                            <a:lnTo>
                              <a:pt x="244" y="37"/>
                            </a:lnTo>
                            <a:lnTo>
                              <a:pt x="296" y="18"/>
                            </a:lnTo>
                            <a:lnTo>
                              <a:pt x="349" y="6"/>
                            </a:lnTo>
                            <a:lnTo>
                              <a:pt x="402" y="0"/>
                            </a:lnTo>
                            <a:lnTo>
                              <a:pt x="457" y="1"/>
                            </a:lnTo>
                            <a:lnTo>
                              <a:pt x="510" y="9"/>
                            </a:lnTo>
                            <a:lnTo>
                              <a:pt x="562" y="23"/>
                            </a:lnTo>
                            <a:lnTo>
                              <a:pt x="612" y="45"/>
                            </a:lnTo>
                            <a:lnTo>
                              <a:pt x="659" y="73"/>
                            </a:lnTo>
                            <a:lnTo>
                              <a:pt x="704" y="107"/>
                            </a:lnTo>
                            <a:lnTo>
                              <a:pt x="744" y="148"/>
                            </a:lnTo>
                            <a:lnTo>
                              <a:pt x="777" y="195"/>
                            </a:lnTo>
                            <a:lnTo>
                              <a:pt x="803" y="245"/>
                            </a:lnTo>
                            <a:lnTo>
                              <a:pt x="822" y="296"/>
                            </a:lnTo>
                            <a:lnTo>
                              <a:pt x="834" y="349"/>
                            </a:lnTo>
                            <a:lnTo>
                              <a:pt x="840" y="403"/>
                            </a:lnTo>
                            <a:lnTo>
                              <a:pt x="839" y="457"/>
                            </a:lnTo>
                            <a:lnTo>
                              <a:pt x="831" y="511"/>
                            </a:lnTo>
                            <a:lnTo>
                              <a:pt x="817" y="563"/>
                            </a:lnTo>
                            <a:lnTo>
                              <a:pt x="795" y="612"/>
                            </a:lnTo>
                            <a:lnTo>
                              <a:pt x="767" y="659"/>
                            </a:lnTo>
                            <a:lnTo>
                              <a:pt x="732" y="703"/>
                            </a:lnTo>
                            <a:lnTo>
                              <a:pt x="691" y="742"/>
                            </a:lnTo>
                            <a:lnTo>
                              <a:pt x="645" y="776"/>
                            </a:lnTo>
                            <a:lnTo>
                              <a:pt x="596" y="803"/>
                            </a:lnTo>
                            <a:lnTo>
                              <a:pt x="545" y="822"/>
                            </a:lnTo>
                            <a:lnTo>
                              <a:pt x="492" y="834"/>
                            </a:lnTo>
                            <a:lnTo>
                              <a:pt x="438" y="840"/>
                            </a:lnTo>
                            <a:lnTo>
                              <a:pt x="385" y="838"/>
                            </a:lnTo>
                            <a:lnTo>
                              <a:pt x="330" y="831"/>
                            </a:lnTo>
                            <a:lnTo>
                              <a:pt x="278" y="816"/>
                            </a:lnTo>
                            <a:lnTo>
                              <a:pt x="228" y="794"/>
                            </a:lnTo>
                            <a:lnTo>
                              <a:pt x="182" y="766"/>
                            </a:lnTo>
                            <a:lnTo>
                              <a:pt x="137" y="732"/>
                            </a:lnTo>
                            <a:lnTo>
                              <a:pt x="99" y="690"/>
                            </a:lnTo>
                            <a:lnTo>
                              <a:pt x="64" y="645"/>
                            </a:lnTo>
                            <a:lnTo>
                              <a:pt x="38" y="595"/>
                            </a:lnTo>
                            <a:lnTo>
                              <a:pt x="18" y="544"/>
                            </a:lnTo>
                            <a:lnTo>
                              <a:pt x="6" y="491"/>
                            </a:lnTo>
                            <a:lnTo>
                              <a:pt x="0" y="436"/>
                            </a:lnTo>
                            <a:lnTo>
                              <a:pt x="1" y="382"/>
                            </a:lnTo>
                            <a:lnTo>
                              <a:pt x="9" y="329"/>
                            </a:lnTo>
                            <a:lnTo>
                              <a:pt x="23" y="277"/>
                            </a:lnTo>
                            <a:lnTo>
                              <a:pt x="45" y="227"/>
                            </a:lnTo>
                            <a:lnTo>
                              <a:pt x="73" y="181"/>
                            </a:lnTo>
                            <a:lnTo>
                              <a:pt x="107" y="136"/>
                            </a:lnTo>
                            <a:lnTo>
                              <a:pt x="150" y="96"/>
                            </a:lnTo>
                            <a:lnTo>
                              <a:pt x="150" y="96"/>
                            </a:lnTo>
                            <a:close/>
                            <a:moveTo>
                              <a:pt x="274" y="245"/>
                            </a:moveTo>
                            <a:lnTo>
                              <a:pt x="299" y="226"/>
                            </a:lnTo>
                            <a:lnTo>
                              <a:pt x="327" y="212"/>
                            </a:lnTo>
                            <a:lnTo>
                              <a:pt x="356" y="201"/>
                            </a:lnTo>
                            <a:lnTo>
                              <a:pt x="386" y="193"/>
                            </a:lnTo>
                            <a:lnTo>
                              <a:pt x="416" y="189"/>
                            </a:lnTo>
                            <a:lnTo>
                              <a:pt x="445" y="191"/>
                            </a:lnTo>
                            <a:lnTo>
                              <a:pt x="476" y="195"/>
                            </a:lnTo>
                            <a:lnTo>
                              <a:pt x="505" y="203"/>
                            </a:lnTo>
                            <a:lnTo>
                              <a:pt x="533" y="215"/>
                            </a:lnTo>
                            <a:lnTo>
                              <a:pt x="560" y="230"/>
                            </a:lnTo>
                            <a:lnTo>
                              <a:pt x="584" y="249"/>
                            </a:lnTo>
                            <a:lnTo>
                              <a:pt x="606" y="271"/>
                            </a:lnTo>
                            <a:lnTo>
                              <a:pt x="624" y="298"/>
                            </a:lnTo>
                            <a:lnTo>
                              <a:pt x="639" y="326"/>
                            </a:lnTo>
                            <a:lnTo>
                              <a:pt x="650" y="354"/>
                            </a:lnTo>
                            <a:lnTo>
                              <a:pt x="657" y="384"/>
                            </a:lnTo>
                            <a:lnTo>
                              <a:pt x="660" y="414"/>
                            </a:lnTo>
                            <a:lnTo>
                              <a:pt x="659" y="444"/>
                            </a:lnTo>
                            <a:lnTo>
                              <a:pt x="655" y="474"/>
                            </a:lnTo>
                            <a:lnTo>
                              <a:pt x="646" y="504"/>
                            </a:lnTo>
                            <a:lnTo>
                              <a:pt x="634" y="532"/>
                            </a:lnTo>
                            <a:lnTo>
                              <a:pt x="618" y="558"/>
                            </a:lnTo>
                            <a:lnTo>
                              <a:pt x="598" y="583"/>
                            </a:lnTo>
                            <a:lnTo>
                              <a:pt x="576" y="605"/>
                            </a:lnTo>
                            <a:lnTo>
                              <a:pt x="551" y="624"/>
                            </a:lnTo>
                            <a:lnTo>
                              <a:pt x="523" y="638"/>
                            </a:lnTo>
                            <a:lnTo>
                              <a:pt x="494" y="649"/>
                            </a:lnTo>
                            <a:lnTo>
                              <a:pt x="465" y="656"/>
                            </a:lnTo>
                            <a:lnTo>
                              <a:pt x="434" y="659"/>
                            </a:lnTo>
                            <a:lnTo>
                              <a:pt x="404" y="658"/>
                            </a:lnTo>
                            <a:lnTo>
                              <a:pt x="375" y="653"/>
                            </a:lnTo>
                            <a:lnTo>
                              <a:pt x="346" y="646"/>
                            </a:lnTo>
                            <a:lnTo>
                              <a:pt x="317" y="634"/>
                            </a:lnTo>
                            <a:lnTo>
                              <a:pt x="291" y="618"/>
                            </a:lnTo>
                            <a:lnTo>
                              <a:pt x="266" y="598"/>
                            </a:lnTo>
                            <a:lnTo>
                              <a:pt x="245" y="575"/>
                            </a:lnTo>
                            <a:lnTo>
                              <a:pt x="226" y="549"/>
                            </a:lnTo>
                            <a:lnTo>
                              <a:pt x="211" y="523"/>
                            </a:lnTo>
                            <a:lnTo>
                              <a:pt x="201" y="494"/>
                            </a:lnTo>
                            <a:lnTo>
                              <a:pt x="193" y="464"/>
                            </a:lnTo>
                            <a:lnTo>
                              <a:pt x="191" y="434"/>
                            </a:lnTo>
                            <a:lnTo>
                              <a:pt x="191" y="404"/>
                            </a:lnTo>
                            <a:lnTo>
                              <a:pt x="196" y="374"/>
                            </a:lnTo>
                            <a:lnTo>
                              <a:pt x="204" y="346"/>
                            </a:lnTo>
                            <a:lnTo>
                              <a:pt x="216" y="318"/>
                            </a:lnTo>
                            <a:lnTo>
                              <a:pt x="232" y="291"/>
                            </a:lnTo>
                            <a:lnTo>
                              <a:pt x="250" y="267"/>
                            </a:lnTo>
                            <a:lnTo>
                              <a:pt x="274" y="245"/>
                            </a:lnTo>
                            <a:lnTo>
                              <a:pt x="274" y="245"/>
                            </a:lnTo>
                            <a:close/>
                          </a:path>
                        </a:pathLst>
                      </a:custGeom>
                      <a:solidFill>
                        <a:srgbClr val="FFE600"/>
                      </a:solidFill>
                      <a:ln w="9525">
                        <a:solidFill>
                          <a:srgbClr val="CC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0" name="Freeform 1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59" y="3049"/>
                        <a:ext cx="94" cy="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0" y="96"/>
                          </a:cxn>
                          <a:cxn ang="0">
                            <a:pos x="195" y="63"/>
                          </a:cxn>
                          <a:cxn ang="0">
                            <a:pos x="244" y="37"/>
                          </a:cxn>
                          <a:cxn ang="0">
                            <a:pos x="296" y="18"/>
                          </a:cxn>
                          <a:cxn ang="0">
                            <a:pos x="349" y="6"/>
                          </a:cxn>
                          <a:cxn ang="0">
                            <a:pos x="402" y="0"/>
                          </a:cxn>
                          <a:cxn ang="0">
                            <a:pos x="457" y="1"/>
                          </a:cxn>
                          <a:cxn ang="0">
                            <a:pos x="510" y="9"/>
                          </a:cxn>
                          <a:cxn ang="0">
                            <a:pos x="562" y="23"/>
                          </a:cxn>
                          <a:cxn ang="0">
                            <a:pos x="612" y="45"/>
                          </a:cxn>
                          <a:cxn ang="0">
                            <a:pos x="659" y="73"/>
                          </a:cxn>
                          <a:cxn ang="0">
                            <a:pos x="704" y="107"/>
                          </a:cxn>
                          <a:cxn ang="0">
                            <a:pos x="744" y="148"/>
                          </a:cxn>
                          <a:cxn ang="0">
                            <a:pos x="777" y="195"/>
                          </a:cxn>
                          <a:cxn ang="0">
                            <a:pos x="803" y="245"/>
                          </a:cxn>
                          <a:cxn ang="0">
                            <a:pos x="822" y="296"/>
                          </a:cxn>
                          <a:cxn ang="0">
                            <a:pos x="834" y="349"/>
                          </a:cxn>
                          <a:cxn ang="0">
                            <a:pos x="840" y="403"/>
                          </a:cxn>
                          <a:cxn ang="0">
                            <a:pos x="839" y="457"/>
                          </a:cxn>
                          <a:cxn ang="0">
                            <a:pos x="831" y="511"/>
                          </a:cxn>
                          <a:cxn ang="0">
                            <a:pos x="817" y="563"/>
                          </a:cxn>
                          <a:cxn ang="0">
                            <a:pos x="795" y="612"/>
                          </a:cxn>
                          <a:cxn ang="0">
                            <a:pos x="767" y="659"/>
                          </a:cxn>
                          <a:cxn ang="0">
                            <a:pos x="732" y="703"/>
                          </a:cxn>
                          <a:cxn ang="0">
                            <a:pos x="691" y="742"/>
                          </a:cxn>
                          <a:cxn ang="0">
                            <a:pos x="645" y="776"/>
                          </a:cxn>
                          <a:cxn ang="0">
                            <a:pos x="596" y="803"/>
                          </a:cxn>
                          <a:cxn ang="0">
                            <a:pos x="545" y="822"/>
                          </a:cxn>
                          <a:cxn ang="0">
                            <a:pos x="492" y="834"/>
                          </a:cxn>
                          <a:cxn ang="0">
                            <a:pos x="438" y="840"/>
                          </a:cxn>
                          <a:cxn ang="0">
                            <a:pos x="385" y="838"/>
                          </a:cxn>
                          <a:cxn ang="0">
                            <a:pos x="330" y="831"/>
                          </a:cxn>
                          <a:cxn ang="0">
                            <a:pos x="278" y="816"/>
                          </a:cxn>
                          <a:cxn ang="0">
                            <a:pos x="228" y="794"/>
                          </a:cxn>
                          <a:cxn ang="0">
                            <a:pos x="182" y="766"/>
                          </a:cxn>
                          <a:cxn ang="0">
                            <a:pos x="137" y="732"/>
                          </a:cxn>
                          <a:cxn ang="0">
                            <a:pos x="99" y="690"/>
                          </a:cxn>
                          <a:cxn ang="0">
                            <a:pos x="64" y="645"/>
                          </a:cxn>
                          <a:cxn ang="0">
                            <a:pos x="38" y="595"/>
                          </a:cxn>
                          <a:cxn ang="0">
                            <a:pos x="18" y="544"/>
                          </a:cxn>
                          <a:cxn ang="0">
                            <a:pos x="6" y="491"/>
                          </a:cxn>
                          <a:cxn ang="0">
                            <a:pos x="0" y="436"/>
                          </a:cxn>
                          <a:cxn ang="0">
                            <a:pos x="1" y="382"/>
                          </a:cxn>
                          <a:cxn ang="0">
                            <a:pos x="9" y="329"/>
                          </a:cxn>
                          <a:cxn ang="0">
                            <a:pos x="23" y="277"/>
                          </a:cxn>
                          <a:cxn ang="0">
                            <a:pos x="45" y="227"/>
                          </a:cxn>
                          <a:cxn ang="0">
                            <a:pos x="73" y="181"/>
                          </a:cxn>
                          <a:cxn ang="0">
                            <a:pos x="107" y="136"/>
                          </a:cxn>
                          <a:cxn ang="0">
                            <a:pos x="150" y="96"/>
                          </a:cxn>
                          <a:cxn ang="0">
                            <a:pos x="150" y="96"/>
                          </a:cxn>
                        </a:cxnLst>
                        <a:rect l="0" t="0" r="r" b="b"/>
                        <a:pathLst>
                          <a:path w="840" h="840">
                            <a:moveTo>
                              <a:pt x="150" y="96"/>
                            </a:moveTo>
                            <a:lnTo>
                              <a:pt x="195" y="63"/>
                            </a:lnTo>
                            <a:lnTo>
                              <a:pt x="244" y="37"/>
                            </a:lnTo>
                            <a:lnTo>
                              <a:pt x="296" y="18"/>
                            </a:lnTo>
                            <a:lnTo>
                              <a:pt x="349" y="6"/>
                            </a:lnTo>
                            <a:lnTo>
                              <a:pt x="402" y="0"/>
                            </a:lnTo>
                            <a:lnTo>
                              <a:pt x="457" y="1"/>
                            </a:lnTo>
                            <a:lnTo>
                              <a:pt x="510" y="9"/>
                            </a:lnTo>
                            <a:lnTo>
                              <a:pt x="562" y="23"/>
                            </a:lnTo>
                            <a:lnTo>
                              <a:pt x="612" y="45"/>
                            </a:lnTo>
                            <a:lnTo>
                              <a:pt x="659" y="73"/>
                            </a:lnTo>
                            <a:lnTo>
                              <a:pt x="704" y="107"/>
                            </a:lnTo>
                            <a:lnTo>
                              <a:pt x="744" y="148"/>
                            </a:lnTo>
                            <a:lnTo>
                              <a:pt x="777" y="195"/>
                            </a:lnTo>
                            <a:lnTo>
                              <a:pt x="803" y="245"/>
                            </a:lnTo>
                            <a:lnTo>
                              <a:pt x="822" y="296"/>
                            </a:lnTo>
                            <a:lnTo>
                              <a:pt x="834" y="349"/>
                            </a:lnTo>
                            <a:lnTo>
                              <a:pt x="840" y="403"/>
                            </a:lnTo>
                            <a:lnTo>
                              <a:pt x="839" y="457"/>
                            </a:lnTo>
                            <a:lnTo>
                              <a:pt x="831" y="511"/>
                            </a:lnTo>
                            <a:lnTo>
                              <a:pt x="817" y="563"/>
                            </a:lnTo>
                            <a:lnTo>
                              <a:pt x="795" y="612"/>
                            </a:lnTo>
                            <a:lnTo>
                              <a:pt x="767" y="659"/>
                            </a:lnTo>
                            <a:lnTo>
                              <a:pt x="732" y="703"/>
                            </a:lnTo>
                            <a:lnTo>
                              <a:pt x="691" y="742"/>
                            </a:lnTo>
                            <a:lnTo>
                              <a:pt x="645" y="776"/>
                            </a:lnTo>
                            <a:lnTo>
                              <a:pt x="596" y="803"/>
                            </a:lnTo>
                            <a:lnTo>
                              <a:pt x="545" y="822"/>
                            </a:lnTo>
                            <a:lnTo>
                              <a:pt x="492" y="834"/>
                            </a:lnTo>
                            <a:lnTo>
                              <a:pt x="438" y="840"/>
                            </a:lnTo>
                            <a:lnTo>
                              <a:pt x="385" y="838"/>
                            </a:lnTo>
                            <a:lnTo>
                              <a:pt x="330" y="831"/>
                            </a:lnTo>
                            <a:lnTo>
                              <a:pt x="278" y="816"/>
                            </a:lnTo>
                            <a:lnTo>
                              <a:pt x="228" y="794"/>
                            </a:lnTo>
                            <a:lnTo>
                              <a:pt x="182" y="766"/>
                            </a:lnTo>
                            <a:lnTo>
                              <a:pt x="137" y="732"/>
                            </a:lnTo>
                            <a:lnTo>
                              <a:pt x="99" y="690"/>
                            </a:lnTo>
                            <a:lnTo>
                              <a:pt x="64" y="645"/>
                            </a:lnTo>
                            <a:lnTo>
                              <a:pt x="38" y="595"/>
                            </a:lnTo>
                            <a:lnTo>
                              <a:pt x="18" y="544"/>
                            </a:lnTo>
                            <a:lnTo>
                              <a:pt x="6" y="491"/>
                            </a:lnTo>
                            <a:lnTo>
                              <a:pt x="0" y="436"/>
                            </a:lnTo>
                            <a:lnTo>
                              <a:pt x="1" y="382"/>
                            </a:lnTo>
                            <a:lnTo>
                              <a:pt x="9" y="329"/>
                            </a:lnTo>
                            <a:lnTo>
                              <a:pt x="23" y="277"/>
                            </a:lnTo>
                            <a:lnTo>
                              <a:pt x="45" y="227"/>
                            </a:lnTo>
                            <a:lnTo>
                              <a:pt x="73" y="181"/>
                            </a:lnTo>
                            <a:lnTo>
                              <a:pt x="107" y="136"/>
                            </a:lnTo>
                            <a:lnTo>
                              <a:pt x="150" y="96"/>
                            </a:lnTo>
                            <a:lnTo>
                              <a:pt x="150" y="96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CCCC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1" name="Freeform 12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81" y="3070"/>
                        <a:ext cx="52" cy="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3" y="56"/>
                          </a:cxn>
                          <a:cxn ang="0">
                            <a:pos x="108" y="37"/>
                          </a:cxn>
                          <a:cxn ang="0">
                            <a:pos x="136" y="23"/>
                          </a:cxn>
                          <a:cxn ang="0">
                            <a:pos x="165" y="12"/>
                          </a:cxn>
                          <a:cxn ang="0">
                            <a:pos x="195" y="4"/>
                          </a:cxn>
                          <a:cxn ang="0">
                            <a:pos x="225" y="0"/>
                          </a:cxn>
                          <a:cxn ang="0">
                            <a:pos x="254" y="2"/>
                          </a:cxn>
                          <a:cxn ang="0">
                            <a:pos x="285" y="6"/>
                          </a:cxn>
                          <a:cxn ang="0">
                            <a:pos x="314" y="14"/>
                          </a:cxn>
                          <a:cxn ang="0">
                            <a:pos x="342" y="26"/>
                          </a:cxn>
                          <a:cxn ang="0">
                            <a:pos x="369" y="41"/>
                          </a:cxn>
                          <a:cxn ang="0">
                            <a:pos x="393" y="60"/>
                          </a:cxn>
                          <a:cxn ang="0">
                            <a:pos x="415" y="82"/>
                          </a:cxn>
                          <a:cxn ang="0">
                            <a:pos x="433" y="109"/>
                          </a:cxn>
                          <a:cxn ang="0">
                            <a:pos x="448" y="137"/>
                          </a:cxn>
                          <a:cxn ang="0">
                            <a:pos x="459" y="165"/>
                          </a:cxn>
                          <a:cxn ang="0">
                            <a:pos x="466" y="195"/>
                          </a:cxn>
                          <a:cxn ang="0">
                            <a:pos x="469" y="225"/>
                          </a:cxn>
                          <a:cxn ang="0">
                            <a:pos x="468" y="255"/>
                          </a:cxn>
                          <a:cxn ang="0">
                            <a:pos x="464" y="285"/>
                          </a:cxn>
                          <a:cxn ang="0">
                            <a:pos x="455" y="315"/>
                          </a:cxn>
                          <a:cxn ang="0">
                            <a:pos x="443" y="343"/>
                          </a:cxn>
                          <a:cxn ang="0">
                            <a:pos x="427" y="369"/>
                          </a:cxn>
                          <a:cxn ang="0">
                            <a:pos x="407" y="394"/>
                          </a:cxn>
                          <a:cxn ang="0">
                            <a:pos x="385" y="416"/>
                          </a:cxn>
                          <a:cxn ang="0">
                            <a:pos x="360" y="435"/>
                          </a:cxn>
                          <a:cxn ang="0">
                            <a:pos x="332" y="449"/>
                          </a:cxn>
                          <a:cxn ang="0">
                            <a:pos x="303" y="460"/>
                          </a:cxn>
                          <a:cxn ang="0">
                            <a:pos x="274" y="467"/>
                          </a:cxn>
                          <a:cxn ang="0">
                            <a:pos x="243" y="470"/>
                          </a:cxn>
                          <a:cxn ang="0">
                            <a:pos x="213" y="469"/>
                          </a:cxn>
                          <a:cxn ang="0">
                            <a:pos x="184" y="464"/>
                          </a:cxn>
                          <a:cxn ang="0">
                            <a:pos x="155" y="457"/>
                          </a:cxn>
                          <a:cxn ang="0">
                            <a:pos x="126" y="445"/>
                          </a:cxn>
                          <a:cxn ang="0">
                            <a:pos x="100" y="429"/>
                          </a:cxn>
                          <a:cxn ang="0">
                            <a:pos x="75" y="409"/>
                          </a:cxn>
                          <a:cxn ang="0">
                            <a:pos x="54" y="386"/>
                          </a:cxn>
                          <a:cxn ang="0">
                            <a:pos x="35" y="360"/>
                          </a:cxn>
                          <a:cxn ang="0">
                            <a:pos x="20" y="334"/>
                          </a:cxn>
                          <a:cxn ang="0">
                            <a:pos x="10" y="305"/>
                          </a:cxn>
                          <a:cxn ang="0">
                            <a:pos x="2" y="275"/>
                          </a:cxn>
                          <a:cxn ang="0">
                            <a:pos x="0" y="245"/>
                          </a:cxn>
                          <a:cxn ang="0">
                            <a:pos x="0" y="215"/>
                          </a:cxn>
                          <a:cxn ang="0">
                            <a:pos x="5" y="185"/>
                          </a:cxn>
                          <a:cxn ang="0">
                            <a:pos x="13" y="157"/>
                          </a:cxn>
                          <a:cxn ang="0">
                            <a:pos x="25" y="129"/>
                          </a:cxn>
                          <a:cxn ang="0">
                            <a:pos x="41" y="102"/>
                          </a:cxn>
                          <a:cxn ang="0">
                            <a:pos x="59" y="78"/>
                          </a:cxn>
                          <a:cxn ang="0">
                            <a:pos x="83" y="56"/>
                          </a:cxn>
                          <a:cxn ang="0">
                            <a:pos x="83" y="56"/>
                          </a:cxn>
                        </a:cxnLst>
                        <a:rect l="0" t="0" r="r" b="b"/>
                        <a:pathLst>
                          <a:path w="469" h="470">
                            <a:moveTo>
                              <a:pt x="83" y="56"/>
                            </a:moveTo>
                            <a:lnTo>
                              <a:pt x="108" y="37"/>
                            </a:lnTo>
                            <a:lnTo>
                              <a:pt x="136" y="23"/>
                            </a:lnTo>
                            <a:lnTo>
                              <a:pt x="165" y="12"/>
                            </a:lnTo>
                            <a:lnTo>
                              <a:pt x="195" y="4"/>
                            </a:lnTo>
                            <a:lnTo>
                              <a:pt x="225" y="0"/>
                            </a:lnTo>
                            <a:lnTo>
                              <a:pt x="254" y="2"/>
                            </a:lnTo>
                            <a:lnTo>
                              <a:pt x="285" y="6"/>
                            </a:lnTo>
                            <a:lnTo>
                              <a:pt x="314" y="14"/>
                            </a:lnTo>
                            <a:lnTo>
                              <a:pt x="342" y="26"/>
                            </a:lnTo>
                            <a:lnTo>
                              <a:pt x="369" y="41"/>
                            </a:lnTo>
                            <a:lnTo>
                              <a:pt x="393" y="60"/>
                            </a:lnTo>
                            <a:lnTo>
                              <a:pt x="415" y="82"/>
                            </a:lnTo>
                            <a:lnTo>
                              <a:pt x="433" y="109"/>
                            </a:lnTo>
                            <a:lnTo>
                              <a:pt x="448" y="137"/>
                            </a:lnTo>
                            <a:lnTo>
                              <a:pt x="459" y="165"/>
                            </a:lnTo>
                            <a:lnTo>
                              <a:pt x="466" y="195"/>
                            </a:lnTo>
                            <a:lnTo>
                              <a:pt x="469" y="225"/>
                            </a:lnTo>
                            <a:lnTo>
                              <a:pt x="468" y="255"/>
                            </a:lnTo>
                            <a:lnTo>
                              <a:pt x="464" y="285"/>
                            </a:lnTo>
                            <a:lnTo>
                              <a:pt x="455" y="315"/>
                            </a:lnTo>
                            <a:lnTo>
                              <a:pt x="443" y="343"/>
                            </a:lnTo>
                            <a:lnTo>
                              <a:pt x="427" y="369"/>
                            </a:lnTo>
                            <a:lnTo>
                              <a:pt x="407" y="394"/>
                            </a:lnTo>
                            <a:lnTo>
                              <a:pt x="385" y="416"/>
                            </a:lnTo>
                            <a:lnTo>
                              <a:pt x="360" y="435"/>
                            </a:lnTo>
                            <a:lnTo>
                              <a:pt x="332" y="449"/>
                            </a:lnTo>
                            <a:lnTo>
                              <a:pt x="303" y="460"/>
                            </a:lnTo>
                            <a:lnTo>
                              <a:pt x="274" y="467"/>
                            </a:lnTo>
                            <a:lnTo>
                              <a:pt x="243" y="470"/>
                            </a:lnTo>
                            <a:lnTo>
                              <a:pt x="213" y="469"/>
                            </a:lnTo>
                            <a:lnTo>
                              <a:pt x="184" y="464"/>
                            </a:lnTo>
                            <a:lnTo>
                              <a:pt x="155" y="457"/>
                            </a:lnTo>
                            <a:lnTo>
                              <a:pt x="126" y="445"/>
                            </a:lnTo>
                            <a:lnTo>
                              <a:pt x="100" y="429"/>
                            </a:lnTo>
                            <a:lnTo>
                              <a:pt x="75" y="409"/>
                            </a:lnTo>
                            <a:lnTo>
                              <a:pt x="54" y="386"/>
                            </a:lnTo>
                            <a:lnTo>
                              <a:pt x="35" y="360"/>
                            </a:lnTo>
                            <a:lnTo>
                              <a:pt x="20" y="334"/>
                            </a:lnTo>
                            <a:lnTo>
                              <a:pt x="10" y="305"/>
                            </a:lnTo>
                            <a:lnTo>
                              <a:pt x="2" y="275"/>
                            </a:lnTo>
                            <a:lnTo>
                              <a:pt x="0" y="245"/>
                            </a:lnTo>
                            <a:lnTo>
                              <a:pt x="0" y="215"/>
                            </a:lnTo>
                            <a:lnTo>
                              <a:pt x="5" y="185"/>
                            </a:lnTo>
                            <a:lnTo>
                              <a:pt x="13" y="157"/>
                            </a:lnTo>
                            <a:lnTo>
                              <a:pt x="25" y="129"/>
                            </a:lnTo>
                            <a:lnTo>
                              <a:pt x="41" y="102"/>
                            </a:lnTo>
                            <a:lnTo>
                              <a:pt x="59" y="78"/>
                            </a:lnTo>
                            <a:lnTo>
                              <a:pt x="83" y="56"/>
                            </a:lnTo>
                            <a:lnTo>
                              <a:pt x="83" y="56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CCCC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2" name="Freeform 130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072" y="3058"/>
                        <a:ext cx="817" cy="6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8" y="12"/>
                          </a:cxn>
                          <a:cxn ang="0">
                            <a:pos x="427" y="2"/>
                          </a:cxn>
                          <a:cxn ang="0">
                            <a:pos x="1823" y="62"/>
                          </a:cxn>
                          <a:cxn ang="0">
                            <a:pos x="4502" y="108"/>
                          </a:cxn>
                          <a:cxn ang="0">
                            <a:pos x="7256" y="12"/>
                          </a:cxn>
                          <a:cxn ang="0">
                            <a:pos x="7350" y="203"/>
                          </a:cxn>
                          <a:cxn ang="0">
                            <a:pos x="7314" y="482"/>
                          </a:cxn>
                          <a:cxn ang="0">
                            <a:pos x="6448" y="577"/>
                          </a:cxn>
                          <a:cxn ang="0">
                            <a:pos x="5089" y="639"/>
                          </a:cxn>
                          <a:cxn ang="0">
                            <a:pos x="3730" y="655"/>
                          </a:cxn>
                          <a:cxn ang="0">
                            <a:pos x="2352" y="624"/>
                          </a:cxn>
                          <a:cxn ang="0">
                            <a:pos x="939" y="542"/>
                          </a:cxn>
                          <a:cxn ang="0">
                            <a:pos x="549" y="511"/>
                          </a:cxn>
                          <a:cxn ang="0">
                            <a:pos x="459" y="498"/>
                          </a:cxn>
                          <a:cxn ang="0">
                            <a:pos x="408" y="355"/>
                          </a:cxn>
                          <a:cxn ang="0">
                            <a:pos x="223" y="144"/>
                          </a:cxn>
                          <a:cxn ang="0">
                            <a:pos x="0" y="93"/>
                          </a:cxn>
                          <a:cxn ang="0">
                            <a:pos x="6328" y="5570"/>
                          </a:cxn>
                          <a:cxn ang="0">
                            <a:pos x="6331" y="5720"/>
                          </a:cxn>
                          <a:cxn ang="0">
                            <a:pos x="6093" y="5884"/>
                          </a:cxn>
                          <a:cxn ang="0">
                            <a:pos x="5191" y="6161"/>
                          </a:cxn>
                          <a:cxn ang="0">
                            <a:pos x="4034" y="6282"/>
                          </a:cxn>
                          <a:cxn ang="0">
                            <a:pos x="2773" y="6233"/>
                          </a:cxn>
                          <a:cxn ang="0">
                            <a:pos x="1747" y="6010"/>
                          </a:cxn>
                          <a:cxn ang="0">
                            <a:pos x="1207" y="5779"/>
                          </a:cxn>
                          <a:cxn ang="0">
                            <a:pos x="1162" y="5646"/>
                          </a:cxn>
                          <a:cxn ang="0">
                            <a:pos x="1216" y="5516"/>
                          </a:cxn>
                          <a:cxn ang="0">
                            <a:pos x="2284" y="5792"/>
                          </a:cxn>
                          <a:cxn ang="0">
                            <a:pos x="3373" y="5920"/>
                          </a:cxn>
                          <a:cxn ang="0">
                            <a:pos x="4373" y="5922"/>
                          </a:cxn>
                          <a:cxn ang="0">
                            <a:pos x="5431" y="5781"/>
                          </a:cxn>
                          <a:cxn ang="0">
                            <a:pos x="6285" y="5516"/>
                          </a:cxn>
                          <a:cxn ang="0">
                            <a:pos x="6650" y="809"/>
                          </a:cxn>
                          <a:cxn ang="0">
                            <a:pos x="6459" y="1331"/>
                          </a:cxn>
                          <a:cxn ang="0">
                            <a:pos x="6496" y="1956"/>
                          </a:cxn>
                          <a:cxn ang="0">
                            <a:pos x="6843" y="2450"/>
                          </a:cxn>
                          <a:cxn ang="0">
                            <a:pos x="7194" y="3091"/>
                          </a:cxn>
                          <a:cxn ang="0">
                            <a:pos x="7261" y="3767"/>
                          </a:cxn>
                          <a:cxn ang="0">
                            <a:pos x="7151" y="4592"/>
                          </a:cxn>
                          <a:cxn ang="0">
                            <a:pos x="6477" y="5415"/>
                          </a:cxn>
                          <a:cxn ang="0">
                            <a:pos x="5015" y="5856"/>
                          </a:cxn>
                          <a:cxn ang="0">
                            <a:pos x="3770" y="5938"/>
                          </a:cxn>
                          <a:cxn ang="0">
                            <a:pos x="2025" y="5742"/>
                          </a:cxn>
                          <a:cxn ang="0">
                            <a:pos x="469" y="5063"/>
                          </a:cxn>
                          <a:cxn ang="0">
                            <a:pos x="139" y="4246"/>
                          </a:cxn>
                          <a:cxn ang="0">
                            <a:pos x="108" y="3433"/>
                          </a:cxn>
                          <a:cxn ang="0">
                            <a:pos x="285" y="2770"/>
                          </a:cxn>
                          <a:cxn ang="0">
                            <a:pos x="675" y="2233"/>
                          </a:cxn>
                          <a:cxn ang="0">
                            <a:pos x="925" y="1692"/>
                          </a:cxn>
                          <a:cxn ang="0">
                            <a:pos x="834" y="1120"/>
                          </a:cxn>
                          <a:cxn ang="0">
                            <a:pos x="565" y="731"/>
                          </a:cxn>
                          <a:cxn ang="0">
                            <a:pos x="433" y="587"/>
                          </a:cxn>
                          <a:cxn ang="0">
                            <a:pos x="438" y="527"/>
                          </a:cxn>
                          <a:cxn ang="0">
                            <a:pos x="447" y="495"/>
                          </a:cxn>
                          <a:cxn ang="0">
                            <a:pos x="561" y="513"/>
                          </a:cxn>
                          <a:cxn ang="0">
                            <a:pos x="813" y="531"/>
                          </a:cxn>
                          <a:cxn ang="0">
                            <a:pos x="1656" y="588"/>
                          </a:cxn>
                          <a:cxn ang="0">
                            <a:pos x="2985" y="646"/>
                          </a:cxn>
                          <a:cxn ang="0">
                            <a:pos x="4577" y="654"/>
                          </a:cxn>
                          <a:cxn ang="0">
                            <a:pos x="6098" y="598"/>
                          </a:cxn>
                          <a:cxn ang="0">
                            <a:pos x="6905" y="543"/>
                          </a:cxn>
                        </a:cxnLst>
                        <a:rect l="0" t="0" r="r" b="b"/>
                        <a:pathLst>
                          <a:path w="7352" h="6282">
                            <a:moveTo>
                              <a:pt x="0" y="93"/>
                            </a:moveTo>
                            <a:lnTo>
                              <a:pt x="22" y="64"/>
                            </a:lnTo>
                            <a:lnTo>
                              <a:pt x="48" y="41"/>
                            </a:lnTo>
                            <a:lnTo>
                              <a:pt x="80" y="23"/>
                            </a:lnTo>
                            <a:lnTo>
                              <a:pt x="118" y="12"/>
                            </a:lnTo>
                            <a:lnTo>
                              <a:pt x="164" y="5"/>
                            </a:lnTo>
                            <a:lnTo>
                              <a:pt x="217" y="1"/>
                            </a:lnTo>
                            <a:lnTo>
                              <a:pt x="278" y="0"/>
                            </a:lnTo>
                            <a:lnTo>
                              <a:pt x="347" y="0"/>
                            </a:lnTo>
                            <a:lnTo>
                              <a:pt x="427" y="2"/>
                            </a:lnTo>
                            <a:lnTo>
                              <a:pt x="516" y="5"/>
                            </a:lnTo>
                            <a:lnTo>
                              <a:pt x="615" y="7"/>
                            </a:lnTo>
                            <a:lnTo>
                              <a:pt x="724" y="7"/>
                            </a:lnTo>
                            <a:lnTo>
                              <a:pt x="1277" y="37"/>
                            </a:lnTo>
                            <a:lnTo>
                              <a:pt x="1823" y="62"/>
                            </a:lnTo>
                            <a:lnTo>
                              <a:pt x="2363" y="82"/>
                            </a:lnTo>
                            <a:lnTo>
                              <a:pt x="2899" y="96"/>
                            </a:lnTo>
                            <a:lnTo>
                              <a:pt x="3434" y="105"/>
                            </a:lnTo>
                            <a:lnTo>
                              <a:pt x="3968" y="110"/>
                            </a:lnTo>
                            <a:lnTo>
                              <a:pt x="4502" y="108"/>
                            </a:lnTo>
                            <a:lnTo>
                              <a:pt x="5039" y="101"/>
                            </a:lnTo>
                            <a:lnTo>
                              <a:pt x="5582" y="88"/>
                            </a:lnTo>
                            <a:lnTo>
                              <a:pt x="6132" y="69"/>
                            </a:lnTo>
                            <a:lnTo>
                              <a:pt x="6689" y="43"/>
                            </a:lnTo>
                            <a:lnTo>
                              <a:pt x="7256" y="12"/>
                            </a:lnTo>
                            <a:lnTo>
                              <a:pt x="7286" y="22"/>
                            </a:lnTo>
                            <a:lnTo>
                              <a:pt x="7310" y="50"/>
                            </a:lnTo>
                            <a:lnTo>
                              <a:pt x="7328" y="92"/>
                            </a:lnTo>
                            <a:lnTo>
                              <a:pt x="7342" y="144"/>
                            </a:lnTo>
                            <a:lnTo>
                              <a:pt x="7350" y="203"/>
                            </a:lnTo>
                            <a:lnTo>
                              <a:pt x="7352" y="266"/>
                            </a:lnTo>
                            <a:lnTo>
                              <a:pt x="7350" y="329"/>
                            </a:lnTo>
                            <a:lnTo>
                              <a:pt x="7343" y="388"/>
                            </a:lnTo>
                            <a:lnTo>
                              <a:pt x="7331" y="440"/>
                            </a:lnTo>
                            <a:lnTo>
                              <a:pt x="7314" y="482"/>
                            </a:lnTo>
                            <a:lnTo>
                              <a:pt x="7293" y="510"/>
                            </a:lnTo>
                            <a:lnTo>
                              <a:pt x="7269" y="518"/>
                            </a:lnTo>
                            <a:lnTo>
                              <a:pt x="6994" y="541"/>
                            </a:lnTo>
                            <a:lnTo>
                              <a:pt x="6720" y="559"/>
                            </a:lnTo>
                            <a:lnTo>
                              <a:pt x="6448" y="577"/>
                            </a:lnTo>
                            <a:lnTo>
                              <a:pt x="6175" y="594"/>
                            </a:lnTo>
                            <a:lnTo>
                              <a:pt x="5903" y="608"/>
                            </a:lnTo>
                            <a:lnTo>
                              <a:pt x="5632" y="620"/>
                            </a:lnTo>
                            <a:lnTo>
                              <a:pt x="5360" y="631"/>
                            </a:lnTo>
                            <a:lnTo>
                              <a:pt x="5089" y="639"/>
                            </a:lnTo>
                            <a:lnTo>
                              <a:pt x="4818" y="647"/>
                            </a:lnTo>
                            <a:lnTo>
                              <a:pt x="4546" y="651"/>
                            </a:lnTo>
                            <a:lnTo>
                              <a:pt x="4275" y="655"/>
                            </a:lnTo>
                            <a:lnTo>
                              <a:pt x="4003" y="655"/>
                            </a:lnTo>
                            <a:lnTo>
                              <a:pt x="3730" y="655"/>
                            </a:lnTo>
                            <a:lnTo>
                              <a:pt x="3457" y="652"/>
                            </a:lnTo>
                            <a:lnTo>
                              <a:pt x="3182" y="648"/>
                            </a:lnTo>
                            <a:lnTo>
                              <a:pt x="2907" y="642"/>
                            </a:lnTo>
                            <a:lnTo>
                              <a:pt x="2630" y="634"/>
                            </a:lnTo>
                            <a:lnTo>
                              <a:pt x="2352" y="624"/>
                            </a:lnTo>
                            <a:lnTo>
                              <a:pt x="2073" y="611"/>
                            </a:lnTo>
                            <a:lnTo>
                              <a:pt x="1791" y="597"/>
                            </a:lnTo>
                            <a:lnTo>
                              <a:pt x="1509" y="580"/>
                            </a:lnTo>
                            <a:lnTo>
                              <a:pt x="1225" y="563"/>
                            </a:lnTo>
                            <a:lnTo>
                              <a:pt x="939" y="542"/>
                            </a:lnTo>
                            <a:lnTo>
                              <a:pt x="650" y="518"/>
                            </a:lnTo>
                            <a:lnTo>
                              <a:pt x="624" y="516"/>
                            </a:lnTo>
                            <a:lnTo>
                              <a:pt x="598" y="515"/>
                            </a:lnTo>
                            <a:lnTo>
                              <a:pt x="574" y="513"/>
                            </a:lnTo>
                            <a:lnTo>
                              <a:pt x="549" y="511"/>
                            </a:lnTo>
                            <a:lnTo>
                              <a:pt x="527" y="510"/>
                            </a:lnTo>
                            <a:lnTo>
                              <a:pt x="507" y="507"/>
                            </a:lnTo>
                            <a:lnTo>
                              <a:pt x="488" y="505"/>
                            </a:lnTo>
                            <a:lnTo>
                              <a:pt x="473" y="502"/>
                            </a:lnTo>
                            <a:lnTo>
                              <a:pt x="459" y="498"/>
                            </a:lnTo>
                            <a:lnTo>
                              <a:pt x="449" y="493"/>
                            </a:lnTo>
                            <a:lnTo>
                              <a:pt x="442" y="487"/>
                            </a:lnTo>
                            <a:lnTo>
                              <a:pt x="438" y="481"/>
                            </a:lnTo>
                            <a:lnTo>
                              <a:pt x="428" y="414"/>
                            </a:lnTo>
                            <a:lnTo>
                              <a:pt x="408" y="355"/>
                            </a:lnTo>
                            <a:lnTo>
                              <a:pt x="382" y="299"/>
                            </a:lnTo>
                            <a:lnTo>
                              <a:pt x="349" y="252"/>
                            </a:lnTo>
                            <a:lnTo>
                              <a:pt x="310" y="209"/>
                            </a:lnTo>
                            <a:lnTo>
                              <a:pt x="268" y="174"/>
                            </a:lnTo>
                            <a:lnTo>
                              <a:pt x="223" y="144"/>
                            </a:lnTo>
                            <a:lnTo>
                              <a:pt x="177" y="121"/>
                            </a:lnTo>
                            <a:lnTo>
                              <a:pt x="130" y="104"/>
                            </a:lnTo>
                            <a:lnTo>
                              <a:pt x="85" y="94"/>
                            </a:lnTo>
                            <a:lnTo>
                              <a:pt x="41" y="91"/>
                            </a:lnTo>
                            <a:lnTo>
                              <a:pt x="0" y="93"/>
                            </a:lnTo>
                            <a:lnTo>
                              <a:pt x="0" y="93"/>
                            </a:lnTo>
                            <a:close/>
                            <a:moveTo>
                              <a:pt x="6285" y="5516"/>
                            </a:moveTo>
                            <a:lnTo>
                              <a:pt x="6301" y="5528"/>
                            </a:lnTo>
                            <a:lnTo>
                              <a:pt x="6317" y="5547"/>
                            </a:lnTo>
                            <a:lnTo>
                              <a:pt x="6328" y="5570"/>
                            </a:lnTo>
                            <a:lnTo>
                              <a:pt x="6337" y="5598"/>
                            </a:lnTo>
                            <a:lnTo>
                              <a:pt x="6342" y="5626"/>
                            </a:lnTo>
                            <a:lnTo>
                              <a:pt x="6342" y="5658"/>
                            </a:lnTo>
                            <a:lnTo>
                              <a:pt x="6339" y="5689"/>
                            </a:lnTo>
                            <a:lnTo>
                              <a:pt x="6331" y="5720"/>
                            </a:lnTo>
                            <a:lnTo>
                              <a:pt x="6318" y="5750"/>
                            </a:lnTo>
                            <a:lnTo>
                              <a:pt x="6300" y="5777"/>
                            </a:lnTo>
                            <a:lnTo>
                              <a:pt x="6276" y="5799"/>
                            </a:lnTo>
                            <a:lnTo>
                              <a:pt x="6246" y="5817"/>
                            </a:lnTo>
                            <a:lnTo>
                              <a:pt x="6093" y="5884"/>
                            </a:lnTo>
                            <a:lnTo>
                              <a:pt x="5932" y="5949"/>
                            </a:lnTo>
                            <a:lnTo>
                              <a:pt x="5761" y="6010"/>
                            </a:lnTo>
                            <a:lnTo>
                              <a:pt x="5581" y="6066"/>
                            </a:lnTo>
                            <a:lnTo>
                              <a:pt x="5390" y="6117"/>
                            </a:lnTo>
                            <a:lnTo>
                              <a:pt x="5191" y="6161"/>
                            </a:lnTo>
                            <a:lnTo>
                              <a:pt x="4980" y="6201"/>
                            </a:lnTo>
                            <a:lnTo>
                              <a:pt x="4760" y="6233"/>
                            </a:lnTo>
                            <a:lnTo>
                              <a:pt x="4529" y="6258"/>
                            </a:lnTo>
                            <a:lnTo>
                              <a:pt x="4287" y="6274"/>
                            </a:lnTo>
                            <a:lnTo>
                              <a:pt x="4034" y="6282"/>
                            </a:lnTo>
                            <a:lnTo>
                              <a:pt x="3771" y="6282"/>
                            </a:lnTo>
                            <a:lnTo>
                              <a:pt x="3508" y="6282"/>
                            </a:lnTo>
                            <a:lnTo>
                              <a:pt x="3253" y="6274"/>
                            </a:lnTo>
                            <a:lnTo>
                              <a:pt x="3008" y="6258"/>
                            </a:lnTo>
                            <a:lnTo>
                              <a:pt x="2773" y="6233"/>
                            </a:lnTo>
                            <a:lnTo>
                              <a:pt x="2547" y="6201"/>
                            </a:lnTo>
                            <a:lnTo>
                              <a:pt x="2332" y="6161"/>
                            </a:lnTo>
                            <a:lnTo>
                              <a:pt x="2126" y="6117"/>
                            </a:lnTo>
                            <a:lnTo>
                              <a:pt x="1931" y="6066"/>
                            </a:lnTo>
                            <a:lnTo>
                              <a:pt x="1747" y="6010"/>
                            </a:lnTo>
                            <a:lnTo>
                              <a:pt x="1572" y="5949"/>
                            </a:lnTo>
                            <a:lnTo>
                              <a:pt x="1409" y="5884"/>
                            </a:lnTo>
                            <a:lnTo>
                              <a:pt x="1255" y="5817"/>
                            </a:lnTo>
                            <a:lnTo>
                              <a:pt x="1229" y="5799"/>
                            </a:lnTo>
                            <a:lnTo>
                              <a:pt x="1207" y="5779"/>
                            </a:lnTo>
                            <a:lnTo>
                              <a:pt x="1190" y="5756"/>
                            </a:lnTo>
                            <a:lnTo>
                              <a:pt x="1176" y="5732"/>
                            </a:lnTo>
                            <a:lnTo>
                              <a:pt x="1167" y="5704"/>
                            </a:lnTo>
                            <a:lnTo>
                              <a:pt x="1163" y="5675"/>
                            </a:lnTo>
                            <a:lnTo>
                              <a:pt x="1162" y="5646"/>
                            </a:lnTo>
                            <a:lnTo>
                              <a:pt x="1165" y="5617"/>
                            </a:lnTo>
                            <a:lnTo>
                              <a:pt x="1172" y="5590"/>
                            </a:lnTo>
                            <a:lnTo>
                              <a:pt x="1183" y="5563"/>
                            </a:lnTo>
                            <a:lnTo>
                              <a:pt x="1198" y="5538"/>
                            </a:lnTo>
                            <a:lnTo>
                              <a:pt x="1216" y="5516"/>
                            </a:lnTo>
                            <a:lnTo>
                              <a:pt x="1428" y="5584"/>
                            </a:lnTo>
                            <a:lnTo>
                              <a:pt x="1639" y="5646"/>
                            </a:lnTo>
                            <a:lnTo>
                              <a:pt x="1853" y="5702"/>
                            </a:lnTo>
                            <a:lnTo>
                              <a:pt x="2068" y="5750"/>
                            </a:lnTo>
                            <a:lnTo>
                              <a:pt x="2284" y="5792"/>
                            </a:lnTo>
                            <a:lnTo>
                              <a:pt x="2502" y="5829"/>
                            </a:lnTo>
                            <a:lnTo>
                              <a:pt x="2719" y="5860"/>
                            </a:lnTo>
                            <a:lnTo>
                              <a:pt x="2937" y="5885"/>
                            </a:lnTo>
                            <a:lnTo>
                              <a:pt x="3154" y="5905"/>
                            </a:lnTo>
                            <a:lnTo>
                              <a:pt x="3373" y="5920"/>
                            </a:lnTo>
                            <a:lnTo>
                              <a:pt x="3591" y="5930"/>
                            </a:lnTo>
                            <a:lnTo>
                              <a:pt x="3808" y="5936"/>
                            </a:lnTo>
                            <a:lnTo>
                              <a:pt x="3988" y="5935"/>
                            </a:lnTo>
                            <a:lnTo>
                              <a:pt x="4176" y="5931"/>
                            </a:lnTo>
                            <a:lnTo>
                              <a:pt x="4373" y="5922"/>
                            </a:lnTo>
                            <a:lnTo>
                              <a:pt x="4577" y="5907"/>
                            </a:lnTo>
                            <a:lnTo>
                              <a:pt x="4785" y="5887"/>
                            </a:lnTo>
                            <a:lnTo>
                              <a:pt x="4999" y="5859"/>
                            </a:lnTo>
                            <a:lnTo>
                              <a:pt x="5214" y="5823"/>
                            </a:lnTo>
                            <a:lnTo>
                              <a:pt x="5431" y="5781"/>
                            </a:lnTo>
                            <a:lnTo>
                              <a:pt x="5649" y="5729"/>
                            </a:lnTo>
                            <a:lnTo>
                              <a:pt x="5864" y="5668"/>
                            </a:lnTo>
                            <a:lnTo>
                              <a:pt x="6076" y="5596"/>
                            </a:lnTo>
                            <a:lnTo>
                              <a:pt x="6285" y="5516"/>
                            </a:lnTo>
                            <a:lnTo>
                              <a:pt x="6285" y="5516"/>
                            </a:lnTo>
                            <a:close/>
                            <a:moveTo>
                              <a:pt x="6905" y="543"/>
                            </a:moveTo>
                            <a:lnTo>
                              <a:pt x="6834" y="594"/>
                            </a:lnTo>
                            <a:lnTo>
                              <a:pt x="6769" y="656"/>
                            </a:lnTo>
                            <a:lnTo>
                              <a:pt x="6707" y="727"/>
                            </a:lnTo>
                            <a:lnTo>
                              <a:pt x="6650" y="809"/>
                            </a:lnTo>
                            <a:lnTo>
                              <a:pt x="6599" y="898"/>
                            </a:lnTo>
                            <a:lnTo>
                              <a:pt x="6554" y="996"/>
                            </a:lnTo>
                            <a:lnTo>
                              <a:pt x="6515" y="1101"/>
                            </a:lnTo>
                            <a:lnTo>
                              <a:pt x="6483" y="1213"/>
                            </a:lnTo>
                            <a:lnTo>
                              <a:pt x="6459" y="1331"/>
                            </a:lnTo>
                            <a:lnTo>
                              <a:pt x="6442" y="1455"/>
                            </a:lnTo>
                            <a:lnTo>
                              <a:pt x="6434" y="1584"/>
                            </a:lnTo>
                            <a:lnTo>
                              <a:pt x="6435" y="1716"/>
                            </a:lnTo>
                            <a:lnTo>
                              <a:pt x="6458" y="1842"/>
                            </a:lnTo>
                            <a:lnTo>
                              <a:pt x="6496" y="1956"/>
                            </a:lnTo>
                            <a:lnTo>
                              <a:pt x="6548" y="2060"/>
                            </a:lnTo>
                            <a:lnTo>
                              <a:pt x="6613" y="2160"/>
                            </a:lnTo>
                            <a:lnTo>
                              <a:pt x="6685" y="2254"/>
                            </a:lnTo>
                            <a:lnTo>
                              <a:pt x="6762" y="2350"/>
                            </a:lnTo>
                            <a:lnTo>
                              <a:pt x="6843" y="2450"/>
                            </a:lnTo>
                            <a:lnTo>
                              <a:pt x="6924" y="2554"/>
                            </a:lnTo>
                            <a:lnTo>
                              <a:pt x="7002" y="2668"/>
                            </a:lnTo>
                            <a:lnTo>
                              <a:pt x="7075" y="2793"/>
                            </a:lnTo>
                            <a:lnTo>
                              <a:pt x="7140" y="2933"/>
                            </a:lnTo>
                            <a:lnTo>
                              <a:pt x="7194" y="3091"/>
                            </a:lnTo>
                            <a:lnTo>
                              <a:pt x="7218" y="3195"/>
                            </a:lnTo>
                            <a:lnTo>
                              <a:pt x="7238" y="3318"/>
                            </a:lnTo>
                            <a:lnTo>
                              <a:pt x="7251" y="3457"/>
                            </a:lnTo>
                            <a:lnTo>
                              <a:pt x="7259" y="3607"/>
                            </a:lnTo>
                            <a:lnTo>
                              <a:pt x="7261" y="3767"/>
                            </a:lnTo>
                            <a:lnTo>
                              <a:pt x="7255" y="3932"/>
                            </a:lnTo>
                            <a:lnTo>
                              <a:pt x="7242" y="4100"/>
                            </a:lnTo>
                            <a:lnTo>
                              <a:pt x="7220" y="4269"/>
                            </a:lnTo>
                            <a:lnTo>
                              <a:pt x="7191" y="4434"/>
                            </a:lnTo>
                            <a:lnTo>
                              <a:pt x="7151" y="4592"/>
                            </a:lnTo>
                            <a:lnTo>
                              <a:pt x="7104" y="4741"/>
                            </a:lnTo>
                            <a:lnTo>
                              <a:pt x="7045" y="4879"/>
                            </a:lnTo>
                            <a:lnTo>
                              <a:pt x="6902" y="5084"/>
                            </a:lnTo>
                            <a:lnTo>
                              <a:pt x="6710" y="5262"/>
                            </a:lnTo>
                            <a:lnTo>
                              <a:pt x="6477" y="5415"/>
                            </a:lnTo>
                            <a:lnTo>
                              <a:pt x="6214" y="5543"/>
                            </a:lnTo>
                            <a:lnTo>
                              <a:pt x="5927" y="5650"/>
                            </a:lnTo>
                            <a:lnTo>
                              <a:pt x="5625" y="5736"/>
                            </a:lnTo>
                            <a:lnTo>
                              <a:pt x="5318" y="5804"/>
                            </a:lnTo>
                            <a:lnTo>
                              <a:pt x="5015" y="5856"/>
                            </a:lnTo>
                            <a:lnTo>
                              <a:pt x="4723" y="5892"/>
                            </a:lnTo>
                            <a:lnTo>
                              <a:pt x="4452" y="5915"/>
                            </a:lnTo>
                            <a:lnTo>
                              <a:pt x="4210" y="5929"/>
                            </a:lnTo>
                            <a:lnTo>
                              <a:pt x="4007" y="5933"/>
                            </a:lnTo>
                            <a:lnTo>
                              <a:pt x="3770" y="5938"/>
                            </a:lnTo>
                            <a:lnTo>
                              <a:pt x="3480" y="5930"/>
                            </a:lnTo>
                            <a:lnTo>
                              <a:pt x="3148" y="5908"/>
                            </a:lnTo>
                            <a:lnTo>
                              <a:pt x="2786" y="5869"/>
                            </a:lnTo>
                            <a:lnTo>
                              <a:pt x="2407" y="5815"/>
                            </a:lnTo>
                            <a:lnTo>
                              <a:pt x="2025" y="5742"/>
                            </a:lnTo>
                            <a:lnTo>
                              <a:pt x="1649" y="5650"/>
                            </a:lnTo>
                            <a:lnTo>
                              <a:pt x="1294" y="5537"/>
                            </a:lnTo>
                            <a:lnTo>
                              <a:pt x="970" y="5401"/>
                            </a:lnTo>
                            <a:lnTo>
                              <a:pt x="692" y="5244"/>
                            </a:lnTo>
                            <a:lnTo>
                              <a:pt x="469" y="5063"/>
                            </a:lnTo>
                            <a:lnTo>
                              <a:pt x="315" y="4855"/>
                            </a:lnTo>
                            <a:lnTo>
                              <a:pt x="257" y="4718"/>
                            </a:lnTo>
                            <a:lnTo>
                              <a:pt x="208" y="4570"/>
                            </a:lnTo>
                            <a:lnTo>
                              <a:pt x="169" y="4411"/>
                            </a:lnTo>
                            <a:lnTo>
                              <a:pt x="139" y="4246"/>
                            </a:lnTo>
                            <a:lnTo>
                              <a:pt x="118" y="4078"/>
                            </a:lnTo>
                            <a:lnTo>
                              <a:pt x="105" y="3910"/>
                            </a:lnTo>
                            <a:lnTo>
                              <a:pt x="99" y="3744"/>
                            </a:lnTo>
                            <a:lnTo>
                              <a:pt x="100" y="3584"/>
                            </a:lnTo>
                            <a:lnTo>
                              <a:pt x="108" y="3433"/>
                            </a:lnTo>
                            <a:lnTo>
                              <a:pt x="123" y="3295"/>
                            </a:lnTo>
                            <a:lnTo>
                              <a:pt x="141" y="3172"/>
                            </a:lnTo>
                            <a:lnTo>
                              <a:pt x="166" y="3068"/>
                            </a:lnTo>
                            <a:lnTo>
                              <a:pt x="220" y="2911"/>
                            </a:lnTo>
                            <a:lnTo>
                              <a:pt x="285" y="2770"/>
                            </a:lnTo>
                            <a:lnTo>
                              <a:pt x="359" y="2646"/>
                            </a:lnTo>
                            <a:lnTo>
                              <a:pt x="436" y="2532"/>
                            </a:lnTo>
                            <a:lnTo>
                              <a:pt x="517" y="2428"/>
                            </a:lnTo>
                            <a:lnTo>
                              <a:pt x="598" y="2328"/>
                            </a:lnTo>
                            <a:lnTo>
                              <a:pt x="675" y="2233"/>
                            </a:lnTo>
                            <a:lnTo>
                              <a:pt x="747" y="2138"/>
                            </a:lnTo>
                            <a:lnTo>
                              <a:pt x="811" y="2038"/>
                            </a:lnTo>
                            <a:lnTo>
                              <a:pt x="864" y="1933"/>
                            </a:lnTo>
                            <a:lnTo>
                              <a:pt x="903" y="1819"/>
                            </a:lnTo>
                            <a:lnTo>
                              <a:pt x="925" y="1692"/>
                            </a:lnTo>
                            <a:lnTo>
                              <a:pt x="926" y="1563"/>
                            </a:lnTo>
                            <a:lnTo>
                              <a:pt x="916" y="1440"/>
                            </a:lnTo>
                            <a:lnTo>
                              <a:pt x="897" y="1326"/>
                            </a:lnTo>
                            <a:lnTo>
                              <a:pt x="869" y="1218"/>
                            </a:lnTo>
                            <a:lnTo>
                              <a:pt x="834" y="1120"/>
                            </a:lnTo>
                            <a:lnTo>
                              <a:pt x="792" y="1028"/>
                            </a:lnTo>
                            <a:lnTo>
                              <a:pt x="743" y="943"/>
                            </a:lnTo>
                            <a:lnTo>
                              <a:pt x="688" y="865"/>
                            </a:lnTo>
                            <a:lnTo>
                              <a:pt x="628" y="794"/>
                            </a:lnTo>
                            <a:lnTo>
                              <a:pt x="565" y="731"/>
                            </a:lnTo>
                            <a:lnTo>
                              <a:pt x="496" y="673"/>
                            </a:lnTo>
                            <a:lnTo>
                              <a:pt x="425" y="623"/>
                            </a:lnTo>
                            <a:lnTo>
                              <a:pt x="428" y="611"/>
                            </a:lnTo>
                            <a:lnTo>
                              <a:pt x="432" y="599"/>
                            </a:lnTo>
                            <a:lnTo>
                              <a:pt x="433" y="587"/>
                            </a:lnTo>
                            <a:lnTo>
                              <a:pt x="435" y="575"/>
                            </a:lnTo>
                            <a:lnTo>
                              <a:pt x="436" y="563"/>
                            </a:lnTo>
                            <a:lnTo>
                              <a:pt x="437" y="551"/>
                            </a:lnTo>
                            <a:lnTo>
                              <a:pt x="438" y="539"/>
                            </a:lnTo>
                            <a:lnTo>
                              <a:pt x="438" y="527"/>
                            </a:lnTo>
                            <a:lnTo>
                              <a:pt x="439" y="517"/>
                            </a:lnTo>
                            <a:lnTo>
                              <a:pt x="439" y="507"/>
                            </a:lnTo>
                            <a:lnTo>
                              <a:pt x="439" y="497"/>
                            </a:lnTo>
                            <a:lnTo>
                              <a:pt x="439" y="489"/>
                            </a:lnTo>
                            <a:lnTo>
                              <a:pt x="447" y="495"/>
                            </a:lnTo>
                            <a:lnTo>
                              <a:pt x="459" y="500"/>
                            </a:lnTo>
                            <a:lnTo>
                              <a:pt x="477" y="503"/>
                            </a:lnTo>
                            <a:lnTo>
                              <a:pt x="499" y="506"/>
                            </a:lnTo>
                            <a:lnTo>
                              <a:pt x="528" y="510"/>
                            </a:lnTo>
                            <a:lnTo>
                              <a:pt x="561" y="513"/>
                            </a:lnTo>
                            <a:lnTo>
                              <a:pt x="600" y="515"/>
                            </a:lnTo>
                            <a:lnTo>
                              <a:pt x="646" y="518"/>
                            </a:lnTo>
                            <a:lnTo>
                              <a:pt x="695" y="522"/>
                            </a:lnTo>
                            <a:lnTo>
                              <a:pt x="751" y="526"/>
                            </a:lnTo>
                            <a:lnTo>
                              <a:pt x="813" y="531"/>
                            </a:lnTo>
                            <a:lnTo>
                              <a:pt x="879" y="536"/>
                            </a:lnTo>
                            <a:lnTo>
                              <a:pt x="1044" y="548"/>
                            </a:lnTo>
                            <a:lnTo>
                              <a:pt x="1231" y="562"/>
                            </a:lnTo>
                            <a:lnTo>
                              <a:pt x="1434" y="575"/>
                            </a:lnTo>
                            <a:lnTo>
                              <a:pt x="1656" y="588"/>
                            </a:lnTo>
                            <a:lnTo>
                              <a:pt x="1895" y="601"/>
                            </a:lnTo>
                            <a:lnTo>
                              <a:pt x="2148" y="615"/>
                            </a:lnTo>
                            <a:lnTo>
                              <a:pt x="2415" y="627"/>
                            </a:lnTo>
                            <a:lnTo>
                              <a:pt x="2694" y="637"/>
                            </a:lnTo>
                            <a:lnTo>
                              <a:pt x="2985" y="646"/>
                            </a:lnTo>
                            <a:lnTo>
                              <a:pt x="3284" y="652"/>
                            </a:lnTo>
                            <a:lnTo>
                              <a:pt x="3592" y="657"/>
                            </a:lnTo>
                            <a:lnTo>
                              <a:pt x="3906" y="657"/>
                            </a:lnTo>
                            <a:lnTo>
                              <a:pt x="4241" y="658"/>
                            </a:lnTo>
                            <a:lnTo>
                              <a:pt x="4577" y="654"/>
                            </a:lnTo>
                            <a:lnTo>
                              <a:pt x="4909" y="647"/>
                            </a:lnTo>
                            <a:lnTo>
                              <a:pt x="5233" y="637"/>
                            </a:lnTo>
                            <a:lnTo>
                              <a:pt x="5542" y="625"/>
                            </a:lnTo>
                            <a:lnTo>
                              <a:pt x="5833" y="613"/>
                            </a:lnTo>
                            <a:lnTo>
                              <a:pt x="6098" y="598"/>
                            </a:lnTo>
                            <a:lnTo>
                              <a:pt x="6337" y="585"/>
                            </a:lnTo>
                            <a:lnTo>
                              <a:pt x="6541" y="572"/>
                            </a:lnTo>
                            <a:lnTo>
                              <a:pt x="6707" y="559"/>
                            </a:lnTo>
                            <a:lnTo>
                              <a:pt x="6830" y="551"/>
                            </a:lnTo>
                            <a:lnTo>
                              <a:pt x="6905" y="543"/>
                            </a:lnTo>
                            <a:lnTo>
                              <a:pt x="6905" y="543"/>
                            </a:lnTo>
                            <a:close/>
                          </a:path>
                        </a:pathLst>
                      </a:custGeom>
                      <a:solidFill>
                        <a:srgbClr val="FFE600"/>
                      </a:solidFill>
                      <a:ln w="9525">
                        <a:solidFill>
                          <a:srgbClr val="CC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3" name="Freeform 1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72" y="3058"/>
                        <a:ext cx="817" cy="7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2" y="64"/>
                          </a:cxn>
                          <a:cxn ang="0">
                            <a:pos x="80" y="23"/>
                          </a:cxn>
                          <a:cxn ang="0">
                            <a:pos x="164" y="5"/>
                          </a:cxn>
                          <a:cxn ang="0">
                            <a:pos x="278" y="0"/>
                          </a:cxn>
                          <a:cxn ang="0">
                            <a:pos x="427" y="2"/>
                          </a:cxn>
                          <a:cxn ang="0">
                            <a:pos x="615" y="7"/>
                          </a:cxn>
                          <a:cxn ang="0">
                            <a:pos x="1277" y="37"/>
                          </a:cxn>
                          <a:cxn ang="0">
                            <a:pos x="2363" y="82"/>
                          </a:cxn>
                          <a:cxn ang="0">
                            <a:pos x="3434" y="105"/>
                          </a:cxn>
                          <a:cxn ang="0">
                            <a:pos x="4502" y="108"/>
                          </a:cxn>
                          <a:cxn ang="0">
                            <a:pos x="5582" y="88"/>
                          </a:cxn>
                          <a:cxn ang="0">
                            <a:pos x="6689" y="43"/>
                          </a:cxn>
                          <a:cxn ang="0">
                            <a:pos x="7286" y="22"/>
                          </a:cxn>
                          <a:cxn ang="0">
                            <a:pos x="7328" y="92"/>
                          </a:cxn>
                          <a:cxn ang="0">
                            <a:pos x="7350" y="203"/>
                          </a:cxn>
                          <a:cxn ang="0">
                            <a:pos x="7350" y="329"/>
                          </a:cxn>
                          <a:cxn ang="0">
                            <a:pos x="7331" y="440"/>
                          </a:cxn>
                          <a:cxn ang="0">
                            <a:pos x="7293" y="510"/>
                          </a:cxn>
                          <a:cxn ang="0">
                            <a:pos x="6994" y="541"/>
                          </a:cxn>
                          <a:cxn ang="0">
                            <a:pos x="6448" y="577"/>
                          </a:cxn>
                          <a:cxn ang="0">
                            <a:pos x="5903" y="608"/>
                          </a:cxn>
                          <a:cxn ang="0">
                            <a:pos x="5360" y="631"/>
                          </a:cxn>
                          <a:cxn ang="0">
                            <a:pos x="4818" y="647"/>
                          </a:cxn>
                          <a:cxn ang="0">
                            <a:pos x="4275" y="655"/>
                          </a:cxn>
                          <a:cxn ang="0">
                            <a:pos x="3730" y="655"/>
                          </a:cxn>
                          <a:cxn ang="0">
                            <a:pos x="3182" y="648"/>
                          </a:cxn>
                          <a:cxn ang="0">
                            <a:pos x="2630" y="634"/>
                          </a:cxn>
                          <a:cxn ang="0">
                            <a:pos x="2073" y="611"/>
                          </a:cxn>
                          <a:cxn ang="0">
                            <a:pos x="1509" y="580"/>
                          </a:cxn>
                          <a:cxn ang="0">
                            <a:pos x="939" y="542"/>
                          </a:cxn>
                          <a:cxn ang="0">
                            <a:pos x="624" y="516"/>
                          </a:cxn>
                          <a:cxn ang="0">
                            <a:pos x="574" y="513"/>
                          </a:cxn>
                          <a:cxn ang="0">
                            <a:pos x="527" y="510"/>
                          </a:cxn>
                          <a:cxn ang="0">
                            <a:pos x="488" y="505"/>
                          </a:cxn>
                          <a:cxn ang="0">
                            <a:pos x="459" y="498"/>
                          </a:cxn>
                          <a:cxn ang="0">
                            <a:pos x="442" y="487"/>
                          </a:cxn>
                          <a:cxn ang="0">
                            <a:pos x="428" y="414"/>
                          </a:cxn>
                          <a:cxn ang="0">
                            <a:pos x="382" y="299"/>
                          </a:cxn>
                          <a:cxn ang="0">
                            <a:pos x="310" y="209"/>
                          </a:cxn>
                          <a:cxn ang="0">
                            <a:pos x="223" y="144"/>
                          </a:cxn>
                          <a:cxn ang="0">
                            <a:pos x="130" y="104"/>
                          </a:cxn>
                          <a:cxn ang="0">
                            <a:pos x="41" y="91"/>
                          </a:cxn>
                          <a:cxn ang="0">
                            <a:pos x="0" y="93"/>
                          </a:cxn>
                        </a:cxnLst>
                        <a:rect l="0" t="0" r="r" b="b"/>
                        <a:pathLst>
                          <a:path w="7352" h="655">
                            <a:moveTo>
                              <a:pt x="0" y="93"/>
                            </a:moveTo>
                            <a:lnTo>
                              <a:pt x="22" y="64"/>
                            </a:lnTo>
                            <a:lnTo>
                              <a:pt x="48" y="41"/>
                            </a:lnTo>
                            <a:lnTo>
                              <a:pt x="80" y="23"/>
                            </a:lnTo>
                            <a:lnTo>
                              <a:pt x="118" y="12"/>
                            </a:lnTo>
                            <a:lnTo>
                              <a:pt x="164" y="5"/>
                            </a:lnTo>
                            <a:lnTo>
                              <a:pt x="217" y="1"/>
                            </a:lnTo>
                            <a:lnTo>
                              <a:pt x="278" y="0"/>
                            </a:lnTo>
                            <a:lnTo>
                              <a:pt x="347" y="0"/>
                            </a:lnTo>
                            <a:lnTo>
                              <a:pt x="427" y="2"/>
                            </a:lnTo>
                            <a:lnTo>
                              <a:pt x="516" y="5"/>
                            </a:lnTo>
                            <a:lnTo>
                              <a:pt x="615" y="7"/>
                            </a:lnTo>
                            <a:lnTo>
                              <a:pt x="724" y="7"/>
                            </a:lnTo>
                            <a:lnTo>
                              <a:pt x="1277" y="37"/>
                            </a:lnTo>
                            <a:lnTo>
                              <a:pt x="1823" y="62"/>
                            </a:lnTo>
                            <a:lnTo>
                              <a:pt x="2363" y="82"/>
                            </a:lnTo>
                            <a:lnTo>
                              <a:pt x="2899" y="96"/>
                            </a:lnTo>
                            <a:lnTo>
                              <a:pt x="3434" y="105"/>
                            </a:lnTo>
                            <a:lnTo>
                              <a:pt x="3968" y="110"/>
                            </a:lnTo>
                            <a:lnTo>
                              <a:pt x="4502" y="108"/>
                            </a:lnTo>
                            <a:lnTo>
                              <a:pt x="5039" y="101"/>
                            </a:lnTo>
                            <a:lnTo>
                              <a:pt x="5582" y="88"/>
                            </a:lnTo>
                            <a:lnTo>
                              <a:pt x="6132" y="69"/>
                            </a:lnTo>
                            <a:lnTo>
                              <a:pt x="6689" y="43"/>
                            </a:lnTo>
                            <a:lnTo>
                              <a:pt x="7256" y="12"/>
                            </a:lnTo>
                            <a:lnTo>
                              <a:pt x="7286" y="22"/>
                            </a:lnTo>
                            <a:lnTo>
                              <a:pt x="7310" y="50"/>
                            </a:lnTo>
                            <a:lnTo>
                              <a:pt x="7328" y="92"/>
                            </a:lnTo>
                            <a:lnTo>
                              <a:pt x="7342" y="144"/>
                            </a:lnTo>
                            <a:lnTo>
                              <a:pt x="7350" y="203"/>
                            </a:lnTo>
                            <a:lnTo>
                              <a:pt x="7352" y="266"/>
                            </a:lnTo>
                            <a:lnTo>
                              <a:pt x="7350" y="329"/>
                            </a:lnTo>
                            <a:lnTo>
                              <a:pt x="7343" y="388"/>
                            </a:lnTo>
                            <a:lnTo>
                              <a:pt x="7331" y="440"/>
                            </a:lnTo>
                            <a:lnTo>
                              <a:pt x="7314" y="482"/>
                            </a:lnTo>
                            <a:lnTo>
                              <a:pt x="7293" y="510"/>
                            </a:lnTo>
                            <a:lnTo>
                              <a:pt x="7269" y="518"/>
                            </a:lnTo>
                            <a:lnTo>
                              <a:pt x="6994" y="541"/>
                            </a:lnTo>
                            <a:lnTo>
                              <a:pt x="6720" y="559"/>
                            </a:lnTo>
                            <a:lnTo>
                              <a:pt x="6448" y="577"/>
                            </a:lnTo>
                            <a:lnTo>
                              <a:pt x="6175" y="594"/>
                            </a:lnTo>
                            <a:lnTo>
                              <a:pt x="5903" y="608"/>
                            </a:lnTo>
                            <a:lnTo>
                              <a:pt x="5632" y="620"/>
                            </a:lnTo>
                            <a:lnTo>
                              <a:pt x="5360" y="631"/>
                            </a:lnTo>
                            <a:lnTo>
                              <a:pt x="5089" y="639"/>
                            </a:lnTo>
                            <a:lnTo>
                              <a:pt x="4818" y="647"/>
                            </a:lnTo>
                            <a:lnTo>
                              <a:pt x="4546" y="651"/>
                            </a:lnTo>
                            <a:lnTo>
                              <a:pt x="4275" y="655"/>
                            </a:lnTo>
                            <a:lnTo>
                              <a:pt x="4003" y="655"/>
                            </a:lnTo>
                            <a:lnTo>
                              <a:pt x="3730" y="655"/>
                            </a:lnTo>
                            <a:lnTo>
                              <a:pt x="3457" y="652"/>
                            </a:lnTo>
                            <a:lnTo>
                              <a:pt x="3182" y="648"/>
                            </a:lnTo>
                            <a:lnTo>
                              <a:pt x="2907" y="642"/>
                            </a:lnTo>
                            <a:lnTo>
                              <a:pt x="2630" y="634"/>
                            </a:lnTo>
                            <a:lnTo>
                              <a:pt x="2352" y="624"/>
                            </a:lnTo>
                            <a:lnTo>
                              <a:pt x="2073" y="611"/>
                            </a:lnTo>
                            <a:lnTo>
                              <a:pt x="1791" y="597"/>
                            </a:lnTo>
                            <a:lnTo>
                              <a:pt x="1509" y="580"/>
                            </a:lnTo>
                            <a:lnTo>
                              <a:pt x="1225" y="563"/>
                            </a:lnTo>
                            <a:lnTo>
                              <a:pt x="939" y="542"/>
                            </a:lnTo>
                            <a:lnTo>
                              <a:pt x="650" y="518"/>
                            </a:lnTo>
                            <a:lnTo>
                              <a:pt x="624" y="516"/>
                            </a:lnTo>
                            <a:lnTo>
                              <a:pt x="598" y="515"/>
                            </a:lnTo>
                            <a:lnTo>
                              <a:pt x="574" y="513"/>
                            </a:lnTo>
                            <a:lnTo>
                              <a:pt x="549" y="511"/>
                            </a:lnTo>
                            <a:lnTo>
                              <a:pt x="527" y="510"/>
                            </a:lnTo>
                            <a:lnTo>
                              <a:pt x="507" y="507"/>
                            </a:lnTo>
                            <a:lnTo>
                              <a:pt x="488" y="505"/>
                            </a:lnTo>
                            <a:lnTo>
                              <a:pt x="473" y="502"/>
                            </a:lnTo>
                            <a:lnTo>
                              <a:pt x="459" y="498"/>
                            </a:lnTo>
                            <a:lnTo>
                              <a:pt x="449" y="493"/>
                            </a:lnTo>
                            <a:lnTo>
                              <a:pt x="442" y="487"/>
                            </a:lnTo>
                            <a:lnTo>
                              <a:pt x="438" y="481"/>
                            </a:lnTo>
                            <a:lnTo>
                              <a:pt x="428" y="414"/>
                            </a:lnTo>
                            <a:lnTo>
                              <a:pt x="408" y="355"/>
                            </a:lnTo>
                            <a:lnTo>
                              <a:pt x="382" y="299"/>
                            </a:lnTo>
                            <a:lnTo>
                              <a:pt x="349" y="252"/>
                            </a:lnTo>
                            <a:lnTo>
                              <a:pt x="310" y="209"/>
                            </a:lnTo>
                            <a:lnTo>
                              <a:pt x="268" y="174"/>
                            </a:lnTo>
                            <a:lnTo>
                              <a:pt x="223" y="144"/>
                            </a:lnTo>
                            <a:lnTo>
                              <a:pt x="177" y="121"/>
                            </a:lnTo>
                            <a:lnTo>
                              <a:pt x="130" y="104"/>
                            </a:lnTo>
                            <a:lnTo>
                              <a:pt x="85" y="94"/>
                            </a:lnTo>
                            <a:lnTo>
                              <a:pt x="41" y="91"/>
                            </a:lnTo>
                            <a:lnTo>
                              <a:pt x="0" y="93"/>
                            </a:lnTo>
                            <a:lnTo>
                              <a:pt x="0" y="93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CCCC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4" name="Freeform 1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201" y="3671"/>
                        <a:ext cx="576" cy="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139" y="12"/>
                          </a:cxn>
                          <a:cxn ang="0">
                            <a:pos x="5166" y="54"/>
                          </a:cxn>
                          <a:cxn ang="0">
                            <a:pos x="5180" y="110"/>
                          </a:cxn>
                          <a:cxn ang="0">
                            <a:pos x="5177" y="173"/>
                          </a:cxn>
                          <a:cxn ang="0">
                            <a:pos x="5156" y="234"/>
                          </a:cxn>
                          <a:cxn ang="0">
                            <a:pos x="5114" y="283"/>
                          </a:cxn>
                          <a:cxn ang="0">
                            <a:pos x="4931" y="368"/>
                          </a:cxn>
                          <a:cxn ang="0">
                            <a:pos x="4599" y="494"/>
                          </a:cxn>
                          <a:cxn ang="0">
                            <a:pos x="4228" y="601"/>
                          </a:cxn>
                          <a:cxn ang="0">
                            <a:pos x="3818" y="685"/>
                          </a:cxn>
                          <a:cxn ang="0">
                            <a:pos x="3367" y="742"/>
                          </a:cxn>
                          <a:cxn ang="0">
                            <a:pos x="2872" y="766"/>
                          </a:cxn>
                          <a:cxn ang="0">
                            <a:pos x="2346" y="766"/>
                          </a:cxn>
                          <a:cxn ang="0">
                            <a:pos x="1846" y="742"/>
                          </a:cxn>
                          <a:cxn ang="0">
                            <a:pos x="1385" y="685"/>
                          </a:cxn>
                          <a:cxn ang="0">
                            <a:pos x="964" y="601"/>
                          </a:cxn>
                          <a:cxn ang="0">
                            <a:pos x="585" y="494"/>
                          </a:cxn>
                          <a:cxn ang="0">
                            <a:pos x="247" y="368"/>
                          </a:cxn>
                          <a:cxn ang="0">
                            <a:pos x="67" y="283"/>
                          </a:cxn>
                          <a:cxn ang="0">
                            <a:pos x="28" y="240"/>
                          </a:cxn>
                          <a:cxn ang="0">
                            <a:pos x="5" y="188"/>
                          </a:cxn>
                          <a:cxn ang="0">
                            <a:pos x="0" y="130"/>
                          </a:cxn>
                          <a:cxn ang="0">
                            <a:pos x="10" y="74"/>
                          </a:cxn>
                          <a:cxn ang="0">
                            <a:pos x="36" y="22"/>
                          </a:cxn>
                          <a:cxn ang="0">
                            <a:pos x="266" y="68"/>
                          </a:cxn>
                          <a:cxn ang="0">
                            <a:pos x="691" y="186"/>
                          </a:cxn>
                          <a:cxn ang="0">
                            <a:pos x="1122" y="276"/>
                          </a:cxn>
                          <a:cxn ang="0">
                            <a:pos x="1557" y="344"/>
                          </a:cxn>
                          <a:cxn ang="0">
                            <a:pos x="1992" y="389"/>
                          </a:cxn>
                          <a:cxn ang="0">
                            <a:pos x="2429" y="414"/>
                          </a:cxn>
                          <a:cxn ang="0">
                            <a:pos x="2826" y="419"/>
                          </a:cxn>
                          <a:cxn ang="0">
                            <a:pos x="3211" y="406"/>
                          </a:cxn>
                          <a:cxn ang="0">
                            <a:pos x="3623" y="371"/>
                          </a:cxn>
                          <a:cxn ang="0">
                            <a:pos x="4052" y="307"/>
                          </a:cxn>
                          <a:cxn ang="0">
                            <a:pos x="4487" y="213"/>
                          </a:cxn>
                          <a:cxn ang="0">
                            <a:pos x="4914" y="80"/>
                          </a:cxn>
                          <a:cxn ang="0">
                            <a:pos x="5123" y="0"/>
                          </a:cxn>
                        </a:cxnLst>
                        <a:rect l="0" t="0" r="r" b="b"/>
                        <a:pathLst>
                          <a:path w="5180" h="766">
                            <a:moveTo>
                              <a:pt x="5123" y="0"/>
                            </a:moveTo>
                            <a:lnTo>
                              <a:pt x="5139" y="12"/>
                            </a:lnTo>
                            <a:lnTo>
                              <a:pt x="5155" y="31"/>
                            </a:lnTo>
                            <a:lnTo>
                              <a:pt x="5166" y="54"/>
                            </a:lnTo>
                            <a:lnTo>
                              <a:pt x="5175" y="82"/>
                            </a:lnTo>
                            <a:lnTo>
                              <a:pt x="5180" y="110"/>
                            </a:lnTo>
                            <a:lnTo>
                              <a:pt x="5180" y="142"/>
                            </a:lnTo>
                            <a:lnTo>
                              <a:pt x="5177" y="173"/>
                            </a:lnTo>
                            <a:lnTo>
                              <a:pt x="5169" y="204"/>
                            </a:lnTo>
                            <a:lnTo>
                              <a:pt x="5156" y="234"/>
                            </a:lnTo>
                            <a:lnTo>
                              <a:pt x="5138" y="261"/>
                            </a:lnTo>
                            <a:lnTo>
                              <a:pt x="5114" y="283"/>
                            </a:lnTo>
                            <a:lnTo>
                              <a:pt x="5084" y="301"/>
                            </a:lnTo>
                            <a:lnTo>
                              <a:pt x="4931" y="368"/>
                            </a:lnTo>
                            <a:lnTo>
                              <a:pt x="4770" y="433"/>
                            </a:lnTo>
                            <a:lnTo>
                              <a:pt x="4599" y="494"/>
                            </a:lnTo>
                            <a:lnTo>
                              <a:pt x="4419" y="550"/>
                            </a:lnTo>
                            <a:lnTo>
                              <a:pt x="4228" y="601"/>
                            </a:lnTo>
                            <a:lnTo>
                              <a:pt x="4029" y="645"/>
                            </a:lnTo>
                            <a:lnTo>
                              <a:pt x="3818" y="685"/>
                            </a:lnTo>
                            <a:lnTo>
                              <a:pt x="3598" y="717"/>
                            </a:lnTo>
                            <a:lnTo>
                              <a:pt x="3367" y="742"/>
                            </a:lnTo>
                            <a:lnTo>
                              <a:pt x="3125" y="758"/>
                            </a:lnTo>
                            <a:lnTo>
                              <a:pt x="2872" y="766"/>
                            </a:lnTo>
                            <a:lnTo>
                              <a:pt x="2609" y="766"/>
                            </a:lnTo>
                            <a:lnTo>
                              <a:pt x="2346" y="766"/>
                            </a:lnTo>
                            <a:lnTo>
                              <a:pt x="2091" y="758"/>
                            </a:lnTo>
                            <a:lnTo>
                              <a:pt x="1846" y="742"/>
                            </a:lnTo>
                            <a:lnTo>
                              <a:pt x="1611" y="717"/>
                            </a:lnTo>
                            <a:lnTo>
                              <a:pt x="1385" y="685"/>
                            </a:lnTo>
                            <a:lnTo>
                              <a:pt x="1170" y="645"/>
                            </a:lnTo>
                            <a:lnTo>
                              <a:pt x="964" y="601"/>
                            </a:lnTo>
                            <a:lnTo>
                              <a:pt x="769" y="550"/>
                            </a:lnTo>
                            <a:lnTo>
                              <a:pt x="585" y="494"/>
                            </a:lnTo>
                            <a:lnTo>
                              <a:pt x="410" y="433"/>
                            </a:lnTo>
                            <a:lnTo>
                              <a:pt x="247" y="368"/>
                            </a:lnTo>
                            <a:lnTo>
                              <a:pt x="93" y="301"/>
                            </a:lnTo>
                            <a:lnTo>
                              <a:pt x="67" y="283"/>
                            </a:lnTo>
                            <a:lnTo>
                              <a:pt x="45" y="263"/>
                            </a:lnTo>
                            <a:lnTo>
                              <a:pt x="28" y="240"/>
                            </a:lnTo>
                            <a:lnTo>
                              <a:pt x="14" y="216"/>
                            </a:lnTo>
                            <a:lnTo>
                              <a:pt x="5" y="188"/>
                            </a:lnTo>
                            <a:lnTo>
                              <a:pt x="1" y="159"/>
                            </a:lnTo>
                            <a:lnTo>
                              <a:pt x="0" y="130"/>
                            </a:lnTo>
                            <a:lnTo>
                              <a:pt x="3" y="101"/>
                            </a:lnTo>
                            <a:lnTo>
                              <a:pt x="10" y="74"/>
                            </a:lnTo>
                            <a:lnTo>
                              <a:pt x="21" y="47"/>
                            </a:lnTo>
                            <a:lnTo>
                              <a:pt x="36" y="22"/>
                            </a:lnTo>
                            <a:lnTo>
                              <a:pt x="54" y="0"/>
                            </a:lnTo>
                            <a:lnTo>
                              <a:pt x="266" y="68"/>
                            </a:lnTo>
                            <a:lnTo>
                              <a:pt x="477" y="130"/>
                            </a:lnTo>
                            <a:lnTo>
                              <a:pt x="691" y="186"/>
                            </a:lnTo>
                            <a:lnTo>
                              <a:pt x="906" y="234"/>
                            </a:lnTo>
                            <a:lnTo>
                              <a:pt x="1122" y="276"/>
                            </a:lnTo>
                            <a:lnTo>
                              <a:pt x="1340" y="313"/>
                            </a:lnTo>
                            <a:lnTo>
                              <a:pt x="1557" y="344"/>
                            </a:lnTo>
                            <a:lnTo>
                              <a:pt x="1775" y="369"/>
                            </a:lnTo>
                            <a:lnTo>
                              <a:pt x="1992" y="389"/>
                            </a:lnTo>
                            <a:lnTo>
                              <a:pt x="2211" y="404"/>
                            </a:lnTo>
                            <a:lnTo>
                              <a:pt x="2429" y="414"/>
                            </a:lnTo>
                            <a:lnTo>
                              <a:pt x="2646" y="420"/>
                            </a:lnTo>
                            <a:lnTo>
                              <a:pt x="2826" y="419"/>
                            </a:lnTo>
                            <a:lnTo>
                              <a:pt x="3014" y="415"/>
                            </a:lnTo>
                            <a:lnTo>
                              <a:pt x="3211" y="406"/>
                            </a:lnTo>
                            <a:lnTo>
                              <a:pt x="3415" y="391"/>
                            </a:lnTo>
                            <a:lnTo>
                              <a:pt x="3623" y="371"/>
                            </a:lnTo>
                            <a:lnTo>
                              <a:pt x="3837" y="343"/>
                            </a:lnTo>
                            <a:lnTo>
                              <a:pt x="4052" y="307"/>
                            </a:lnTo>
                            <a:lnTo>
                              <a:pt x="4269" y="265"/>
                            </a:lnTo>
                            <a:lnTo>
                              <a:pt x="4487" y="213"/>
                            </a:lnTo>
                            <a:lnTo>
                              <a:pt x="4702" y="152"/>
                            </a:lnTo>
                            <a:lnTo>
                              <a:pt x="4914" y="80"/>
                            </a:lnTo>
                            <a:lnTo>
                              <a:pt x="5123" y="0"/>
                            </a:lnTo>
                            <a:lnTo>
                              <a:pt x="5123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CCCC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5" name="Freeform 1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83" y="3112"/>
                        <a:ext cx="796" cy="60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670" y="167"/>
                          </a:cxn>
                          <a:cxn ang="0">
                            <a:pos x="6500" y="409"/>
                          </a:cxn>
                          <a:cxn ang="0">
                            <a:pos x="6384" y="724"/>
                          </a:cxn>
                          <a:cxn ang="0">
                            <a:pos x="6335" y="1095"/>
                          </a:cxn>
                          <a:cxn ang="0">
                            <a:pos x="6397" y="1467"/>
                          </a:cxn>
                          <a:cxn ang="0">
                            <a:pos x="6586" y="1765"/>
                          </a:cxn>
                          <a:cxn ang="0">
                            <a:pos x="6825" y="2065"/>
                          </a:cxn>
                          <a:cxn ang="0">
                            <a:pos x="7041" y="2444"/>
                          </a:cxn>
                          <a:cxn ang="0">
                            <a:pos x="7139" y="2829"/>
                          </a:cxn>
                          <a:cxn ang="0">
                            <a:pos x="7162" y="3278"/>
                          </a:cxn>
                          <a:cxn ang="0">
                            <a:pos x="7121" y="3780"/>
                          </a:cxn>
                          <a:cxn ang="0">
                            <a:pos x="7005" y="4252"/>
                          </a:cxn>
                          <a:cxn ang="0">
                            <a:pos x="6611" y="4773"/>
                          </a:cxn>
                          <a:cxn ang="0">
                            <a:pos x="5828" y="5161"/>
                          </a:cxn>
                          <a:cxn ang="0">
                            <a:pos x="4916" y="5367"/>
                          </a:cxn>
                          <a:cxn ang="0">
                            <a:pos x="4111" y="5440"/>
                          </a:cxn>
                          <a:cxn ang="0">
                            <a:pos x="3381" y="5441"/>
                          </a:cxn>
                          <a:cxn ang="0">
                            <a:pos x="2308" y="5326"/>
                          </a:cxn>
                          <a:cxn ang="0">
                            <a:pos x="1195" y="5048"/>
                          </a:cxn>
                          <a:cxn ang="0">
                            <a:pos x="370" y="4574"/>
                          </a:cxn>
                          <a:cxn ang="0">
                            <a:pos x="109" y="4081"/>
                          </a:cxn>
                          <a:cxn ang="0">
                            <a:pos x="19" y="3589"/>
                          </a:cxn>
                          <a:cxn ang="0">
                            <a:pos x="1" y="3095"/>
                          </a:cxn>
                          <a:cxn ang="0">
                            <a:pos x="42" y="2683"/>
                          </a:cxn>
                          <a:cxn ang="0">
                            <a:pos x="186" y="2281"/>
                          </a:cxn>
                          <a:cxn ang="0">
                            <a:pos x="418" y="1939"/>
                          </a:cxn>
                          <a:cxn ang="0">
                            <a:pos x="648" y="1649"/>
                          </a:cxn>
                          <a:cxn ang="0">
                            <a:pos x="804" y="1330"/>
                          </a:cxn>
                          <a:cxn ang="0">
                            <a:pos x="817" y="951"/>
                          </a:cxn>
                          <a:cxn ang="0">
                            <a:pos x="735" y="631"/>
                          </a:cxn>
                          <a:cxn ang="0">
                            <a:pos x="589" y="376"/>
                          </a:cxn>
                          <a:cxn ang="0">
                            <a:pos x="397" y="184"/>
                          </a:cxn>
                          <a:cxn ang="0">
                            <a:pos x="333" y="110"/>
                          </a:cxn>
                          <a:cxn ang="0">
                            <a:pos x="337" y="74"/>
                          </a:cxn>
                          <a:cxn ang="0">
                            <a:pos x="339" y="38"/>
                          </a:cxn>
                          <a:cxn ang="0">
                            <a:pos x="340" y="8"/>
                          </a:cxn>
                          <a:cxn ang="0">
                            <a:pos x="360" y="11"/>
                          </a:cxn>
                          <a:cxn ang="0">
                            <a:pos x="429" y="21"/>
                          </a:cxn>
                          <a:cxn ang="0">
                            <a:pos x="547" y="29"/>
                          </a:cxn>
                          <a:cxn ang="0">
                            <a:pos x="714" y="42"/>
                          </a:cxn>
                          <a:cxn ang="0">
                            <a:pos x="1132" y="73"/>
                          </a:cxn>
                          <a:cxn ang="0">
                            <a:pos x="1796" y="112"/>
                          </a:cxn>
                          <a:cxn ang="0">
                            <a:pos x="2595" y="148"/>
                          </a:cxn>
                          <a:cxn ang="0">
                            <a:pos x="3493" y="168"/>
                          </a:cxn>
                          <a:cxn ang="0">
                            <a:pos x="4478" y="165"/>
                          </a:cxn>
                          <a:cxn ang="0">
                            <a:pos x="5443" y="136"/>
                          </a:cxn>
                          <a:cxn ang="0">
                            <a:pos x="6238" y="96"/>
                          </a:cxn>
                          <a:cxn ang="0">
                            <a:pos x="6731" y="62"/>
                          </a:cxn>
                        </a:cxnLst>
                        <a:rect l="0" t="0" r="r" b="b"/>
                        <a:pathLst>
                          <a:path w="7162" h="5449">
                            <a:moveTo>
                              <a:pt x="6806" y="54"/>
                            </a:moveTo>
                            <a:lnTo>
                              <a:pt x="6735" y="105"/>
                            </a:lnTo>
                            <a:lnTo>
                              <a:pt x="6670" y="167"/>
                            </a:lnTo>
                            <a:lnTo>
                              <a:pt x="6608" y="238"/>
                            </a:lnTo>
                            <a:lnTo>
                              <a:pt x="6551" y="320"/>
                            </a:lnTo>
                            <a:lnTo>
                              <a:pt x="6500" y="409"/>
                            </a:lnTo>
                            <a:lnTo>
                              <a:pt x="6455" y="507"/>
                            </a:lnTo>
                            <a:lnTo>
                              <a:pt x="6416" y="612"/>
                            </a:lnTo>
                            <a:lnTo>
                              <a:pt x="6384" y="724"/>
                            </a:lnTo>
                            <a:lnTo>
                              <a:pt x="6360" y="842"/>
                            </a:lnTo>
                            <a:lnTo>
                              <a:pt x="6343" y="966"/>
                            </a:lnTo>
                            <a:lnTo>
                              <a:pt x="6335" y="1095"/>
                            </a:lnTo>
                            <a:lnTo>
                              <a:pt x="6336" y="1227"/>
                            </a:lnTo>
                            <a:lnTo>
                              <a:pt x="6359" y="1353"/>
                            </a:lnTo>
                            <a:lnTo>
                              <a:pt x="6397" y="1467"/>
                            </a:lnTo>
                            <a:lnTo>
                              <a:pt x="6449" y="1571"/>
                            </a:lnTo>
                            <a:lnTo>
                              <a:pt x="6514" y="1671"/>
                            </a:lnTo>
                            <a:lnTo>
                              <a:pt x="6586" y="1765"/>
                            </a:lnTo>
                            <a:lnTo>
                              <a:pt x="6663" y="1861"/>
                            </a:lnTo>
                            <a:lnTo>
                              <a:pt x="6744" y="1961"/>
                            </a:lnTo>
                            <a:lnTo>
                              <a:pt x="6825" y="2065"/>
                            </a:lnTo>
                            <a:lnTo>
                              <a:pt x="6903" y="2179"/>
                            </a:lnTo>
                            <a:lnTo>
                              <a:pt x="6976" y="2304"/>
                            </a:lnTo>
                            <a:lnTo>
                              <a:pt x="7041" y="2444"/>
                            </a:lnTo>
                            <a:lnTo>
                              <a:pt x="7095" y="2602"/>
                            </a:lnTo>
                            <a:lnTo>
                              <a:pt x="7119" y="2706"/>
                            </a:lnTo>
                            <a:lnTo>
                              <a:pt x="7139" y="2829"/>
                            </a:lnTo>
                            <a:lnTo>
                              <a:pt x="7152" y="2968"/>
                            </a:lnTo>
                            <a:lnTo>
                              <a:pt x="7160" y="3118"/>
                            </a:lnTo>
                            <a:lnTo>
                              <a:pt x="7162" y="3278"/>
                            </a:lnTo>
                            <a:lnTo>
                              <a:pt x="7156" y="3443"/>
                            </a:lnTo>
                            <a:lnTo>
                              <a:pt x="7143" y="3611"/>
                            </a:lnTo>
                            <a:lnTo>
                              <a:pt x="7121" y="3780"/>
                            </a:lnTo>
                            <a:lnTo>
                              <a:pt x="7092" y="3945"/>
                            </a:lnTo>
                            <a:lnTo>
                              <a:pt x="7052" y="4103"/>
                            </a:lnTo>
                            <a:lnTo>
                              <a:pt x="7005" y="4252"/>
                            </a:lnTo>
                            <a:lnTo>
                              <a:pt x="6946" y="4390"/>
                            </a:lnTo>
                            <a:lnTo>
                              <a:pt x="6803" y="4595"/>
                            </a:lnTo>
                            <a:lnTo>
                              <a:pt x="6611" y="4773"/>
                            </a:lnTo>
                            <a:lnTo>
                              <a:pt x="6378" y="4926"/>
                            </a:lnTo>
                            <a:lnTo>
                              <a:pt x="6115" y="5054"/>
                            </a:lnTo>
                            <a:lnTo>
                              <a:pt x="5828" y="5161"/>
                            </a:lnTo>
                            <a:lnTo>
                              <a:pt x="5526" y="5247"/>
                            </a:lnTo>
                            <a:lnTo>
                              <a:pt x="5219" y="5315"/>
                            </a:lnTo>
                            <a:lnTo>
                              <a:pt x="4916" y="5367"/>
                            </a:lnTo>
                            <a:lnTo>
                              <a:pt x="4624" y="5403"/>
                            </a:lnTo>
                            <a:lnTo>
                              <a:pt x="4353" y="5426"/>
                            </a:lnTo>
                            <a:lnTo>
                              <a:pt x="4111" y="5440"/>
                            </a:lnTo>
                            <a:lnTo>
                              <a:pt x="3908" y="5444"/>
                            </a:lnTo>
                            <a:lnTo>
                              <a:pt x="3671" y="5449"/>
                            </a:lnTo>
                            <a:lnTo>
                              <a:pt x="3381" y="5441"/>
                            </a:lnTo>
                            <a:lnTo>
                              <a:pt x="3049" y="5419"/>
                            </a:lnTo>
                            <a:lnTo>
                              <a:pt x="2687" y="5380"/>
                            </a:lnTo>
                            <a:lnTo>
                              <a:pt x="2308" y="5326"/>
                            </a:lnTo>
                            <a:lnTo>
                              <a:pt x="1926" y="5253"/>
                            </a:lnTo>
                            <a:lnTo>
                              <a:pt x="1550" y="5161"/>
                            </a:lnTo>
                            <a:lnTo>
                              <a:pt x="1195" y="5048"/>
                            </a:lnTo>
                            <a:lnTo>
                              <a:pt x="871" y="4912"/>
                            </a:lnTo>
                            <a:lnTo>
                              <a:pt x="593" y="4755"/>
                            </a:lnTo>
                            <a:lnTo>
                              <a:pt x="370" y="4574"/>
                            </a:lnTo>
                            <a:lnTo>
                              <a:pt x="216" y="4366"/>
                            </a:lnTo>
                            <a:lnTo>
                              <a:pt x="158" y="4229"/>
                            </a:lnTo>
                            <a:lnTo>
                              <a:pt x="109" y="4081"/>
                            </a:lnTo>
                            <a:lnTo>
                              <a:pt x="70" y="3922"/>
                            </a:lnTo>
                            <a:lnTo>
                              <a:pt x="40" y="3757"/>
                            </a:lnTo>
                            <a:lnTo>
                              <a:pt x="19" y="3589"/>
                            </a:lnTo>
                            <a:lnTo>
                              <a:pt x="6" y="3421"/>
                            </a:lnTo>
                            <a:lnTo>
                              <a:pt x="0" y="3255"/>
                            </a:lnTo>
                            <a:lnTo>
                              <a:pt x="1" y="3095"/>
                            </a:lnTo>
                            <a:lnTo>
                              <a:pt x="9" y="2944"/>
                            </a:lnTo>
                            <a:lnTo>
                              <a:pt x="24" y="2806"/>
                            </a:lnTo>
                            <a:lnTo>
                              <a:pt x="42" y="2683"/>
                            </a:lnTo>
                            <a:lnTo>
                              <a:pt x="67" y="2579"/>
                            </a:lnTo>
                            <a:lnTo>
                              <a:pt x="121" y="2422"/>
                            </a:lnTo>
                            <a:lnTo>
                              <a:pt x="186" y="2281"/>
                            </a:lnTo>
                            <a:lnTo>
                              <a:pt x="260" y="2157"/>
                            </a:lnTo>
                            <a:lnTo>
                              <a:pt x="337" y="2043"/>
                            </a:lnTo>
                            <a:lnTo>
                              <a:pt x="418" y="1939"/>
                            </a:lnTo>
                            <a:lnTo>
                              <a:pt x="499" y="1839"/>
                            </a:lnTo>
                            <a:lnTo>
                              <a:pt x="576" y="1744"/>
                            </a:lnTo>
                            <a:lnTo>
                              <a:pt x="648" y="1649"/>
                            </a:lnTo>
                            <a:lnTo>
                              <a:pt x="712" y="1549"/>
                            </a:lnTo>
                            <a:lnTo>
                              <a:pt x="765" y="1444"/>
                            </a:lnTo>
                            <a:lnTo>
                              <a:pt x="804" y="1330"/>
                            </a:lnTo>
                            <a:lnTo>
                              <a:pt x="826" y="1203"/>
                            </a:lnTo>
                            <a:lnTo>
                              <a:pt x="827" y="1074"/>
                            </a:lnTo>
                            <a:lnTo>
                              <a:pt x="817" y="951"/>
                            </a:lnTo>
                            <a:lnTo>
                              <a:pt x="798" y="837"/>
                            </a:lnTo>
                            <a:lnTo>
                              <a:pt x="770" y="729"/>
                            </a:lnTo>
                            <a:lnTo>
                              <a:pt x="735" y="631"/>
                            </a:lnTo>
                            <a:lnTo>
                              <a:pt x="693" y="539"/>
                            </a:lnTo>
                            <a:lnTo>
                              <a:pt x="644" y="454"/>
                            </a:lnTo>
                            <a:lnTo>
                              <a:pt x="589" y="376"/>
                            </a:lnTo>
                            <a:lnTo>
                              <a:pt x="529" y="305"/>
                            </a:lnTo>
                            <a:lnTo>
                              <a:pt x="466" y="242"/>
                            </a:lnTo>
                            <a:lnTo>
                              <a:pt x="397" y="184"/>
                            </a:lnTo>
                            <a:lnTo>
                              <a:pt x="326" y="134"/>
                            </a:lnTo>
                            <a:lnTo>
                              <a:pt x="329" y="122"/>
                            </a:lnTo>
                            <a:lnTo>
                              <a:pt x="333" y="110"/>
                            </a:lnTo>
                            <a:lnTo>
                              <a:pt x="334" y="98"/>
                            </a:lnTo>
                            <a:lnTo>
                              <a:pt x="336" y="86"/>
                            </a:lnTo>
                            <a:lnTo>
                              <a:pt x="337" y="74"/>
                            </a:lnTo>
                            <a:lnTo>
                              <a:pt x="338" y="62"/>
                            </a:lnTo>
                            <a:lnTo>
                              <a:pt x="339" y="50"/>
                            </a:lnTo>
                            <a:lnTo>
                              <a:pt x="339" y="38"/>
                            </a:lnTo>
                            <a:lnTo>
                              <a:pt x="340" y="28"/>
                            </a:lnTo>
                            <a:lnTo>
                              <a:pt x="340" y="18"/>
                            </a:lnTo>
                            <a:lnTo>
                              <a:pt x="340" y="8"/>
                            </a:lnTo>
                            <a:lnTo>
                              <a:pt x="340" y="0"/>
                            </a:lnTo>
                            <a:lnTo>
                              <a:pt x="348" y="6"/>
                            </a:lnTo>
                            <a:lnTo>
                              <a:pt x="360" y="11"/>
                            </a:lnTo>
                            <a:lnTo>
                              <a:pt x="378" y="14"/>
                            </a:lnTo>
                            <a:lnTo>
                              <a:pt x="400" y="17"/>
                            </a:lnTo>
                            <a:lnTo>
                              <a:pt x="429" y="21"/>
                            </a:lnTo>
                            <a:lnTo>
                              <a:pt x="462" y="24"/>
                            </a:lnTo>
                            <a:lnTo>
                              <a:pt x="501" y="26"/>
                            </a:lnTo>
                            <a:lnTo>
                              <a:pt x="547" y="29"/>
                            </a:lnTo>
                            <a:lnTo>
                              <a:pt x="596" y="33"/>
                            </a:lnTo>
                            <a:lnTo>
                              <a:pt x="652" y="37"/>
                            </a:lnTo>
                            <a:lnTo>
                              <a:pt x="714" y="42"/>
                            </a:lnTo>
                            <a:lnTo>
                              <a:pt x="780" y="47"/>
                            </a:lnTo>
                            <a:lnTo>
                              <a:pt x="945" y="59"/>
                            </a:lnTo>
                            <a:lnTo>
                              <a:pt x="1132" y="73"/>
                            </a:lnTo>
                            <a:lnTo>
                              <a:pt x="1335" y="86"/>
                            </a:lnTo>
                            <a:lnTo>
                              <a:pt x="1557" y="99"/>
                            </a:lnTo>
                            <a:lnTo>
                              <a:pt x="1796" y="112"/>
                            </a:lnTo>
                            <a:lnTo>
                              <a:pt x="2049" y="126"/>
                            </a:lnTo>
                            <a:lnTo>
                              <a:pt x="2316" y="138"/>
                            </a:lnTo>
                            <a:lnTo>
                              <a:pt x="2595" y="148"/>
                            </a:lnTo>
                            <a:lnTo>
                              <a:pt x="2886" y="157"/>
                            </a:lnTo>
                            <a:lnTo>
                              <a:pt x="3185" y="163"/>
                            </a:lnTo>
                            <a:lnTo>
                              <a:pt x="3493" y="168"/>
                            </a:lnTo>
                            <a:lnTo>
                              <a:pt x="3807" y="168"/>
                            </a:lnTo>
                            <a:lnTo>
                              <a:pt x="4142" y="169"/>
                            </a:lnTo>
                            <a:lnTo>
                              <a:pt x="4478" y="165"/>
                            </a:lnTo>
                            <a:lnTo>
                              <a:pt x="4810" y="158"/>
                            </a:lnTo>
                            <a:lnTo>
                              <a:pt x="5134" y="148"/>
                            </a:lnTo>
                            <a:lnTo>
                              <a:pt x="5443" y="136"/>
                            </a:lnTo>
                            <a:lnTo>
                              <a:pt x="5734" y="124"/>
                            </a:lnTo>
                            <a:lnTo>
                              <a:pt x="5999" y="109"/>
                            </a:lnTo>
                            <a:lnTo>
                              <a:pt x="6238" y="96"/>
                            </a:lnTo>
                            <a:lnTo>
                              <a:pt x="6442" y="83"/>
                            </a:lnTo>
                            <a:lnTo>
                              <a:pt x="6608" y="70"/>
                            </a:lnTo>
                            <a:lnTo>
                              <a:pt x="6731" y="62"/>
                            </a:lnTo>
                            <a:lnTo>
                              <a:pt x="6806" y="54"/>
                            </a:lnTo>
                            <a:lnTo>
                              <a:pt x="6806" y="54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CCCC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6" name="Freeform 134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027" y="3068"/>
                        <a:ext cx="94" cy="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79" y="4"/>
                          </a:cxn>
                          <a:cxn ang="0">
                            <a:pos x="585" y="34"/>
                          </a:cxn>
                          <a:cxn ang="0">
                            <a:pos x="678" y="89"/>
                          </a:cxn>
                          <a:cxn ang="0">
                            <a:pos x="755" y="165"/>
                          </a:cxn>
                          <a:cxn ang="0">
                            <a:pos x="810" y="258"/>
                          </a:cxn>
                          <a:cxn ang="0">
                            <a:pos x="839" y="365"/>
                          </a:cxn>
                          <a:cxn ang="0">
                            <a:pos x="839" y="479"/>
                          </a:cxn>
                          <a:cxn ang="0">
                            <a:pos x="810" y="586"/>
                          </a:cxn>
                          <a:cxn ang="0">
                            <a:pos x="755" y="680"/>
                          </a:cxn>
                          <a:cxn ang="0">
                            <a:pos x="678" y="756"/>
                          </a:cxn>
                          <a:cxn ang="0">
                            <a:pos x="585" y="811"/>
                          </a:cxn>
                          <a:cxn ang="0">
                            <a:pos x="479" y="841"/>
                          </a:cxn>
                          <a:cxn ang="0">
                            <a:pos x="365" y="841"/>
                          </a:cxn>
                          <a:cxn ang="0">
                            <a:pos x="258" y="811"/>
                          </a:cxn>
                          <a:cxn ang="0">
                            <a:pos x="165" y="756"/>
                          </a:cxn>
                          <a:cxn ang="0">
                            <a:pos x="89" y="680"/>
                          </a:cxn>
                          <a:cxn ang="0">
                            <a:pos x="35" y="586"/>
                          </a:cxn>
                          <a:cxn ang="0">
                            <a:pos x="5" y="479"/>
                          </a:cxn>
                          <a:cxn ang="0">
                            <a:pos x="5" y="365"/>
                          </a:cxn>
                          <a:cxn ang="0">
                            <a:pos x="35" y="258"/>
                          </a:cxn>
                          <a:cxn ang="0">
                            <a:pos x="89" y="165"/>
                          </a:cxn>
                          <a:cxn ang="0">
                            <a:pos x="165" y="89"/>
                          </a:cxn>
                          <a:cxn ang="0">
                            <a:pos x="258" y="34"/>
                          </a:cxn>
                          <a:cxn ang="0">
                            <a:pos x="365" y="4"/>
                          </a:cxn>
                          <a:cxn ang="0">
                            <a:pos x="421" y="0"/>
                          </a:cxn>
                          <a:cxn ang="0">
                            <a:pos x="453" y="196"/>
                          </a:cxn>
                          <a:cxn ang="0">
                            <a:pos x="514" y="213"/>
                          </a:cxn>
                          <a:cxn ang="0">
                            <a:pos x="566" y="244"/>
                          </a:cxn>
                          <a:cxn ang="0">
                            <a:pos x="610" y="286"/>
                          </a:cxn>
                          <a:cxn ang="0">
                            <a:pos x="641" y="338"/>
                          </a:cxn>
                          <a:cxn ang="0">
                            <a:pos x="657" y="396"/>
                          </a:cxn>
                          <a:cxn ang="0">
                            <a:pos x="657" y="460"/>
                          </a:cxn>
                          <a:cxn ang="0">
                            <a:pos x="641" y="519"/>
                          </a:cxn>
                          <a:cxn ang="0">
                            <a:pos x="610" y="573"/>
                          </a:cxn>
                          <a:cxn ang="0">
                            <a:pos x="566" y="616"/>
                          </a:cxn>
                          <a:cxn ang="0">
                            <a:pos x="514" y="647"/>
                          </a:cxn>
                          <a:cxn ang="0">
                            <a:pos x="453" y="663"/>
                          </a:cxn>
                          <a:cxn ang="0">
                            <a:pos x="390" y="663"/>
                          </a:cxn>
                          <a:cxn ang="0">
                            <a:pos x="331" y="647"/>
                          </a:cxn>
                          <a:cxn ang="0">
                            <a:pos x="279" y="616"/>
                          </a:cxn>
                          <a:cxn ang="0">
                            <a:pos x="237" y="573"/>
                          </a:cxn>
                          <a:cxn ang="0">
                            <a:pos x="206" y="519"/>
                          </a:cxn>
                          <a:cxn ang="0">
                            <a:pos x="190" y="460"/>
                          </a:cxn>
                          <a:cxn ang="0">
                            <a:pos x="190" y="396"/>
                          </a:cxn>
                          <a:cxn ang="0">
                            <a:pos x="206" y="338"/>
                          </a:cxn>
                          <a:cxn ang="0">
                            <a:pos x="237" y="286"/>
                          </a:cxn>
                          <a:cxn ang="0">
                            <a:pos x="279" y="244"/>
                          </a:cxn>
                          <a:cxn ang="0">
                            <a:pos x="331" y="213"/>
                          </a:cxn>
                          <a:cxn ang="0">
                            <a:pos x="390" y="196"/>
                          </a:cxn>
                          <a:cxn ang="0">
                            <a:pos x="421" y="194"/>
                          </a:cxn>
                        </a:cxnLst>
                        <a:rect l="0" t="0" r="r" b="b"/>
                        <a:pathLst>
                          <a:path w="842" h="844">
                            <a:moveTo>
                              <a:pt x="421" y="0"/>
                            </a:moveTo>
                            <a:lnTo>
                              <a:pt x="479" y="4"/>
                            </a:lnTo>
                            <a:lnTo>
                              <a:pt x="533" y="15"/>
                            </a:lnTo>
                            <a:lnTo>
                              <a:pt x="585" y="34"/>
                            </a:lnTo>
                            <a:lnTo>
                              <a:pt x="634" y="59"/>
                            </a:lnTo>
                            <a:lnTo>
                              <a:pt x="678" y="89"/>
                            </a:lnTo>
                            <a:lnTo>
                              <a:pt x="719" y="124"/>
                            </a:lnTo>
                            <a:lnTo>
                              <a:pt x="755" y="165"/>
                            </a:lnTo>
                            <a:lnTo>
                              <a:pt x="785" y="209"/>
                            </a:lnTo>
                            <a:lnTo>
                              <a:pt x="810" y="258"/>
                            </a:lnTo>
                            <a:lnTo>
                              <a:pt x="828" y="310"/>
                            </a:lnTo>
                            <a:lnTo>
                              <a:pt x="839" y="365"/>
                            </a:lnTo>
                            <a:lnTo>
                              <a:pt x="842" y="422"/>
                            </a:lnTo>
                            <a:lnTo>
                              <a:pt x="839" y="479"/>
                            </a:lnTo>
                            <a:lnTo>
                              <a:pt x="828" y="534"/>
                            </a:lnTo>
                            <a:lnTo>
                              <a:pt x="810" y="586"/>
                            </a:lnTo>
                            <a:lnTo>
                              <a:pt x="785" y="635"/>
                            </a:lnTo>
                            <a:lnTo>
                              <a:pt x="755" y="680"/>
                            </a:lnTo>
                            <a:lnTo>
                              <a:pt x="719" y="720"/>
                            </a:lnTo>
                            <a:lnTo>
                              <a:pt x="678" y="756"/>
                            </a:lnTo>
                            <a:lnTo>
                              <a:pt x="634" y="786"/>
                            </a:lnTo>
                            <a:lnTo>
                              <a:pt x="585" y="811"/>
                            </a:lnTo>
                            <a:lnTo>
                              <a:pt x="533" y="829"/>
                            </a:lnTo>
                            <a:lnTo>
                              <a:pt x="479" y="841"/>
                            </a:lnTo>
                            <a:lnTo>
                              <a:pt x="421" y="844"/>
                            </a:lnTo>
                            <a:lnTo>
                              <a:pt x="365" y="841"/>
                            </a:lnTo>
                            <a:lnTo>
                              <a:pt x="310" y="829"/>
                            </a:lnTo>
                            <a:lnTo>
                              <a:pt x="258" y="811"/>
                            </a:lnTo>
                            <a:lnTo>
                              <a:pt x="211" y="786"/>
                            </a:lnTo>
                            <a:lnTo>
                              <a:pt x="165" y="756"/>
                            </a:lnTo>
                            <a:lnTo>
                              <a:pt x="125" y="720"/>
                            </a:lnTo>
                            <a:lnTo>
                              <a:pt x="89" y="680"/>
                            </a:lnTo>
                            <a:lnTo>
                              <a:pt x="59" y="635"/>
                            </a:lnTo>
                            <a:lnTo>
                              <a:pt x="35" y="586"/>
                            </a:lnTo>
                            <a:lnTo>
                              <a:pt x="16" y="534"/>
                            </a:lnTo>
                            <a:lnTo>
                              <a:pt x="5" y="479"/>
                            </a:lnTo>
                            <a:lnTo>
                              <a:pt x="0" y="422"/>
                            </a:lnTo>
                            <a:lnTo>
                              <a:pt x="5" y="365"/>
                            </a:lnTo>
                            <a:lnTo>
                              <a:pt x="16" y="310"/>
                            </a:lnTo>
                            <a:lnTo>
                              <a:pt x="35" y="258"/>
                            </a:lnTo>
                            <a:lnTo>
                              <a:pt x="59" y="209"/>
                            </a:lnTo>
                            <a:lnTo>
                              <a:pt x="89" y="165"/>
                            </a:lnTo>
                            <a:lnTo>
                              <a:pt x="125" y="124"/>
                            </a:lnTo>
                            <a:lnTo>
                              <a:pt x="165" y="89"/>
                            </a:lnTo>
                            <a:lnTo>
                              <a:pt x="211" y="59"/>
                            </a:lnTo>
                            <a:lnTo>
                              <a:pt x="258" y="34"/>
                            </a:lnTo>
                            <a:lnTo>
                              <a:pt x="310" y="15"/>
                            </a:lnTo>
                            <a:lnTo>
                              <a:pt x="365" y="4"/>
                            </a:lnTo>
                            <a:lnTo>
                              <a:pt x="421" y="0"/>
                            </a:lnTo>
                            <a:lnTo>
                              <a:pt x="421" y="0"/>
                            </a:lnTo>
                            <a:close/>
                            <a:moveTo>
                              <a:pt x="421" y="194"/>
                            </a:moveTo>
                            <a:lnTo>
                              <a:pt x="453" y="196"/>
                            </a:lnTo>
                            <a:lnTo>
                              <a:pt x="484" y="203"/>
                            </a:lnTo>
                            <a:lnTo>
                              <a:pt x="514" y="213"/>
                            </a:lnTo>
                            <a:lnTo>
                              <a:pt x="541" y="226"/>
                            </a:lnTo>
                            <a:lnTo>
                              <a:pt x="566" y="244"/>
                            </a:lnTo>
                            <a:lnTo>
                              <a:pt x="590" y="264"/>
                            </a:lnTo>
                            <a:lnTo>
                              <a:pt x="610" y="286"/>
                            </a:lnTo>
                            <a:lnTo>
                              <a:pt x="626" y="310"/>
                            </a:lnTo>
                            <a:lnTo>
                              <a:pt x="641" y="338"/>
                            </a:lnTo>
                            <a:lnTo>
                              <a:pt x="651" y="367"/>
                            </a:lnTo>
                            <a:lnTo>
                              <a:pt x="657" y="396"/>
                            </a:lnTo>
                            <a:lnTo>
                              <a:pt x="658" y="427"/>
                            </a:lnTo>
                            <a:lnTo>
                              <a:pt x="657" y="460"/>
                            </a:lnTo>
                            <a:lnTo>
                              <a:pt x="651" y="491"/>
                            </a:lnTo>
                            <a:lnTo>
                              <a:pt x="641" y="519"/>
                            </a:lnTo>
                            <a:lnTo>
                              <a:pt x="626" y="547"/>
                            </a:lnTo>
                            <a:lnTo>
                              <a:pt x="610" y="573"/>
                            </a:lnTo>
                            <a:lnTo>
                              <a:pt x="590" y="595"/>
                            </a:lnTo>
                            <a:lnTo>
                              <a:pt x="566" y="616"/>
                            </a:lnTo>
                            <a:lnTo>
                              <a:pt x="541" y="632"/>
                            </a:lnTo>
                            <a:lnTo>
                              <a:pt x="514" y="647"/>
                            </a:lnTo>
                            <a:lnTo>
                              <a:pt x="484" y="657"/>
                            </a:lnTo>
                            <a:lnTo>
                              <a:pt x="453" y="663"/>
                            </a:lnTo>
                            <a:lnTo>
                              <a:pt x="421" y="664"/>
                            </a:lnTo>
                            <a:lnTo>
                              <a:pt x="390" y="663"/>
                            </a:lnTo>
                            <a:lnTo>
                              <a:pt x="360" y="657"/>
                            </a:lnTo>
                            <a:lnTo>
                              <a:pt x="331" y="647"/>
                            </a:lnTo>
                            <a:lnTo>
                              <a:pt x="305" y="632"/>
                            </a:lnTo>
                            <a:lnTo>
                              <a:pt x="279" y="616"/>
                            </a:lnTo>
                            <a:lnTo>
                              <a:pt x="257" y="595"/>
                            </a:lnTo>
                            <a:lnTo>
                              <a:pt x="237" y="573"/>
                            </a:lnTo>
                            <a:lnTo>
                              <a:pt x="221" y="547"/>
                            </a:lnTo>
                            <a:lnTo>
                              <a:pt x="206" y="519"/>
                            </a:lnTo>
                            <a:lnTo>
                              <a:pt x="196" y="491"/>
                            </a:lnTo>
                            <a:lnTo>
                              <a:pt x="190" y="460"/>
                            </a:lnTo>
                            <a:lnTo>
                              <a:pt x="187" y="427"/>
                            </a:lnTo>
                            <a:lnTo>
                              <a:pt x="190" y="396"/>
                            </a:lnTo>
                            <a:lnTo>
                              <a:pt x="196" y="367"/>
                            </a:lnTo>
                            <a:lnTo>
                              <a:pt x="206" y="338"/>
                            </a:lnTo>
                            <a:lnTo>
                              <a:pt x="221" y="310"/>
                            </a:lnTo>
                            <a:lnTo>
                              <a:pt x="237" y="286"/>
                            </a:lnTo>
                            <a:lnTo>
                              <a:pt x="257" y="264"/>
                            </a:lnTo>
                            <a:lnTo>
                              <a:pt x="279" y="244"/>
                            </a:lnTo>
                            <a:lnTo>
                              <a:pt x="305" y="226"/>
                            </a:lnTo>
                            <a:lnTo>
                              <a:pt x="331" y="213"/>
                            </a:lnTo>
                            <a:lnTo>
                              <a:pt x="360" y="203"/>
                            </a:lnTo>
                            <a:lnTo>
                              <a:pt x="390" y="196"/>
                            </a:lnTo>
                            <a:lnTo>
                              <a:pt x="421" y="194"/>
                            </a:lnTo>
                            <a:lnTo>
                              <a:pt x="421" y="194"/>
                            </a:lnTo>
                            <a:close/>
                          </a:path>
                        </a:pathLst>
                      </a:custGeom>
                      <a:solidFill>
                        <a:srgbClr val="FFE600"/>
                      </a:solidFill>
                      <a:ln w="9525">
                        <a:solidFill>
                          <a:srgbClr val="CC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7" name="Freeform 1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27" y="3068"/>
                        <a:ext cx="94" cy="9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1" y="0"/>
                          </a:cxn>
                          <a:cxn ang="0">
                            <a:pos x="479" y="4"/>
                          </a:cxn>
                          <a:cxn ang="0">
                            <a:pos x="533" y="15"/>
                          </a:cxn>
                          <a:cxn ang="0">
                            <a:pos x="585" y="34"/>
                          </a:cxn>
                          <a:cxn ang="0">
                            <a:pos x="634" y="59"/>
                          </a:cxn>
                          <a:cxn ang="0">
                            <a:pos x="678" y="89"/>
                          </a:cxn>
                          <a:cxn ang="0">
                            <a:pos x="719" y="124"/>
                          </a:cxn>
                          <a:cxn ang="0">
                            <a:pos x="755" y="165"/>
                          </a:cxn>
                          <a:cxn ang="0">
                            <a:pos x="785" y="209"/>
                          </a:cxn>
                          <a:cxn ang="0">
                            <a:pos x="810" y="258"/>
                          </a:cxn>
                          <a:cxn ang="0">
                            <a:pos x="828" y="310"/>
                          </a:cxn>
                          <a:cxn ang="0">
                            <a:pos x="839" y="365"/>
                          </a:cxn>
                          <a:cxn ang="0">
                            <a:pos x="842" y="422"/>
                          </a:cxn>
                          <a:cxn ang="0">
                            <a:pos x="839" y="479"/>
                          </a:cxn>
                          <a:cxn ang="0">
                            <a:pos x="828" y="534"/>
                          </a:cxn>
                          <a:cxn ang="0">
                            <a:pos x="810" y="586"/>
                          </a:cxn>
                          <a:cxn ang="0">
                            <a:pos x="785" y="635"/>
                          </a:cxn>
                          <a:cxn ang="0">
                            <a:pos x="755" y="680"/>
                          </a:cxn>
                          <a:cxn ang="0">
                            <a:pos x="719" y="720"/>
                          </a:cxn>
                          <a:cxn ang="0">
                            <a:pos x="678" y="756"/>
                          </a:cxn>
                          <a:cxn ang="0">
                            <a:pos x="634" y="786"/>
                          </a:cxn>
                          <a:cxn ang="0">
                            <a:pos x="585" y="811"/>
                          </a:cxn>
                          <a:cxn ang="0">
                            <a:pos x="533" y="829"/>
                          </a:cxn>
                          <a:cxn ang="0">
                            <a:pos x="479" y="841"/>
                          </a:cxn>
                          <a:cxn ang="0">
                            <a:pos x="421" y="844"/>
                          </a:cxn>
                          <a:cxn ang="0">
                            <a:pos x="365" y="841"/>
                          </a:cxn>
                          <a:cxn ang="0">
                            <a:pos x="310" y="829"/>
                          </a:cxn>
                          <a:cxn ang="0">
                            <a:pos x="258" y="811"/>
                          </a:cxn>
                          <a:cxn ang="0">
                            <a:pos x="211" y="786"/>
                          </a:cxn>
                          <a:cxn ang="0">
                            <a:pos x="165" y="756"/>
                          </a:cxn>
                          <a:cxn ang="0">
                            <a:pos x="125" y="720"/>
                          </a:cxn>
                          <a:cxn ang="0">
                            <a:pos x="89" y="680"/>
                          </a:cxn>
                          <a:cxn ang="0">
                            <a:pos x="59" y="635"/>
                          </a:cxn>
                          <a:cxn ang="0">
                            <a:pos x="35" y="586"/>
                          </a:cxn>
                          <a:cxn ang="0">
                            <a:pos x="16" y="534"/>
                          </a:cxn>
                          <a:cxn ang="0">
                            <a:pos x="5" y="479"/>
                          </a:cxn>
                          <a:cxn ang="0">
                            <a:pos x="0" y="422"/>
                          </a:cxn>
                          <a:cxn ang="0">
                            <a:pos x="5" y="365"/>
                          </a:cxn>
                          <a:cxn ang="0">
                            <a:pos x="16" y="310"/>
                          </a:cxn>
                          <a:cxn ang="0">
                            <a:pos x="35" y="258"/>
                          </a:cxn>
                          <a:cxn ang="0">
                            <a:pos x="59" y="209"/>
                          </a:cxn>
                          <a:cxn ang="0">
                            <a:pos x="89" y="165"/>
                          </a:cxn>
                          <a:cxn ang="0">
                            <a:pos x="125" y="124"/>
                          </a:cxn>
                          <a:cxn ang="0">
                            <a:pos x="165" y="89"/>
                          </a:cxn>
                          <a:cxn ang="0">
                            <a:pos x="211" y="59"/>
                          </a:cxn>
                          <a:cxn ang="0">
                            <a:pos x="258" y="34"/>
                          </a:cxn>
                          <a:cxn ang="0">
                            <a:pos x="310" y="15"/>
                          </a:cxn>
                          <a:cxn ang="0">
                            <a:pos x="365" y="4"/>
                          </a:cxn>
                          <a:cxn ang="0">
                            <a:pos x="421" y="0"/>
                          </a:cxn>
                          <a:cxn ang="0">
                            <a:pos x="421" y="0"/>
                          </a:cxn>
                        </a:cxnLst>
                        <a:rect l="0" t="0" r="r" b="b"/>
                        <a:pathLst>
                          <a:path w="842" h="844">
                            <a:moveTo>
                              <a:pt x="421" y="0"/>
                            </a:moveTo>
                            <a:lnTo>
                              <a:pt x="479" y="4"/>
                            </a:lnTo>
                            <a:lnTo>
                              <a:pt x="533" y="15"/>
                            </a:lnTo>
                            <a:lnTo>
                              <a:pt x="585" y="34"/>
                            </a:lnTo>
                            <a:lnTo>
                              <a:pt x="634" y="59"/>
                            </a:lnTo>
                            <a:lnTo>
                              <a:pt x="678" y="89"/>
                            </a:lnTo>
                            <a:lnTo>
                              <a:pt x="719" y="124"/>
                            </a:lnTo>
                            <a:lnTo>
                              <a:pt x="755" y="165"/>
                            </a:lnTo>
                            <a:lnTo>
                              <a:pt x="785" y="209"/>
                            </a:lnTo>
                            <a:lnTo>
                              <a:pt x="810" y="258"/>
                            </a:lnTo>
                            <a:lnTo>
                              <a:pt x="828" y="310"/>
                            </a:lnTo>
                            <a:lnTo>
                              <a:pt x="839" y="365"/>
                            </a:lnTo>
                            <a:lnTo>
                              <a:pt x="842" y="422"/>
                            </a:lnTo>
                            <a:lnTo>
                              <a:pt x="839" y="479"/>
                            </a:lnTo>
                            <a:lnTo>
                              <a:pt x="828" y="534"/>
                            </a:lnTo>
                            <a:lnTo>
                              <a:pt x="810" y="586"/>
                            </a:lnTo>
                            <a:lnTo>
                              <a:pt x="785" y="635"/>
                            </a:lnTo>
                            <a:lnTo>
                              <a:pt x="755" y="680"/>
                            </a:lnTo>
                            <a:lnTo>
                              <a:pt x="719" y="720"/>
                            </a:lnTo>
                            <a:lnTo>
                              <a:pt x="678" y="756"/>
                            </a:lnTo>
                            <a:lnTo>
                              <a:pt x="634" y="786"/>
                            </a:lnTo>
                            <a:lnTo>
                              <a:pt x="585" y="811"/>
                            </a:lnTo>
                            <a:lnTo>
                              <a:pt x="533" y="829"/>
                            </a:lnTo>
                            <a:lnTo>
                              <a:pt x="479" y="841"/>
                            </a:lnTo>
                            <a:lnTo>
                              <a:pt x="421" y="844"/>
                            </a:lnTo>
                            <a:lnTo>
                              <a:pt x="365" y="841"/>
                            </a:lnTo>
                            <a:lnTo>
                              <a:pt x="310" y="829"/>
                            </a:lnTo>
                            <a:lnTo>
                              <a:pt x="258" y="811"/>
                            </a:lnTo>
                            <a:lnTo>
                              <a:pt x="211" y="786"/>
                            </a:lnTo>
                            <a:lnTo>
                              <a:pt x="165" y="756"/>
                            </a:lnTo>
                            <a:lnTo>
                              <a:pt x="125" y="720"/>
                            </a:lnTo>
                            <a:lnTo>
                              <a:pt x="89" y="680"/>
                            </a:lnTo>
                            <a:lnTo>
                              <a:pt x="59" y="635"/>
                            </a:lnTo>
                            <a:lnTo>
                              <a:pt x="35" y="586"/>
                            </a:lnTo>
                            <a:lnTo>
                              <a:pt x="16" y="534"/>
                            </a:lnTo>
                            <a:lnTo>
                              <a:pt x="5" y="479"/>
                            </a:lnTo>
                            <a:lnTo>
                              <a:pt x="0" y="422"/>
                            </a:lnTo>
                            <a:lnTo>
                              <a:pt x="5" y="365"/>
                            </a:lnTo>
                            <a:lnTo>
                              <a:pt x="16" y="310"/>
                            </a:lnTo>
                            <a:lnTo>
                              <a:pt x="35" y="258"/>
                            </a:lnTo>
                            <a:lnTo>
                              <a:pt x="59" y="209"/>
                            </a:lnTo>
                            <a:lnTo>
                              <a:pt x="89" y="165"/>
                            </a:lnTo>
                            <a:lnTo>
                              <a:pt x="125" y="124"/>
                            </a:lnTo>
                            <a:lnTo>
                              <a:pt x="165" y="89"/>
                            </a:lnTo>
                            <a:lnTo>
                              <a:pt x="211" y="59"/>
                            </a:lnTo>
                            <a:lnTo>
                              <a:pt x="258" y="34"/>
                            </a:lnTo>
                            <a:lnTo>
                              <a:pt x="310" y="15"/>
                            </a:lnTo>
                            <a:lnTo>
                              <a:pt x="365" y="4"/>
                            </a:lnTo>
                            <a:lnTo>
                              <a:pt x="421" y="0"/>
                            </a:lnTo>
                            <a:lnTo>
                              <a:pt x="421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CCCC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8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048" y="3090"/>
                        <a:ext cx="52" cy="5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34" y="0"/>
                          </a:cxn>
                          <a:cxn ang="0">
                            <a:pos x="266" y="2"/>
                          </a:cxn>
                          <a:cxn ang="0">
                            <a:pos x="297" y="9"/>
                          </a:cxn>
                          <a:cxn ang="0">
                            <a:pos x="327" y="19"/>
                          </a:cxn>
                          <a:cxn ang="0">
                            <a:pos x="354" y="32"/>
                          </a:cxn>
                          <a:cxn ang="0">
                            <a:pos x="379" y="50"/>
                          </a:cxn>
                          <a:cxn ang="0">
                            <a:pos x="403" y="70"/>
                          </a:cxn>
                          <a:cxn ang="0">
                            <a:pos x="423" y="92"/>
                          </a:cxn>
                          <a:cxn ang="0">
                            <a:pos x="439" y="116"/>
                          </a:cxn>
                          <a:cxn ang="0">
                            <a:pos x="454" y="144"/>
                          </a:cxn>
                          <a:cxn ang="0">
                            <a:pos x="464" y="173"/>
                          </a:cxn>
                          <a:cxn ang="0">
                            <a:pos x="470" y="202"/>
                          </a:cxn>
                          <a:cxn ang="0">
                            <a:pos x="471" y="233"/>
                          </a:cxn>
                          <a:cxn ang="0">
                            <a:pos x="470" y="266"/>
                          </a:cxn>
                          <a:cxn ang="0">
                            <a:pos x="464" y="297"/>
                          </a:cxn>
                          <a:cxn ang="0">
                            <a:pos x="454" y="325"/>
                          </a:cxn>
                          <a:cxn ang="0">
                            <a:pos x="439" y="353"/>
                          </a:cxn>
                          <a:cxn ang="0">
                            <a:pos x="423" y="379"/>
                          </a:cxn>
                          <a:cxn ang="0">
                            <a:pos x="403" y="401"/>
                          </a:cxn>
                          <a:cxn ang="0">
                            <a:pos x="379" y="422"/>
                          </a:cxn>
                          <a:cxn ang="0">
                            <a:pos x="354" y="438"/>
                          </a:cxn>
                          <a:cxn ang="0">
                            <a:pos x="327" y="453"/>
                          </a:cxn>
                          <a:cxn ang="0">
                            <a:pos x="297" y="463"/>
                          </a:cxn>
                          <a:cxn ang="0">
                            <a:pos x="266" y="469"/>
                          </a:cxn>
                          <a:cxn ang="0">
                            <a:pos x="234" y="470"/>
                          </a:cxn>
                          <a:cxn ang="0">
                            <a:pos x="203" y="469"/>
                          </a:cxn>
                          <a:cxn ang="0">
                            <a:pos x="173" y="463"/>
                          </a:cxn>
                          <a:cxn ang="0">
                            <a:pos x="144" y="453"/>
                          </a:cxn>
                          <a:cxn ang="0">
                            <a:pos x="118" y="438"/>
                          </a:cxn>
                          <a:cxn ang="0">
                            <a:pos x="92" y="422"/>
                          </a:cxn>
                          <a:cxn ang="0">
                            <a:pos x="70" y="401"/>
                          </a:cxn>
                          <a:cxn ang="0">
                            <a:pos x="50" y="379"/>
                          </a:cxn>
                          <a:cxn ang="0">
                            <a:pos x="34" y="353"/>
                          </a:cxn>
                          <a:cxn ang="0">
                            <a:pos x="19" y="325"/>
                          </a:cxn>
                          <a:cxn ang="0">
                            <a:pos x="9" y="297"/>
                          </a:cxn>
                          <a:cxn ang="0">
                            <a:pos x="3" y="266"/>
                          </a:cxn>
                          <a:cxn ang="0">
                            <a:pos x="0" y="233"/>
                          </a:cxn>
                          <a:cxn ang="0">
                            <a:pos x="3" y="202"/>
                          </a:cxn>
                          <a:cxn ang="0">
                            <a:pos x="9" y="173"/>
                          </a:cxn>
                          <a:cxn ang="0">
                            <a:pos x="19" y="144"/>
                          </a:cxn>
                          <a:cxn ang="0">
                            <a:pos x="34" y="116"/>
                          </a:cxn>
                          <a:cxn ang="0">
                            <a:pos x="50" y="92"/>
                          </a:cxn>
                          <a:cxn ang="0">
                            <a:pos x="70" y="70"/>
                          </a:cxn>
                          <a:cxn ang="0">
                            <a:pos x="92" y="50"/>
                          </a:cxn>
                          <a:cxn ang="0">
                            <a:pos x="118" y="32"/>
                          </a:cxn>
                          <a:cxn ang="0">
                            <a:pos x="144" y="19"/>
                          </a:cxn>
                          <a:cxn ang="0">
                            <a:pos x="173" y="9"/>
                          </a:cxn>
                          <a:cxn ang="0">
                            <a:pos x="203" y="2"/>
                          </a:cxn>
                          <a:cxn ang="0">
                            <a:pos x="234" y="0"/>
                          </a:cxn>
                          <a:cxn ang="0">
                            <a:pos x="234" y="0"/>
                          </a:cxn>
                        </a:cxnLst>
                        <a:rect l="0" t="0" r="r" b="b"/>
                        <a:pathLst>
                          <a:path w="471" h="470">
                            <a:moveTo>
                              <a:pt x="234" y="0"/>
                            </a:moveTo>
                            <a:lnTo>
                              <a:pt x="266" y="2"/>
                            </a:lnTo>
                            <a:lnTo>
                              <a:pt x="297" y="9"/>
                            </a:lnTo>
                            <a:lnTo>
                              <a:pt x="327" y="19"/>
                            </a:lnTo>
                            <a:lnTo>
                              <a:pt x="354" y="32"/>
                            </a:lnTo>
                            <a:lnTo>
                              <a:pt x="379" y="50"/>
                            </a:lnTo>
                            <a:lnTo>
                              <a:pt x="403" y="70"/>
                            </a:lnTo>
                            <a:lnTo>
                              <a:pt x="423" y="92"/>
                            </a:lnTo>
                            <a:lnTo>
                              <a:pt x="439" y="116"/>
                            </a:lnTo>
                            <a:lnTo>
                              <a:pt x="454" y="144"/>
                            </a:lnTo>
                            <a:lnTo>
                              <a:pt x="464" y="173"/>
                            </a:lnTo>
                            <a:lnTo>
                              <a:pt x="470" y="202"/>
                            </a:lnTo>
                            <a:lnTo>
                              <a:pt x="471" y="233"/>
                            </a:lnTo>
                            <a:lnTo>
                              <a:pt x="470" y="266"/>
                            </a:lnTo>
                            <a:lnTo>
                              <a:pt x="464" y="297"/>
                            </a:lnTo>
                            <a:lnTo>
                              <a:pt x="454" y="325"/>
                            </a:lnTo>
                            <a:lnTo>
                              <a:pt x="439" y="353"/>
                            </a:lnTo>
                            <a:lnTo>
                              <a:pt x="423" y="379"/>
                            </a:lnTo>
                            <a:lnTo>
                              <a:pt x="403" y="401"/>
                            </a:lnTo>
                            <a:lnTo>
                              <a:pt x="379" y="422"/>
                            </a:lnTo>
                            <a:lnTo>
                              <a:pt x="354" y="438"/>
                            </a:lnTo>
                            <a:lnTo>
                              <a:pt x="327" y="453"/>
                            </a:lnTo>
                            <a:lnTo>
                              <a:pt x="297" y="463"/>
                            </a:lnTo>
                            <a:lnTo>
                              <a:pt x="266" y="469"/>
                            </a:lnTo>
                            <a:lnTo>
                              <a:pt x="234" y="470"/>
                            </a:lnTo>
                            <a:lnTo>
                              <a:pt x="203" y="469"/>
                            </a:lnTo>
                            <a:lnTo>
                              <a:pt x="173" y="463"/>
                            </a:lnTo>
                            <a:lnTo>
                              <a:pt x="144" y="453"/>
                            </a:lnTo>
                            <a:lnTo>
                              <a:pt x="118" y="438"/>
                            </a:lnTo>
                            <a:lnTo>
                              <a:pt x="92" y="422"/>
                            </a:lnTo>
                            <a:lnTo>
                              <a:pt x="70" y="401"/>
                            </a:lnTo>
                            <a:lnTo>
                              <a:pt x="50" y="379"/>
                            </a:lnTo>
                            <a:lnTo>
                              <a:pt x="34" y="353"/>
                            </a:lnTo>
                            <a:lnTo>
                              <a:pt x="19" y="325"/>
                            </a:lnTo>
                            <a:lnTo>
                              <a:pt x="9" y="297"/>
                            </a:lnTo>
                            <a:lnTo>
                              <a:pt x="3" y="266"/>
                            </a:lnTo>
                            <a:lnTo>
                              <a:pt x="0" y="233"/>
                            </a:lnTo>
                            <a:lnTo>
                              <a:pt x="3" y="202"/>
                            </a:lnTo>
                            <a:lnTo>
                              <a:pt x="9" y="173"/>
                            </a:lnTo>
                            <a:lnTo>
                              <a:pt x="19" y="144"/>
                            </a:lnTo>
                            <a:lnTo>
                              <a:pt x="34" y="116"/>
                            </a:lnTo>
                            <a:lnTo>
                              <a:pt x="50" y="92"/>
                            </a:lnTo>
                            <a:lnTo>
                              <a:pt x="70" y="70"/>
                            </a:lnTo>
                            <a:lnTo>
                              <a:pt x="92" y="50"/>
                            </a:lnTo>
                            <a:lnTo>
                              <a:pt x="118" y="32"/>
                            </a:lnTo>
                            <a:lnTo>
                              <a:pt x="144" y="19"/>
                            </a:lnTo>
                            <a:lnTo>
                              <a:pt x="173" y="9"/>
                            </a:lnTo>
                            <a:lnTo>
                              <a:pt x="203" y="2"/>
                            </a:lnTo>
                            <a:lnTo>
                              <a:pt x="234" y="0"/>
                            </a:lnTo>
                            <a:lnTo>
                              <a:pt x="234" y="0"/>
                            </a:lnTo>
                          </a:path>
                        </a:pathLst>
                      </a:custGeom>
                      <a:noFill/>
                      <a:ln w="1588">
                        <a:solidFill>
                          <a:srgbClr val="CCCC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49" name="Freeform 137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1088" y="3117"/>
                        <a:ext cx="783" cy="59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467" y="288"/>
                          </a:cxn>
                          <a:cxn ang="0">
                            <a:pos x="6277" y="765"/>
                          </a:cxn>
                          <a:cxn ang="0">
                            <a:pos x="6280" y="1325"/>
                          </a:cxn>
                          <a:cxn ang="0">
                            <a:pos x="6398" y="1603"/>
                          </a:cxn>
                          <a:cxn ang="0">
                            <a:pos x="6524" y="1770"/>
                          </a:cxn>
                          <a:cxn ang="0">
                            <a:pos x="6645" y="1934"/>
                          </a:cxn>
                          <a:cxn ang="0">
                            <a:pos x="6489" y="1810"/>
                          </a:cxn>
                          <a:cxn ang="0">
                            <a:pos x="6262" y="1659"/>
                          </a:cxn>
                          <a:cxn ang="0">
                            <a:pos x="6032" y="1618"/>
                          </a:cxn>
                          <a:cxn ang="0">
                            <a:pos x="5607" y="1707"/>
                          </a:cxn>
                          <a:cxn ang="0">
                            <a:pos x="5053" y="1763"/>
                          </a:cxn>
                          <a:cxn ang="0">
                            <a:pos x="4522" y="1763"/>
                          </a:cxn>
                          <a:cxn ang="0">
                            <a:pos x="4940" y="1605"/>
                          </a:cxn>
                          <a:cxn ang="0">
                            <a:pos x="5358" y="1233"/>
                          </a:cxn>
                          <a:cxn ang="0">
                            <a:pos x="5515" y="423"/>
                          </a:cxn>
                          <a:cxn ang="0">
                            <a:pos x="5819" y="108"/>
                          </a:cxn>
                          <a:cxn ang="0">
                            <a:pos x="6275" y="82"/>
                          </a:cxn>
                          <a:cxn ang="0">
                            <a:pos x="6621" y="60"/>
                          </a:cxn>
                          <a:cxn ang="0">
                            <a:pos x="2671" y="4285"/>
                          </a:cxn>
                          <a:cxn ang="0">
                            <a:pos x="3521" y="4516"/>
                          </a:cxn>
                          <a:cxn ang="0">
                            <a:pos x="4247" y="4750"/>
                          </a:cxn>
                          <a:cxn ang="0">
                            <a:pos x="5569" y="4739"/>
                          </a:cxn>
                          <a:cxn ang="0">
                            <a:pos x="6500" y="4327"/>
                          </a:cxn>
                          <a:cxn ang="0">
                            <a:pos x="6899" y="3478"/>
                          </a:cxn>
                          <a:cxn ang="0">
                            <a:pos x="7009" y="2739"/>
                          </a:cxn>
                          <a:cxn ang="0">
                            <a:pos x="7049" y="3283"/>
                          </a:cxn>
                          <a:cxn ang="0">
                            <a:pos x="6983" y="3916"/>
                          </a:cxn>
                          <a:cxn ang="0">
                            <a:pos x="6704" y="4534"/>
                          </a:cxn>
                          <a:cxn ang="0">
                            <a:pos x="5698" y="5076"/>
                          </a:cxn>
                          <a:cxn ang="0">
                            <a:pos x="4450" y="5312"/>
                          </a:cxn>
                          <a:cxn ang="0">
                            <a:pos x="3509" y="5357"/>
                          </a:cxn>
                          <a:cxn ang="0">
                            <a:pos x="2214" y="5241"/>
                          </a:cxn>
                          <a:cxn ang="0">
                            <a:pos x="848" y="4849"/>
                          </a:cxn>
                          <a:cxn ang="0">
                            <a:pos x="169" y="4199"/>
                          </a:cxn>
                          <a:cxn ang="0">
                            <a:pos x="27" y="3568"/>
                          </a:cxn>
                          <a:cxn ang="0">
                            <a:pos x="4" y="2925"/>
                          </a:cxn>
                          <a:cxn ang="0">
                            <a:pos x="107" y="2416"/>
                          </a:cxn>
                          <a:cxn ang="0">
                            <a:pos x="405" y="1922"/>
                          </a:cxn>
                          <a:cxn ang="0">
                            <a:pos x="707" y="1505"/>
                          </a:cxn>
                          <a:cxn ang="0">
                            <a:pos x="823" y="1037"/>
                          </a:cxn>
                          <a:cxn ang="0">
                            <a:pos x="748" y="609"/>
                          </a:cxn>
                          <a:cxn ang="0">
                            <a:pos x="568" y="294"/>
                          </a:cxn>
                          <a:cxn ang="0">
                            <a:pos x="383" y="116"/>
                          </a:cxn>
                          <a:cxn ang="0">
                            <a:pos x="390" y="70"/>
                          </a:cxn>
                          <a:cxn ang="0">
                            <a:pos x="393" y="27"/>
                          </a:cxn>
                          <a:cxn ang="0">
                            <a:pos x="400" y="6"/>
                          </a:cxn>
                          <a:cxn ang="0">
                            <a:pos x="477" y="20"/>
                          </a:cxn>
                          <a:cxn ang="0">
                            <a:pos x="636" y="32"/>
                          </a:cxn>
                          <a:cxn ang="0">
                            <a:pos x="968" y="136"/>
                          </a:cxn>
                          <a:cxn ang="0">
                            <a:pos x="1227" y="645"/>
                          </a:cxn>
                          <a:cxn ang="0">
                            <a:pos x="1274" y="1215"/>
                          </a:cxn>
                          <a:cxn ang="0">
                            <a:pos x="1561" y="1614"/>
                          </a:cxn>
                          <a:cxn ang="0">
                            <a:pos x="2080" y="1687"/>
                          </a:cxn>
                          <a:cxn ang="0">
                            <a:pos x="2478" y="1663"/>
                          </a:cxn>
                          <a:cxn ang="0">
                            <a:pos x="2165" y="1960"/>
                          </a:cxn>
                          <a:cxn ang="0">
                            <a:pos x="1633" y="2964"/>
                          </a:cxn>
                          <a:cxn ang="0">
                            <a:pos x="1799" y="3895"/>
                          </a:cxn>
                          <a:cxn ang="0">
                            <a:pos x="2339" y="4263"/>
                          </a:cxn>
                        </a:cxnLst>
                        <a:rect l="0" t="0" r="r" b="b"/>
                        <a:pathLst>
                          <a:path w="7049" h="5357">
                            <a:moveTo>
                              <a:pt x="6668" y="56"/>
                            </a:moveTo>
                            <a:lnTo>
                              <a:pt x="6598" y="118"/>
                            </a:lnTo>
                            <a:lnTo>
                              <a:pt x="6531" y="196"/>
                            </a:lnTo>
                            <a:lnTo>
                              <a:pt x="6467" y="288"/>
                            </a:lnTo>
                            <a:lnTo>
                              <a:pt x="6407" y="393"/>
                            </a:lnTo>
                            <a:lnTo>
                              <a:pt x="6355" y="510"/>
                            </a:lnTo>
                            <a:lnTo>
                              <a:pt x="6310" y="634"/>
                            </a:lnTo>
                            <a:lnTo>
                              <a:pt x="6277" y="765"/>
                            </a:lnTo>
                            <a:lnTo>
                              <a:pt x="6255" y="903"/>
                            </a:lnTo>
                            <a:lnTo>
                              <a:pt x="6247" y="1042"/>
                            </a:lnTo>
                            <a:lnTo>
                              <a:pt x="6255" y="1184"/>
                            </a:lnTo>
                            <a:lnTo>
                              <a:pt x="6280" y="1325"/>
                            </a:lnTo>
                            <a:lnTo>
                              <a:pt x="6326" y="1463"/>
                            </a:lnTo>
                            <a:lnTo>
                              <a:pt x="6346" y="1512"/>
                            </a:lnTo>
                            <a:lnTo>
                              <a:pt x="6370" y="1558"/>
                            </a:lnTo>
                            <a:lnTo>
                              <a:pt x="6398" y="1603"/>
                            </a:lnTo>
                            <a:lnTo>
                              <a:pt x="6427" y="1646"/>
                            </a:lnTo>
                            <a:lnTo>
                              <a:pt x="6459" y="1687"/>
                            </a:lnTo>
                            <a:lnTo>
                              <a:pt x="6491" y="1729"/>
                            </a:lnTo>
                            <a:lnTo>
                              <a:pt x="6524" y="1770"/>
                            </a:lnTo>
                            <a:lnTo>
                              <a:pt x="6556" y="1811"/>
                            </a:lnTo>
                            <a:lnTo>
                              <a:pt x="6588" y="1852"/>
                            </a:lnTo>
                            <a:lnTo>
                              <a:pt x="6617" y="1893"/>
                            </a:lnTo>
                            <a:lnTo>
                              <a:pt x="6645" y="1934"/>
                            </a:lnTo>
                            <a:lnTo>
                              <a:pt x="6669" y="1977"/>
                            </a:lnTo>
                            <a:lnTo>
                              <a:pt x="6607" y="1917"/>
                            </a:lnTo>
                            <a:lnTo>
                              <a:pt x="6547" y="1861"/>
                            </a:lnTo>
                            <a:lnTo>
                              <a:pt x="6489" y="1810"/>
                            </a:lnTo>
                            <a:lnTo>
                              <a:pt x="6431" y="1763"/>
                            </a:lnTo>
                            <a:lnTo>
                              <a:pt x="6375" y="1722"/>
                            </a:lnTo>
                            <a:lnTo>
                              <a:pt x="6318" y="1687"/>
                            </a:lnTo>
                            <a:lnTo>
                              <a:pt x="6262" y="1659"/>
                            </a:lnTo>
                            <a:lnTo>
                              <a:pt x="6205" y="1637"/>
                            </a:lnTo>
                            <a:lnTo>
                              <a:pt x="6149" y="1623"/>
                            </a:lnTo>
                            <a:lnTo>
                              <a:pt x="6091" y="1616"/>
                            </a:lnTo>
                            <a:lnTo>
                              <a:pt x="6032" y="1618"/>
                            </a:lnTo>
                            <a:lnTo>
                              <a:pt x="5972" y="1629"/>
                            </a:lnTo>
                            <a:lnTo>
                              <a:pt x="5858" y="1659"/>
                            </a:lnTo>
                            <a:lnTo>
                              <a:pt x="5736" y="1685"/>
                            </a:lnTo>
                            <a:lnTo>
                              <a:pt x="5607" y="1707"/>
                            </a:lnTo>
                            <a:lnTo>
                              <a:pt x="5471" y="1727"/>
                            </a:lnTo>
                            <a:lnTo>
                              <a:pt x="5333" y="1742"/>
                            </a:lnTo>
                            <a:lnTo>
                              <a:pt x="5193" y="1754"/>
                            </a:lnTo>
                            <a:lnTo>
                              <a:pt x="5053" y="1763"/>
                            </a:lnTo>
                            <a:lnTo>
                              <a:pt x="4913" y="1769"/>
                            </a:lnTo>
                            <a:lnTo>
                              <a:pt x="4778" y="1770"/>
                            </a:lnTo>
                            <a:lnTo>
                              <a:pt x="4647" y="1769"/>
                            </a:lnTo>
                            <a:lnTo>
                              <a:pt x="4522" y="1763"/>
                            </a:lnTo>
                            <a:lnTo>
                              <a:pt x="4407" y="1754"/>
                            </a:lnTo>
                            <a:lnTo>
                              <a:pt x="4607" y="1708"/>
                            </a:lnTo>
                            <a:lnTo>
                              <a:pt x="4784" y="1660"/>
                            </a:lnTo>
                            <a:lnTo>
                              <a:pt x="4940" y="1605"/>
                            </a:lnTo>
                            <a:lnTo>
                              <a:pt x="5073" y="1539"/>
                            </a:lnTo>
                            <a:lnTo>
                              <a:pt x="5187" y="1458"/>
                            </a:lnTo>
                            <a:lnTo>
                              <a:pt x="5281" y="1357"/>
                            </a:lnTo>
                            <a:lnTo>
                              <a:pt x="5358" y="1233"/>
                            </a:lnTo>
                            <a:lnTo>
                              <a:pt x="5419" y="1081"/>
                            </a:lnTo>
                            <a:lnTo>
                              <a:pt x="5465" y="899"/>
                            </a:lnTo>
                            <a:lnTo>
                              <a:pt x="5496" y="681"/>
                            </a:lnTo>
                            <a:lnTo>
                              <a:pt x="5515" y="423"/>
                            </a:lnTo>
                            <a:lnTo>
                              <a:pt x="5522" y="122"/>
                            </a:lnTo>
                            <a:lnTo>
                              <a:pt x="5611" y="119"/>
                            </a:lnTo>
                            <a:lnTo>
                              <a:pt x="5711" y="113"/>
                            </a:lnTo>
                            <a:lnTo>
                              <a:pt x="5819" y="108"/>
                            </a:lnTo>
                            <a:lnTo>
                              <a:pt x="5932" y="102"/>
                            </a:lnTo>
                            <a:lnTo>
                              <a:pt x="6049" y="95"/>
                            </a:lnTo>
                            <a:lnTo>
                              <a:pt x="6164" y="89"/>
                            </a:lnTo>
                            <a:lnTo>
                              <a:pt x="6275" y="82"/>
                            </a:lnTo>
                            <a:lnTo>
                              <a:pt x="6379" y="77"/>
                            </a:lnTo>
                            <a:lnTo>
                              <a:pt x="6473" y="70"/>
                            </a:lnTo>
                            <a:lnTo>
                              <a:pt x="6555" y="64"/>
                            </a:lnTo>
                            <a:lnTo>
                              <a:pt x="6621" y="60"/>
                            </a:lnTo>
                            <a:lnTo>
                              <a:pt x="6668" y="56"/>
                            </a:lnTo>
                            <a:lnTo>
                              <a:pt x="6668" y="56"/>
                            </a:lnTo>
                            <a:close/>
                            <a:moveTo>
                              <a:pt x="2339" y="4263"/>
                            </a:moveTo>
                            <a:lnTo>
                              <a:pt x="2671" y="4285"/>
                            </a:lnTo>
                            <a:lnTo>
                              <a:pt x="2942" y="4327"/>
                            </a:lnTo>
                            <a:lnTo>
                              <a:pt x="3166" y="4382"/>
                            </a:lnTo>
                            <a:lnTo>
                              <a:pt x="3354" y="4447"/>
                            </a:lnTo>
                            <a:lnTo>
                              <a:pt x="3521" y="4516"/>
                            </a:lnTo>
                            <a:lnTo>
                              <a:pt x="3681" y="4585"/>
                            </a:lnTo>
                            <a:lnTo>
                              <a:pt x="3845" y="4651"/>
                            </a:lnTo>
                            <a:lnTo>
                              <a:pt x="4030" y="4707"/>
                            </a:lnTo>
                            <a:lnTo>
                              <a:pt x="4247" y="4750"/>
                            </a:lnTo>
                            <a:lnTo>
                              <a:pt x="4510" y="4777"/>
                            </a:lnTo>
                            <a:lnTo>
                              <a:pt x="4832" y="4780"/>
                            </a:lnTo>
                            <a:lnTo>
                              <a:pt x="5228" y="4758"/>
                            </a:lnTo>
                            <a:lnTo>
                              <a:pt x="5569" y="4739"/>
                            </a:lnTo>
                            <a:lnTo>
                              <a:pt x="5864" y="4685"/>
                            </a:lnTo>
                            <a:lnTo>
                              <a:pt x="6115" y="4596"/>
                            </a:lnTo>
                            <a:lnTo>
                              <a:pt x="6326" y="4477"/>
                            </a:lnTo>
                            <a:lnTo>
                              <a:pt x="6500" y="4327"/>
                            </a:lnTo>
                            <a:lnTo>
                              <a:pt x="6641" y="4150"/>
                            </a:lnTo>
                            <a:lnTo>
                              <a:pt x="6751" y="3948"/>
                            </a:lnTo>
                            <a:lnTo>
                              <a:pt x="6837" y="3724"/>
                            </a:lnTo>
                            <a:lnTo>
                              <a:pt x="6899" y="3478"/>
                            </a:lnTo>
                            <a:lnTo>
                              <a:pt x="6942" y="3214"/>
                            </a:lnTo>
                            <a:lnTo>
                              <a:pt x="6970" y="2934"/>
                            </a:lnTo>
                            <a:lnTo>
                              <a:pt x="6986" y="2641"/>
                            </a:lnTo>
                            <a:lnTo>
                              <a:pt x="7009" y="2739"/>
                            </a:lnTo>
                            <a:lnTo>
                              <a:pt x="7027" y="2856"/>
                            </a:lnTo>
                            <a:lnTo>
                              <a:pt x="7041" y="2988"/>
                            </a:lnTo>
                            <a:lnTo>
                              <a:pt x="7048" y="3131"/>
                            </a:lnTo>
                            <a:lnTo>
                              <a:pt x="7049" y="3283"/>
                            </a:lnTo>
                            <a:lnTo>
                              <a:pt x="7044" y="3440"/>
                            </a:lnTo>
                            <a:lnTo>
                              <a:pt x="7032" y="3600"/>
                            </a:lnTo>
                            <a:lnTo>
                              <a:pt x="7012" y="3760"/>
                            </a:lnTo>
                            <a:lnTo>
                              <a:pt x="6983" y="3916"/>
                            </a:lnTo>
                            <a:lnTo>
                              <a:pt x="6946" y="4068"/>
                            </a:lnTo>
                            <a:lnTo>
                              <a:pt x="6900" y="4209"/>
                            </a:lnTo>
                            <a:lnTo>
                              <a:pt x="6844" y="4339"/>
                            </a:lnTo>
                            <a:lnTo>
                              <a:pt x="6704" y="4534"/>
                            </a:lnTo>
                            <a:lnTo>
                              <a:pt x="6510" y="4705"/>
                            </a:lnTo>
                            <a:lnTo>
                              <a:pt x="6270" y="4850"/>
                            </a:lnTo>
                            <a:lnTo>
                              <a:pt x="5997" y="4974"/>
                            </a:lnTo>
                            <a:lnTo>
                              <a:pt x="5698" y="5076"/>
                            </a:lnTo>
                            <a:lnTo>
                              <a:pt x="5384" y="5159"/>
                            </a:lnTo>
                            <a:lnTo>
                              <a:pt x="5065" y="5225"/>
                            </a:lnTo>
                            <a:lnTo>
                              <a:pt x="4750" y="5275"/>
                            </a:lnTo>
                            <a:lnTo>
                              <a:pt x="4450" y="5312"/>
                            </a:lnTo>
                            <a:lnTo>
                              <a:pt x="4173" y="5335"/>
                            </a:lnTo>
                            <a:lnTo>
                              <a:pt x="3931" y="5348"/>
                            </a:lnTo>
                            <a:lnTo>
                              <a:pt x="3734" y="5353"/>
                            </a:lnTo>
                            <a:lnTo>
                              <a:pt x="3509" y="5357"/>
                            </a:lnTo>
                            <a:lnTo>
                              <a:pt x="3233" y="5351"/>
                            </a:lnTo>
                            <a:lnTo>
                              <a:pt x="2917" y="5328"/>
                            </a:lnTo>
                            <a:lnTo>
                              <a:pt x="2574" y="5293"/>
                            </a:lnTo>
                            <a:lnTo>
                              <a:pt x="2214" y="5241"/>
                            </a:lnTo>
                            <a:lnTo>
                              <a:pt x="1850" y="5171"/>
                            </a:lnTo>
                            <a:lnTo>
                              <a:pt x="1493" y="5084"/>
                            </a:lnTo>
                            <a:lnTo>
                              <a:pt x="1155" y="4977"/>
                            </a:lnTo>
                            <a:lnTo>
                              <a:pt x="848" y="4849"/>
                            </a:lnTo>
                            <a:lnTo>
                              <a:pt x="584" y="4699"/>
                            </a:lnTo>
                            <a:lnTo>
                              <a:pt x="372" y="4527"/>
                            </a:lnTo>
                            <a:lnTo>
                              <a:pt x="226" y="4331"/>
                            </a:lnTo>
                            <a:lnTo>
                              <a:pt x="169" y="4199"/>
                            </a:lnTo>
                            <a:lnTo>
                              <a:pt x="122" y="4054"/>
                            </a:lnTo>
                            <a:lnTo>
                              <a:pt x="83" y="3898"/>
                            </a:lnTo>
                            <a:lnTo>
                              <a:pt x="51" y="3735"/>
                            </a:lnTo>
                            <a:lnTo>
                              <a:pt x="27" y="3568"/>
                            </a:lnTo>
                            <a:lnTo>
                              <a:pt x="11" y="3399"/>
                            </a:lnTo>
                            <a:lnTo>
                              <a:pt x="2" y="3234"/>
                            </a:lnTo>
                            <a:lnTo>
                              <a:pt x="0" y="3075"/>
                            </a:lnTo>
                            <a:lnTo>
                              <a:pt x="4" y="2925"/>
                            </a:lnTo>
                            <a:lnTo>
                              <a:pt x="15" y="2788"/>
                            </a:lnTo>
                            <a:lnTo>
                              <a:pt x="32" y="2667"/>
                            </a:lnTo>
                            <a:lnTo>
                              <a:pt x="54" y="2567"/>
                            </a:lnTo>
                            <a:lnTo>
                              <a:pt x="107" y="2416"/>
                            </a:lnTo>
                            <a:lnTo>
                              <a:pt x="171" y="2277"/>
                            </a:lnTo>
                            <a:lnTo>
                              <a:pt x="245" y="2150"/>
                            </a:lnTo>
                            <a:lnTo>
                              <a:pt x="323" y="2032"/>
                            </a:lnTo>
                            <a:lnTo>
                              <a:pt x="405" y="1922"/>
                            </a:lnTo>
                            <a:lnTo>
                              <a:pt x="487" y="1815"/>
                            </a:lnTo>
                            <a:lnTo>
                              <a:pt x="567" y="1711"/>
                            </a:lnTo>
                            <a:lnTo>
                              <a:pt x="641" y="1609"/>
                            </a:lnTo>
                            <a:lnTo>
                              <a:pt x="707" y="1505"/>
                            </a:lnTo>
                            <a:lnTo>
                              <a:pt x="761" y="1397"/>
                            </a:lnTo>
                            <a:lnTo>
                              <a:pt x="800" y="1283"/>
                            </a:lnTo>
                            <a:lnTo>
                              <a:pt x="822" y="1161"/>
                            </a:lnTo>
                            <a:lnTo>
                              <a:pt x="823" y="1037"/>
                            </a:lnTo>
                            <a:lnTo>
                              <a:pt x="815" y="919"/>
                            </a:lnTo>
                            <a:lnTo>
                              <a:pt x="800" y="810"/>
                            </a:lnTo>
                            <a:lnTo>
                              <a:pt x="778" y="706"/>
                            </a:lnTo>
                            <a:lnTo>
                              <a:pt x="748" y="609"/>
                            </a:lnTo>
                            <a:lnTo>
                              <a:pt x="711" y="520"/>
                            </a:lnTo>
                            <a:lnTo>
                              <a:pt x="669" y="438"/>
                            </a:lnTo>
                            <a:lnTo>
                              <a:pt x="621" y="362"/>
                            </a:lnTo>
                            <a:lnTo>
                              <a:pt x="568" y="294"/>
                            </a:lnTo>
                            <a:lnTo>
                              <a:pt x="509" y="232"/>
                            </a:lnTo>
                            <a:lnTo>
                              <a:pt x="447" y="176"/>
                            </a:lnTo>
                            <a:lnTo>
                              <a:pt x="380" y="128"/>
                            </a:lnTo>
                            <a:lnTo>
                              <a:pt x="383" y="116"/>
                            </a:lnTo>
                            <a:lnTo>
                              <a:pt x="385" y="105"/>
                            </a:lnTo>
                            <a:lnTo>
                              <a:pt x="388" y="93"/>
                            </a:lnTo>
                            <a:lnTo>
                              <a:pt x="389" y="82"/>
                            </a:lnTo>
                            <a:lnTo>
                              <a:pt x="390" y="70"/>
                            </a:lnTo>
                            <a:lnTo>
                              <a:pt x="391" y="59"/>
                            </a:lnTo>
                            <a:lnTo>
                              <a:pt x="392" y="48"/>
                            </a:lnTo>
                            <a:lnTo>
                              <a:pt x="392" y="37"/>
                            </a:lnTo>
                            <a:lnTo>
                              <a:pt x="393" y="27"/>
                            </a:lnTo>
                            <a:lnTo>
                              <a:pt x="393" y="18"/>
                            </a:lnTo>
                            <a:lnTo>
                              <a:pt x="393" y="9"/>
                            </a:lnTo>
                            <a:lnTo>
                              <a:pt x="393" y="0"/>
                            </a:lnTo>
                            <a:lnTo>
                              <a:pt x="400" y="6"/>
                            </a:lnTo>
                            <a:lnTo>
                              <a:pt x="412" y="10"/>
                            </a:lnTo>
                            <a:lnTo>
                              <a:pt x="429" y="13"/>
                            </a:lnTo>
                            <a:lnTo>
                              <a:pt x="451" y="17"/>
                            </a:lnTo>
                            <a:lnTo>
                              <a:pt x="477" y="20"/>
                            </a:lnTo>
                            <a:lnTo>
                              <a:pt x="509" y="22"/>
                            </a:lnTo>
                            <a:lnTo>
                              <a:pt x="546" y="26"/>
                            </a:lnTo>
                            <a:lnTo>
                              <a:pt x="588" y="29"/>
                            </a:lnTo>
                            <a:lnTo>
                              <a:pt x="636" y="32"/>
                            </a:lnTo>
                            <a:lnTo>
                              <a:pt x="689" y="36"/>
                            </a:lnTo>
                            <a:lnTo>
                              <a:pt x="748" y="40"/>
                            </a:lnTo>
                            <a:lnTo>
                              <a:pt x="811" y="46"/>
                            </a:lnTo>
                            <a:lnTo>
                              <a:pt x="968" y="136"/>
                            </a:lnTo>
                            <a:lnTo>
                              <a:pt x="1080" y="245"/>
                            </a:lnTo>
                            <a:lnTo>
                              <a:pt x="1155" y="369"/>
                            </a:lnTo>
                            <a:lnTo>
                              <a:pt x="1202" y="503"/>
                            </a:lnTo>
                            <a:lnTo>
                              <a:pt x="1227" y="645"/>
                            </a:lnTo>
                            <a:lnTo>
                              <a:pt x="1240" y="791"/>
                            </a:lnTo>
                            <a:lnTo>
                              <a:pt x="1246" y="936"/>
                            </a:lnTo>
                            <a:lnTo>
                              <a:pt x="1255" y="1079"/>
                            </a:lnTo>
                            <a:lnTo>
                              <a:pt x="1274" y="1215"/>
                            </a:lnTo>
                            <a:lnTo>
                              <a:pt x="1311" y="1340"/>
                            </a:lnTo>
                            <a:lnTo>
                              <a:pt x="1373" y="1452"/>
                            </a:lnTo>
                            <a:lnTo>
                              <a:pt x="1468" y="1545"/>
                            </a:lnTo>
                            <a:lnTo>
                              <a:pt x="1561" y="1614"/>
                            </a:lnTo>
                            <a:lnTo>
                              <a:pt x="1675" y="1658"/>
                            </a:lnTo>
                            <a:lnTo>
                              <a:pt x="1805" y="1681"/>
                            </a:lnTo>
                            <a:lnTo>
                              <a:pt x="1942" y="1689"/>
                            </a:lnTo>
                            <a:lnTo>
                              <a:pt x="2080" y="1687"/>
                            </a:lnTo>
                            <a:lnTo>
                              <a:pt x="2209" y="1679"/>
                            </a:lnTo>
                            <a:lnTo>
                              <a:pt x="2323" y="1668"/>
                            </a:lnTo>
                            <a:lnTo>
                              <a:pt x="2416" y="1663"/>
                            </a:lnTo>
                            <a:lnTo>
                              <a:pt x="2478" y="1663"/>
                            </a:lnTo>
                            <a:lnTo>
                              <a:pt x="2505" y="1674"/>
                            </a:lnTo>
                            <a:lnTo>
                              <a:pt x="2486" y="1702"/>
                            </a:lnTo>
                            <a:lnTo>
                              <a:pt x="2414" y="1753"/>
                            </a:lnTo>
                            <a:lnTo>
                              <a:pt x="2165" y="1960"/>
                            </a:lnTo>
                            <a:lnTo>
                              <a:pt x="1963" y="2192"/>
                            </a:lnTo>
                            <a:lnTo>
                              <a:pt x="1808" y="2442"/>
                            </a:lnTo>
                            <a:lnTo>
                              <a:pt x="1698" y="2701"/>
                            </a:lnTo>
                            <a:lnTo>
                              <a:pt x="1633" y="2964"/>
                            </a:lnTo>
                            <a:lnTo>
                              <a:pt x="1612" y="3222"/>
                            </a:lnTo>
                            <a:lnTo>
                              <a:pt x="1633" y="3468"/>
                            </a:lnTo>
                            <a:lnTo>
                              <a:pt x="1696" y="3695"/>
                            </a:lnTo>
                            <a:lnTo>
                              <a:pt x="1799" y="3895"/>
                            </a:lnTo>
                            <a:lnTo>
                              <a:pt x="1941" y="4061"/>
                            </a:lnTo>
                            <a:lnTo>
                              <a:pt x="2122" y="4187"/>
                            </a:lnTo>
                            <a:lnTo>
                              <a:pt x="2339" y="4263"/>
                            </a:lnTo>
                            <a:lnTo>
                              <a:pt x="2339" y="4263"/>
                            </a:lnTo>
                            <a:close/>
                          </a:path>
                        </a:pathLst>
                      </a:custGeom>
                      <a:solidFill>
                        <a:srgbClr val="E6CC00"/>
                      </a:solidFill>
                      <a:ln w="9525">
                        <a:solidFill>
                          <a:srgbClr val="CC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50" name="Freeform 1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118" y="3359"/>
                        <a:ext cx="116" cy="23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8" y="119"/>
                          </a:cxn>
                          <a:cxn ang="0">
                            <a:pos x="91" y="278"/>
                          </a:cxn>
                          <a:cxn ang="0">
                            <a:pos x="52" y="442"/>
                          </a:cxn>
                          <a:cxn ang="0">
                            <a:pos x="24" y="608"/>
                          </a:cxn>
                          <a:cxn ang="0">
                            <a:pos x="7" y="774"/>
                          </a:cxn>
                          <a:cxn ang="0">
                            <a:pos x="0" y="939"/>
                          </a:cxn>
                          <a:cxn ang="0">
                            <a:pos x="2" y="1101"/>
                          </a:cxn>
                          <a:cxn ang="0">
                            <a:pos x="13" y="1257"/>
                          </a:cxn>
                          <a:cxn ang="0">
                            <a:pos x="34" y="1404"/>
                          </a:cxn>
                          <a:cxn ang="0">
                            <a:pos x="64" y="1543"/>
                          </a:cxn>
                          <a:cxn ang="0">
                            <a:pos x="103" y="1670"/>
                          </a:cxn>
                          <a:cxn ang="0">
                            <a:pos x="150" y="1783"/>
                          </a:cxn>
                          <a:cxn ang="0">
                            <a:pos x="206" y="1882"/>
                          </a:cxn>
                          <a:cxn ang="0">
                            <a:pos x="238" y="1915"/>
                          </a:cxn>
                          <a:cxn ang="0">
                            <a:pos x="280" y="1944"/>
                          </a:cxn>
                          <a:cxn ang="0">
                            <a:pos x="332" y="1969"/>
                          </a:cxn>
                          <a:cxn ang="0">
                            <a:pos x="391" y="1991"/>
                          </a:cxn>
                          <a:cxn ang="0">
                            <a:pos x="456" y="2010"/>
                          </a:cxn>
                          <a:cxn ang="0">
                            <a:pos x="527" y="2028"/>
                          </a:cxn>
                          <a:cxn ang="0">
                            <a:pos x="600" y="2042"/>
                          </a:cxn>
                          <a:cxn ang="0">
                            <a:pos x="677" y="2056"/>
                          </a:cxn>
                          <a:cxn ang="0">
                            <a:pos x="754" y="2069"/>
                          </a:cxn>
                          <a:cxn ang="0">
                            <a:pos x="831" y="2081"/>
                          </a:cxn>
                          <a:cxn ang="0">
                            <a:pos x="906" y="2092"/>
                          </a:cxn>
                          <a:cxn ang="0">
                            <a:pos x="977" y="2105"/>
                          </a:cxn>
                          <a:cxn ang="0">
                            <a:pos x="1026" y="2084"/>
                          </a:cxn>
                          <a:cxn ang="0">
                            <a:pos x="1044" y="2023"/>
                          </a:cxn>
                          <a:cxn ang="0">
                            <a:pos x="1035" y="1928"/>
                          </a:cxn>
                          <a:cxn ang="0">
                            <a:pos x="1008" y="1801"/>
                          </a:cxn>
                          <a:cxn ang="0">
                            <a:pos x="969" y="1648"/>
                          </a:cxn>
                          <a:cxn ang="0">
                            <a:pos x="925" y="1471"/>
                          </a:cxn>
                          <a:cxn ang="0">
                            <a:pos x="883" y="1276"/>
                          </a:cxn>
                          <a:cxn ang="0">
                            <a:pos x="849" y="1067"/>
                          </a:cxn>
                          <a:cxn ang="0">
                            <a:pos x="830" y="847"/>
                          </a:cxn>
                          <a:cxn ang="0">
                            <a:pos x="832" y="621"/>
                          </a:cxn>
                          <a:cxn ang="0">
                            <a:pos x="862" y="393"/>
                          </a:cxn>
                          <a:cxn ang="0">
                            <a:pos x="927" y="168"/>
                          </a:cxn>
                          <a:cxn ang="0">
                            <a:pos x="929" y="132"/>
                          </a:cxn>
                          <a:cxn ang="0">
                            <a:pos x="902" y="97"/>
                          </a:cxn>
                          <a:cxn ang="0">
                            <a:pos x="851" y="68"/>
                          </a:cxn>
                          <a:cxn ang="0">
                            <a:pos x="781" y="41"/>
                          </a:cxn>
                          <a:cxn ang="0">
                            <a:pos x="698" y="20"/>
                          </a:cxn>
                          <a:cxn ang="0">
                            <a:pos x="605" y="7"/>
                          </a:cxn>
                          <a:cxn ang="0">
                            <a:pos x="508" y="0"/>
                          </a:cxn>
                          <a:cxn ang="0">
                            <a:pos x="412" y="1"/>
                          </a:cxn>
                          <a:cxn ang="0">
                            <a:pos x="322" y="13"/>
                          </a:cxn>
                          <a:cxn ang="0">
                            <a:pos x="244" y="37"/>
                          </a:cxn>
                          <a:cxn ang="0">
                            <a:pos x="180" y="71"/>
                          </a:cxn>
                          <a:cxn ang="0">
                            <a:pos x="138" y="119"/>
                          </a:cxn>
                          <a:cxn ang="0">
                            <a:pos x="138" y="119"/>
                          </a:cxn>
                        </a:cxnLst>
                        <a:rect l="0" t="0" r="r" b="b"/>
                        <a:pathLst>
                          <a:path w="1044" h="2105">
                            <a:moveTo>
                              <a:pt x="138" y="119"/>
                            </a:moveTo>
                            <a:lnTo>
                              <a:pt x="91" y="278"/>
                            </a:lnTo>
                            <a:lnTo>
                              <a:pt x="52" y="442"/>
                            </a:lnTo>
                            <a:lnTo>
                              <a:pt x="24" y="608"/>
                            </a:lnTo>
                            <a:lnTo>
                              <a:pt x="7" y="774"/>
                            </a:lnTo>
                            <a:lnTo>
                              <a:pt x="0" y="939"/>
                            </a:lnTo>
                            <a:lnTo>
                              <a:pt x="2" y="1101"/>
                            </a:lnTo>
                            <a:lnTo>
                              <a:pt x="13" y="1257"/>
                            </a:lnTo>
                            <a:lnTo>
                              <a:pt x="34" y="1404"/>
                            </a:lnTo>
                            <a:lnTo>
                              <a:pt x="64" y="1543"/>
                            </a:lnTo>
                            <a:lnTo>
                              <a:pt x="103" y="1670"/>
                            </a:lnTo>
                            <a:lnTo>
                              <a:pt x="150" y="1783"/>
                            </a:lnTo>
                            <a:lnTo>
                              <a:pt x="206" y="1882"/>
                            </a:lnTo>
                            <a:lnTo>
                              <a:pt x="238" y="1915"/>
                            </a:lnTo>
                            <a:lnTo>
                              <a:pt x="280" y="1944"/>
                            </a:lnTo>
                            <a:lnTo>
                              <a:pt x="332" y="1969"/>
                            </a:lnTo>
                            <a:lnTo>
                              <a:pt x="391" y="1991"/>
                            </a:lnTo>
                            <a:lnTo>
                              <a:pt x="456" y="2010"/>
                            </a:lnTo>
                            <a:lnTo>
                              <a:pt x="527" y="2028"/>
                            </a:lnTo>
                            <a:lnTo>
                              <a:pt x="600" y="2042"/>
                            </a:lnTo>
                            <a:lnTo>
                              <a:pt x="677" y="2056"/>
                            </a:lnTo>
                            <a:lnTo>
                              <a:pt x="754" y="2069"/>
                            </a:lnTo>
                            <a:lnTo>
                              <a:pt x="831" y="2081"/>
                            </a:lnTo>
                            <a:lnTo>
                              <a:pt x="906" y="2092"/>
                            </a:lnTo>
                            <a:lnTo>
                              <a:pt x="977" y="2105"/>
                            </a:lnTo>
                            <a:lnTo>
                              <a:pt x="1026" y="2084"/>
                            </a:lnTo>
                            <a:lnTo>
                              <a:pt x="1044" y="2023"/>
                            </a:lnTo>
                            <a:lnTo>
                              <a:pt x="1035" y="1928"/>
                            </a:lnTo>
                            <a:lnTo>
                              <a:pt x="1008" y="1801"/>
                            </a:lnTo>
                            <a:lnTo>
                              <a:pt x="969" y="1648"/>
                            </a:lnTo>
                            <a:lnTo>
                              <a:pt x="925" y="1471"/>
                            </a:lnTo>
                            <a:lnTo>
                              <a:pt x="883" y="1276"/>
                            </a:lnTo>
                            <a:lnTo>
                              <a:pt x="849" y="1067"/>
                            </a:lnTo>
                            <a:lnTo>
                              <a:pt x="830" y="847"/>
                            </a:lnTo>
                            <a:lnTo>
                              <a:pt x="832" y="621"/>
                            </a:lnTo>
                            <a:lnTo>
                              <a:pt x="862" y="393"/>
                            </a:lnTo>
                            <a:lnTo>
                              <a:pt x="927" y="168"/>
                            </a:lnTo>
                            <a:lnTo>
                              <a:pt x="929" y="132"/>
                            </a:lnTo>
                            <a:lnTo>
                              <a:pt x="902" y="97"/>
                            </a:lnTo>
                            <a:lnTo>
                              <a:pt x="851" y="68"/>
                            </a:lnTo>
                            <a:lnTo>
                              <a:pt x="781" y="41"/>
                            </a:lnTo>
                            <a:lnTo>
                              <a:pt x="698" y="20"/>
                            </a:lnTo>
                            <a:lnTo>
                              <a:pt x="605" y="7"/>
                            </a:lnTo>
                            <a:lnTo>
                              <a:pt x="508" y="0"/>
                            </a:lnTo>
                            <a:lnTo>
                              <a:pt x="412" y="1"/>
                            </a:lnTo>
                            <a:lnTo>
                              <a:pt x="322" y="13"/>
                            </a:lnTo>
                            <a:lnTo>
                              <a:pt x="244" y="37"/>
                            </a:lnTo>
                            <a:lnTo>
                              <a:pt x="180" y="71"/>
                            </a:lnTo>
                            <a:lnTo>
                              <a:pt x="138" y="119"/>
                            </a:lnTo>
                            <a:lnTo>
                              <a:pt x="138" y="119"/>
                            </a:lnTo>
                            <a:close/>
                          </a:path>
                        </a:pathLst>
                      </a:custGeom>
                      <a:solidFill>
                        <a:srgbClr val="FFE600"/>
                      </a:solidFill>
                      <a:ln w="9525">
                        <a:solidFill>
                          <a:srgbClr val="CCCC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51" name="Arc 139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1026" y="2370"/>
                        <a:ext cx="912" cy="725"/>
                      </a:xfrm>
                      <a:custGeom>
                        <a:avLst/>
                        <a:gdLst>
                          <a:gd name="G0" fmla="+- 21600 0 0"/>
                          <a:gd name="G1" fmla="+- 8071 0 0"/>
                          <a:gd name="G2" fmla="+- 21600 0 0"/>
                          <a:gd name="T0" fmla="*/ 41635 w 43200"/>
                          <a:gd name="T1" fmla="*/ 0 h 29671"/>
                          <a:gd name="T2" fmla="*/ 1411 w 43200"/>
                          <a:gd name="T3" fmla="*/ 392 h 29671"/>
                          <a:gd name="T4" fmla="*/ 21600 w 43200"/>
                          <a:gd name="T5" fmla="*/ 8071 h 296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43200" h="29671" fill="none" extrusionOk="0">
                            <a:moveTo>
                              <a:pt x="41635" y="-1"/>
                            </a:moveTo>
                            <a:cubicBezTo>
                              <a:pt x="42668" y="2565"/>
                              <a:pt x="43200" y="5305"/>
                              <a:pt x="43200" y="8071"/>
                            </a:cubicBezTo>
                            <a:cubicBezTo>
                              <a:pt x="43200" y="20000"/>
                              <a:pt x="33529" y="29671"/>
                              <a:pt x="21600" y="29671"/>
                            </a:cubicBezTo>
                            <a:cubicBezTo>
                              <a:pt x="9670" y="29671"/>
                              <a:pt x="0" y="20000"/>
                              <a:pt x="0" y="8071"/>
                            </a:cubicBezTo>
                            <a:cubicBezTo>
                              <a:pt x="-1" y="5446"/>
                              <a:pt x="478" y="2844"/>
                              <a:pt x="1411" y="392"/>
                            </a:cubicBezTo>
                          </a:path>
                          <a:path w="43200" h="29671" stroke="0" extrusionOk="0">
                            <a:moveTo>
                              <a:pt x="41635" y="-1"/>
                            </a:moveTo>
                            <a:cubicBezTo>
                              <a:pt x="42668" y="2565"/>
                              <a:pt x="43200" y="5305"/>
                              <a:pt x="43200" y="8071"/>
                            </a:cubicBezTo>
                            <a:cubicBezTo>
                              <a:pt x="43200" y="20000"/>
                              <a:pt x="33529" y="29671"/>
                              <a:pt x="21600" y="29671"/>
                            </a:cubicBezTo>
                            <a:cubicBezTo>
                              <a:pt x="9670" y="29671"/>
                              <a:pt x="0" y="20000"/>
                              <a:pt x="0" y="8071"/>
                            </a:cubicBezTo>
                            <a:cubicBezTo>
                              <a:pt x="-1" y="5446"/>
                              <a:pt x="478" y="2844"/>
                              <a:pt x="1411" y="392"/>
                            </a:cubicBezTo>
                            <a:lnTo>
                              <a:pt x="21600" y="8071"/>
                            </a:lnTo>
                            <a:close/>
                          </a:path>
                        </a:pathLst>
                      </a:custGeom>
                      <a:noFill/>
                      <a:ln w="38100">
                        <a:solidFill>
                          <a:srgbClr val="CCCC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pt-BR" dirty="0"/>
                      </a:p>
                    </p:txBody>
                  </p:sp>
                </p:grpSp>
                <p:sp>
                  <p:nvSpPr>
                    <p:cNvPr id="192652" name="Text Box 140"/>
                    <p:cNvSpPr txBox="1">
                      <a:spLocks noChangeArrowheads="1"/>
                    </p:cNvSpPr>
                    <p:nvPr/>
                  </p:nvSpPr>
                  <p:spPr bwMode="auto">
                    <a:xfrm rot="-900000">
                      <a:off x="1967" y="2538"/>
                      <a:ext cx="693" cy="135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>
                      <a:spAutoFit/>
                    </a:bodyPr>
                    <a:lstStyle/>
                    <a:p>
                      <a:pPr algn="ctr"/>
                      <a:r>
                        <a:rPr lang="pt-BR" sz="13100" dirty="0">
                          <a:solidFill>
                            <a:srgbClr val="9999FF"/>
                          </a:solidFill>
                          <a:latin typeface="Times New Roman" pitchFamily="18" charset="0"/>
                        </a:rPr>
                        <a:t>+</a:t>
                      </a:r>
                      <a:endParaRPr lang="pt-BR" sz="13100" dirty="0"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8" name="Group 141"/>
                    <p:cNvGrpSpPr>
                      <a:grpSpLocks/>
                    </p:cNvGrpSpPr>
                    <p:nvPr/>
                  </p:nvGrpSpPr>
                  <p:grpSpPr bwMode="auto">
                    <a:xfrm rot="-900000">
                      <a:off x="1769" y="2683"/>
                      <a:ext cx="854" cy="294"/>
                      <a:chOff x="2576" y="2872"/>
                      <a:chExt cx="854" cy="294"/>
                    </a:xfrm>
                  </p:grpSpPr>
                  <p:sp>
                    <p:nvSpPr>
                      <p:cNvPr id="192654" name="Freeform 14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8" y="3046"/>
                        <a:ext cx="141" cy="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88" y="590"/>
                          </a:cxn>
                          <a:cxn ang="0">
                            <a:pos x="974" y="505"/>
                          </a:cxn>
                          <a:cxn ang="0">
                            <a:pos x="943" y="421"/>
                          </a:cxn>
                          <a:cxn ang="0">
                            <a:pos x="896" y="338"/>
                          </a:cxn>
                          <a:cxn ang="0">
                            <a:pos x="833" y="261"/>
                          </a:cxn>
                          <a:cxn ang="0">
                            <a:pos x="759" y="190"/>
                          </a:cxn>
                          <a:cxn ang="0">
                            <a:pos x="672" y="127"/>
                          </a:cxn>
                          <a:cxn ang="0">
                            <a:pos x="577" y="76"/>
                          </a:cxn>
                          <a:cxn ang="0">
                            <a:pos x="472" y="36"/>
                          </a:cxn>
                          <a:cxn ang="0">
                            <a:pos x="360" y="10"/>
                          </a:cxn>
                          <a:cxn ang="0">
                            <a:pos x="243" y="0"/>
                          </a:cxn>
                          <a:cxn ang="0">
                            <a:pos x="123" y="9"/>
                          </a:cxn>
                          <a:cxn ang="0">
                            <a:pos x="0" y="37"/>
                          </a:cxn>
                          <a:cxn ang="0">
                            <a:pos x="35" y="65"/>
                          </a:cxn>
                          <a:cxn ang="0">
                            <a:pos x="67" y="92"/>
                          </a:cxn>
                          <a:cxn ang="0">
                            <a:pos x="95" y="120"/>
                          </a:cxn>
                          <a:cxn ang="0">
                            <a:pos x="119" y="147"/>
                          </a:cxn>
                          <a:cxn ang="0">
                            <a:pos x="140" y="175"/>
                          </a:cxn>
                          <a:cxn ang="0">
                            <a:pos x="157" y="201"/>
                          </a:cxn>
                          <a:cxn ang="0">
                            <a:pos x="171" y="228"/>
                          </a:cxn>
                          <a:cxn ang="0">
                            <a:pos x="181" y="255"/>
                          </a:cxn>
                          <a:cxn ang="0">
                            <a:pos x="188" y="281"/>
                          </a:cxn>
                          <a:cxn ang="0">
                            <a:pos x="192" y="307"/>
                          </a:cxn>
                          <a:cxn ang="0">
                            <a:pos x="193" y="332"/>
                          </a:cxn>
                          <a:cxn ang="0">
                            <a:pos x="191" y="354"/>
                          </a:cxn>
                          <a:cxn ang="0">
                            <a:pos x="207" y="511"/>
                          </a:cxn>
                          <a:cxn ang="0">
                            <a:pos x="206" y="522"/>
                          </a:cxn>
                          <a:cxn ang="0">
                            <a:pos x="205" y="533"/>
                          </a:cxn>
                          <a:cxn ang="0">
                            <a:pos x="204" y="543"/>
                          </a:cxn>
                          <a:cxn ang="0">
                            <a:pos x="200" y="554"/>
                          </a:cxn>
                          <a:cxn ang="0">
                            <a:pos x="197" y="565"/>
                          </a:cxn>
                          <a:cxn ang="0">
                            <a:pos x="193" y="576"/>
                          </a:cxn>
                          <a:cxn ang="0">
                            <a:pos x="190" y="585"/>
                          </a:cxn>
                          <a:cxn ang="0">
                            <a:pos x="185" y="594"/>
                          </a:cxn>
                          <a:cxn ang="0">
                            <a:pos x="181" y="603"/>
                          </a:cxn>
                          <a:cxn ang="0">
                            <a:pos x="178" y="609"/>
                          </a:cxn>
                          <a:cxn ang="0">
                            <a:pos x="173" y="615"/>
                          </a:cxn>
                          <a:cxn ang="0">
                            <a:pos x="171" y="619"/>
                          </a:cxn>
                          <a:cxn ang="0">
                            <a:pos x="236" y="615"/>
                          </a:cxn>
                          <a:cxn ang="0">
                            <a:pos x="301" y="612"/>
                          </a:cxn>
                          <a:cxn ang="0">
                            <a:pos x="369" y="610"/>
                          </a:cxn>
                          <a:cxn ang="0">
                            <a:pos x="439" y="608"/>
                          </a:cxn>
                          <a:cxn ang="0">
                            <a:pos x="509" y="606"/>
                          </a:cxn>
                          <a:cxn ang="0">
                            <a:pos x="579" y="605"/>
                          </a:cxn>
                          <a:cxn ang="0">
                            <a:pos x="650" y="603"/>
                          </a:cxn>
                          <a:cxn ang="0">
                            <a:pos x="719" y="600"/>
                          </a:cxn>
                          <a:cxn ang="0">
                            <a:pos x="788" y="599"/>
                          </a:cxn>
                          <a:cxn ang="0">
                            <a:pos x="856" y="596"/>
                          </a:cxn>
                          <a:cxn ang="0">
                            <a:pos x="923" y="594"/>
                          </a:cxn>
                          <a:cxn ang="0">
                            <a:pos x="988" y="590"/>
                          </a:cxn>
                          <a:cxn ang="0">
                            <a:pos x="988" y="590"/>
                          </a:cxn>
                        </a:cxnLst>
                        <a:rect l="0" t="0" r="r" b="b"/>
                        <a:pathLst>
                          <a:path w="988" h="619">
                            <a:moveTo>
                              <a:pt x="988" y="590"/>
                            </a:moveTo>
                            <a:lnTo>
                              <a:pt x="974" y="505"/>
                            </a:lnTo>
                            <a:lnTo>
                              <a:pt x="943" y="421"/>
                            </a:lnTo>
                            <a:lnTo>
                              <a:pt x="896" y="338"/>
                            </a:lnTo>
                            <a:lnTo>
                              <a:pt x="833" y="261"/>
                            </a:lnTo>
                            <a:lnTo>
                              <a:pt x="759" y="190"/>
                            </a:lnTo>
                            <a:lnTo>
                              <a:pt x="672" y="127"/>
                            </a:lnTo>
                            <a:lnTo>
                              <a:pt x="577" y="76"/>
                            </a:lnTo>
                            <a:lnTo>
                              <a:pt x="472" y="36"/>
                            </a:lnTo>
                            <a:lnTo>
                              <a:pt x="360" y="10"/>
                            </a:lnTo>
                            <a:lnTo>
                              <a:pt x="243" y="0"/>
                            </a:lnTo>
                            <a:lnTo>
                              <a:pt x="123" y="9"/>
                            </a:lnTo>
                            <a:lnTo>
                              <a:pt x="0" y="37"/>
                            </a:lnTo>
                            <a:lnTo>
                              <a:pt x="35" y="65"/>
                            </a:lnTo>
                            <a:lnTo>
                              <a:pt x="67" y="92"/>
                            </a:lnTo>
                            <a:lnTo>
                              <a:pt x="95" y="120"/>
                            </a:lnTo>
                            <a:lnTo>
                              <a:pt x="119" y="147"/>
                            </a:lnTo>
                            <a:lnTo>
                              <a:pt x="140" y="175"/>
                            </a:lnTo>
                            <a:lnTo>
                              <a:pt x="157" y="201"/>
                            </a:lnTo>
                            <a:lnTo>
                              <a:pt x="171" y="228"/>
                            </a:lnTo>
                            <a:lnTo>
                              <a:pt x="181" y="255"/>
                            </a:lnTo>
                            <a:lnTo>
                              <a:pt x="188" y="281"/>
                            </a:lnTo>
                            <a:lnTo>
                              <a:pt x="192" y="307"/>
                            </a:lnTo>
                            <a:lnTo>
                              <a:pt x="193" y="332"/>
                            </a:lnTo>
                            <a:lnTo>
                              <a:pt x="191" y="354"/>
                            </a:lnTo>
                            <a:lnTo>
                              <a:pt x="207" y="511"/>
                            </a:lnTo>
                            <a:lnTo>
                              <a:pt x="206" y="522"/>
                            </a:lnTo>
                            <a:lnTo>
                              <a:pt x="205" y="533"/>
                            </a:lnTo>
                            <a:lnTo>
                              <a:pt x="204" y="543"/>
                            </a:lnTo>
                            <a:lnTo>
                              <a:pt x="200" y="554"/>
                            </a:lnTo>
                            <a:lnTo>
                              <a:pt x="197" y="565"/>
                            </a:lnTo>
                            <a:lnTo>
                              <a:pt x="193" y="576"/>
                            </a:lnTo>
                            <a:lnTo>
                              <a:pt x="190" y="585"/>
                            </a:lnTo>
                            <a:lnTo>
                              <a:pt x="185" y="594"/>
                            </a:lnTo>
                            <a:lnTo>
                              <a:pt x="181" y="603"/>
                            </a:lnTo>
                            <a:lnTo>
                              <a:pt x="178" y="609"/>
                            </a:lnTo>
                            <a:lnTo>
                              <a:pt x="173" y="615"/>
                            </a:lnTo>
                            <a:lnTo>
                              <a:pt x="171" y="619"/>
                            </a:lnTo>
                            <a:lnTo>
                              <a:pt x="236" y="615"/>
                            </a:lnTo>
                            <a:lnTo>
                              <a:pt x="301" y="612"/>
                            </a:lnTo>
                            <a:lnTo>
                              <a:pt x="369" y="610"/>
                            </a:lnTo>
                            <a:lnTo>
                              <a:pt x="439" y="608"/>
                            </a:lnTo>
                            <a:lnTo>
                              <a:pt x="509" y="606"/>
                            </a:lnTo>
                            <a:lnTo>
                              <a:pt x="579" y="605"/>
                            </a:lnTo>
                            <a:lnTo>
                              <a:pt x="650" y="603"/>
                            </a:lnTo>
                            <a:lnTo>
                              <a:pt x="719" y="600"/>
                            </a:lnTo>
                            <a:lnTo>
                              <a:pt x="788" y="599"/>
                            </a:lnTo>
                            <a:lnTo>
                              <a:pt x="856" y="596"/>
                            </a:lnTo>
                            <a:lnTo>
                              <a:pt x="923" y="594"/>
                            </a:lnTo>
                            <a:lnTo>
                              <a:pt x="988" y="590"/>
                            </a:lnTo>
                            <a:lnTo>
                              <a:pt x="988" y="590"/>
                            </a:lnTo>
                            <a:close/>
                          </a:path>
                        </a:pathLst>
                      </a:custGeom>
                      <a:solidFill>
                        <a:srgbClr val="9999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55" name="Freeform 14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58" y="3046"/>
                        <a:ext cx="141" cy="8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88" y="590"/>
                          </a:cxn>
                          <a:cxn ang="0">
                            <a:pos x="974" y="505"/>
                          </a:cxn>
                          <a:cxn ang="0">
                            <a:pos x="943" y="421"/>
                          </a:cxn>
                          <a:cxn ang="0">
                            <a:pos x="896" y="338"/>
                          </a:cxn>
                          <a:cxn ang="0">
                            <a:pos x="833" y="261"/>
                          </a:cxn>
                          <a:cxn ang="0">
                            <a:pos x="759" y="190"/>
                          </a:cxn>
                          <a:cxn ang="0">
                            <a:pos x="672" y="127"/>
                          </a:cxn>
                          <a:cxn ang="0">
                            <a:pos x="577" y="76"/>
                          </a:cxn>
                          <a:cxn ang="0">
                            <a:pos x="472" y="36"/>
                          </a:cxn>
                          <a:cxn ang="0">
                            <a:pos x="360" y="10"/>
                          </a:cxn>
                          <a:cxn ang="0">
                            <a:pos x="243" y="0"/>
                          </a:cxn>
                          <a:cxn ang="0">
                            <a:pos x="123" y="9"/>
                          </a:cxn>
                          <a:cxn ang="0">
                            <a:pos x="0" y="37"/>
                          </a:cxn>
                          <a:cxn ang="0">
                            <a:pos x="35" y="65"/>
                          </a:cxn>
                          <a:cxn ang="0">
                            <a:pos x="67" y="92"/>
                          </a:cxn>
                          <a:cxn ang="0">
                            <a:pos x="95" y="120"/>
                          </a:cxn>
                          <a:cxn ang="0">
                            <a:pos x="119" y="147"/>
                          </a:cxn>
                          <a:cxn ang="0">
                            <a:pos x="140" y="175"/>
                          </a:cxn>
                          <a:cxn ang="0">
                            <a:pos x="157" y="201"/>
                          </a:cxn>
                          <a:cxn ang="0">
                            <a:pos x="171" y="228"/>
                          </a:cxn>
                          <a:cxn ang="0">
                            <a:pos x="181" y="255"/>
                          </a:cxn>
                          <a:cxn ang="0">
                            <a:pos x="188" y="281"/>
                          </a:cxn>
                          <a:cxn ang="0">
                            <a:pos x="192" y="307"/>
                          </a:cxn>
                          <a:cxn ang="0">
                            <a:pos x="193" y="332"/>
                          </a:cxn>
                          <a:cxn ang="0">
                            <a:pos x="191" y="354"/>
                          </a:cxn>
                          <a:cxn ang="0">
                            <a:pos x="207" y="511"/>
                          </a:cxn>
                          <a:cxn ang="0">
                            <a:pos x="206" y="522"/>
                          </a:cxn>
                          <a:cxn ang="0">
                            <a:pos x="205" y="533"/>
                          </a:cxn>
                          <a:cxn ang="0">
                            <a:pos x="204" y="543"/>
                          </a:cxn>
                          <a:cxn ang="0">
                            <a:pos x="200" y="554"/>
                          </a:cxn>
                          <a:cxn ang="0">
                            <a:pos x="197" y="565"/>
                          </a:cxn>
                          <a:cxn ang="0">
                            <a:pos x="193" y="576"/>
                          </a:cxn>
                          <a:cxn ang="0">
                            <a:pos x="190" y="585"/>
                          </a:cxn>
                          <a:cxn ang="0">
                            <a:pos x="185" y="594"/>
                          </a:cxn>
                          <a:cxn ang="0">
                            <a:pos x="181" y="603"/>
                          </a:cxn>
                          <a:cxn ang="0">
                            <a:pos x="178" y="609"/>
                          </a:cxn>
                          <a:cxn ang="0">
                            <a:pos x="173" y="615"/>
                          </a:cxn>
                          <a:cxn ang="0">
                            <a:pos x="171" y="619"/>
                          </a:cxn>
                          <a:cxn ang="0">
                            <a:pos x="236" y="615"/>
                          </a:cxn>
                          <a:cxn ang="0">
                            <a:pos x="301" y="612"/>
                          </a:cxn>
                          <a:cxn ang="0">
                            <a:pos x="369" y="610"/>
                          </a:cxn>
                          <a:cxn ang="0">
                            <a:pos x="439" y="608"/>
                          </a:cxn>
                          <a:cxn ang="0">
                            <a:pos x="509" y="606"/>
                          </a:cxn>
                          <a:cxn ang="0">
                            <a:pos x="579" y="605"/>
                          </a:cxn>
                          <a:cxn ang="0">
                            <a:pos x="650" y="603"/>
                          </a:cxn>
                          <a:cxn ang="0">
                            <a:pos x="719" y="600"/>
                          </a:cxn>
                          <a:cxn ang="0">
                            <a:pos x="788" y="599"/>
                          </a:cxn>
                          <a:cxn ang="0">
                            <a:pos x="856" y="596"/>
                          </a:cxn>
                          <a:cxn ang="0">
                            <a:pos x="923" y="594"/>
                          </a:cxn>
                          <a:cxn ang="0">
                            <a:pos x="988" y="590"/>
                          </a:cxn>
                          <a:cxn ang="0">
                            <a:pos x="988" y="590"/>
                          </a:cxn>
                        </a:cxnLst>
                        <a:rect l="0" t="0" r="r" b="b"/>
                        <a:pathLst>
                          <a:path w="988" h="619">
                            <a:moveTo>
                              <a:pt x="988" y="590"/>
                            </a:moveTo>
                            <a:lnTo>
                              <a:pt x="974" y="505"/>
                            </a:lnTo>
                            <a:lnTo>
                              <a:pt x="943" y="421"/>
                            </a:lnTo>
                            <a:lnTo>
                              <a:pt x="896" y="338"/>
                            </a:lnTo>
                            <a:lnTo>
                              <a:pt x="833" y="261"/>
                            </a:lnTo>
                            <a:lnTo>
                              <a:pt x="759" y="190"/>
                            </a:lnTo>
                            <a:lnTo>
                              <a:pt x="672" y="127"/>
                            </a:lnTo>
                            <a:lnTo>
                              <a:pt x="577" y="76"/>
                            </a:lnTo>
                            <a:lnTo>
                              <a:pt x="472" y="36"/>
                            </a:lnTo>
                            <a:lnTo>
                              <a:pt x="360" y="10"/>
                            </a:lnTo>
                            <a:lnTo>
                              <a:pt x="243" y="0"/>
                            </a:lnTo>
                            <a:lnTo>
                              <a:pt x="123" y="9"/>
                            </a:lnTo>
                            <a:lnTo>
                              <a:pt x="0" y="37"/>
                            </a:lnTo>
                            <a:lnTo>
                              <a:pt x="35" y="65"/>
                            </a:lnTo>
                            <a:lnTo>
                              <a:pt x="67" y="92"/>
                            </a:lnTo>
                            <a:lnTo>
                              <a:pt x="95" y="120"/>
                            </a:lnTo>
                            <a:lnTo>
                              <a:pt x="119" y="147"/>
                            </a:lnTo>
                            <a:lnTo>
                              <a:pt x="140" y="175"/>
                            </a:lnTo>
                            <a:lnTo>
                              <a:pt x="157" y="201"/>
                            </a:lnTo>
                            <a:lnTo>
                              <a:pt x="171" y="228"/>
                            </a:lnTo>
                            <a:lnTo>
                              <a:pt x="181" y="255"/>
                            </a:lnTo>
                            <a:lnTo>
                              <a:pt x="188" y="281"/>
                            </a:lnTo>
                            <a:lnTo>
                              <a:pt x="192" y="307"/>
                            </a:lnTo>
                            <a:lnTo>
                              <a:pt x="193" y="332"/>
                            </a:lnTo>
                            <a:lnTo>
                              <a:pt x="191" y="354"/>
                            </a:lnTo>
                            <a:lnTo>
                              <a:pt x="207" y="511"/>
                            </a:lnTo>
                            <a:lnTo>
                              <a:pt x="206" y="522"/>
                            </a:lnTo>
                            <a:lnTo>
                              <a:pt x="205" y="533"/>
                            </a:lnTo>
                            <a:lnTo>
                              <a:pt x="204" y="543"/>
                            </a:lnTo>
                            <a:lnTo>
                              <a:pt x="200" y="554"/>
                            </a:lnTo>
                            <a:lnTo>
                              <a:pt x="197" y="565"/>
                            </a:lnTo>
                            <a:lnTo>
                              <a:pt x="193" y="576"/>
                            </a:lnTo>
                            <a:lnTo>
                              <a:pt x="190" y="585"/>
                            </a:lnTo>
                            <a:lnTo>
                              <a:pt x="185" y="594"/>
                            </a:lnTo>
                            <a:lnTo>
                              <a:pt x="181" y="603"/>
                            </a:lnTo>
                            <a:lnTo>
                              <a:pt x="178" y="609"/>
                            </a:lnTo>
                            <a:lnTo>
                              <a:pt x="173" y="615"/>
                            </a:lnTo>
                            <a:lnTo>
                              <a:pt x="171" y="619"/>
                            </a:lnTo>
                            <a:lnTo>
                              <a:pt x="236" y="615"/>
                            </a:lnTo>
                            <a:lnTo>
                              <a:pt x="301" y="612"/>
                            </a:lnTo>
                            <a:lnTo>
                              <a:pt x="369" y="610"/>
                            </a:lnTo>
                            <a:lnTo>
                              <a:pt x="439" y="608"/>
                            </a:lnTo>
                            <a:lnTo>
                              <a:pt x="509" y="606"/>
                            </a:lnTo>
                            <a:lnTo>
                              <a:pt x="579" y="605"/>
                            </a:lnTo>
                            <a:lnTo>
                              <a:pt x="650" y="603"/>
                            </a:lnTo>
                            <a:lnTo>
                              <a:pt x="719" y="600"/>
                            </a:lnTo>
                            <a:lnTo>
                              <a:pt x="788" y="599"/>
                            </a:lnTo>
                            <a:lnTo>
                              <a:pt x="856" y="596"/>
                            </a:lnTo>
                            <a:lnTo>
                              <a:pt x="923" y="594"/>
                            </a:lnTo>
                            <a:lnTo>
                              <a:pt x="988" y="590"/>
                            </a:lnTo>
                            <a:lnTo>
                              <a:pt x="988" y="590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56" name="Freeform 14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6" y="2872"/>
                        <a:ext cx="854" cy="2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1624"/>
                          </a:cxn>
                          <a:cxn ang="0">
                            <a:pos x="4" y="1374"/>
                          </a:cxn>
                          <a:cxn ang="0">
                            <a:pos x="84" y="1112"/>
                          </a:cxn>
                          <a:cxn ang="0">
                            <a:pos x="224" y="925"/>
                          </a:cxn>
                          <a:cxn ang="0">
                            <a:pos x="468" y="767"/>
                          </a:cxn>
                          <a:cxn ang="0">
                            <a:pos x="812" y="717"/>
                          </a:cxn>
                          <a:cxn ang="0">
                            <a:pos x="897" y="712"/>
                          </a:cxn>
                          <a:cxn ang="0">
                            <a:pos x="884" y="674"/>
                          </a:cxn>
                          <a:cxn ang="0">
                            <a:pos x="878" y="625"/>
                          </a:cxn>
                          <a:cxn ang="0">
                            <a:pos x="935" y="337"/>
                          </a:cxn>
                          <a:cxn ang="0">
                            <a:pos x="1082" y="196"/>
                          </a:cxn>
                          <a:cxn ang="0">
                            <a:pos x="1387" y="67"/>
                          </a:cxn>
                          <a:cxn ang="0">
                            <a:pos x="1756" y="5"/>
                          </a:cxn>
                          <a:cxn ang="0">
                            <a:pos x="2006" y="3"/>
                          </a:cxn>
                          <a:cxn ang="0">
                            <a:pos x="2193" y="22"/>
                          </a:cxn>
                          <a:cxn ang="0">
                            <a:pos x="2348" y="51"/>
                          </a:cxn>
                          <a:cxn ang="0">
                            <a:pos x="2527" y="106"/>
                          </a:cxn>
                          <a:cxn ang="0">
                            <a:pos x="2690" y="182"/>
                          </a:cxn>
                          <a:cxn ang="0">
                            <a:pos x="2847" y="165"/>
                          </a:cxn>
                          <a:cxn ang="0">
                            <a:pos x="3027" y="92"/>
                          </a:cxn>
                          <a:cxn ang="0">
                            <a:pos x="3204" y="74"/>
                          </a:cxn>
                          <a:cxn ang="0">
                            <a:pos x="3539" y="164"/>
                          </a:cxn>
                          <a:cxn ang="0">
                            <a:pos x="3625" y="196"/>
                          </a:cxn>
                          <a:cxn ang="0">
                            <a:pos x="3718" y="247"/>
                          </a:cxn>
                          <a:cxn ang="0">
                            <a:pos x="3793" y="282"/>
                          </a:cxn>
                          <a:cxn ang="0">
                            <a:pos x="3868" y="201"/>
                          </a:cxn>
                          <a:cxn ang="0">
                            <a:pos x="4009" y="117"/>
                          </a:cxn>
                          <a:cxn ang="0">
                            <a:pos x="4219" y="66"/>
                          </a:cxn>
                          <a:cxn ang="0">
                            <a:pos x="4400" y="84"/>
                          </a:cxn>
                          <a:cxn ang="0">
                            <a:pos x="4551" y="142"/>
                          </a:cxn>
                          <a:cxn ang="0">
                            <a:pos x="4668" y="193"/>
                          </a:cxn>
                          <a:cxn ang="0">
                            <a:pos x="4768" y="129"/>
                          </a:cxn>
                          <a:cxn ang="0">
                            <a:pos x="4907" y="85"/>
                          </a:cxn>
                          <a:cxn ang="0">
                            <a:pos x="5075" y="83"/>
                          </a:cxn>
                          <a:cxn ang="0">
                            <a:pos x="5248" y="147"/>
                          </a:cxn>
                          <a:cxn ang="0">
                            <a:pos x="5388" y="277"/>
                          </a:cxn>
                          <a:cxn ang="0">
                            <a:pos x="5479" y="470"/>
                          </a:cxn>
                          <a:cxn ang="0">
                            <a:pos x="5493" y="657"/>
                          </a:cxn>
                          <a:cxn ang="0">
                            <a:pos x="5446" y="823"/>
                          </a:cxn>
                          <a:cxn ang="0">
                            <a:pos x="5450" y="928"/>
                          </a:cxn>
                          <a:cxn ang="0">
                            <a:pos x="5669" y="974"/>
                          </a:cxn>
                          <a:cxn ang="0">
                            <a:pos x="5819" y="1082"/>
                          </a:cxn>
                          <a:cxn ang="0">
                            <a:pos x="5929" y="1234"/>
                          </a:cxn>
                          <a:cxn ang="0">
                            <a:pos x="5979" y="1464"/>
                          </a:cxn>
                          <a:cxn ang="0">
                            <a:pos x="5940" y="1668"/>
                          </a:cxn>
                          <a:cxn ang="0">
                            <a:pos x="5394" y="1798"/>
                          </a:cxn>
                          <a:cxn ang="0">
                            <a:pos x="3451" y="1845"/>
                          </a:cxn>
                          <a:cxn ang="0">
                            <a:pos x="1517" y="1824"/>
                          </a:cxn>
                          <a:cxn ang="0">
                            <a:pos x="52" y="1770"/>
                          </a:cxn>
                        </a:cxnLst>
                        <a:rect l="0" t="0" r="r" b="b"/>
                        <a:pathLst>
                          <a:path w="5979" h="1845">
                            <a:moveTo>
                              <a:pt x="52" y="1770"/>
                            </a:moveTo>
                            <a:lnTo>
                              <a:pt x="37" y="1727"/>
                            </a:lnTo>
                            <a:lnTo>
                              <a:pt x="24" y="1678"/>
                            </a:lnTo>
                            <a:lnTo>
                              <a:pt x="12" y="1624"/>
                            </a:lnTo>
                            <a:lnTo>
                              <a:pt x="5" y="1566"/>
                            </a:lnTo>
                            <a:lnTo>
                              <a:pt x="1" y="1504"/>
                            </a:lnTo>
                            <a:lnTo>
                              <a:pt x="0" y="1440"/>
                            </a:lnTo>
                            <a:lnTo>
                              <a:pt x="4" y="1374"/>
                            </a:lnTo>
                            <a:lnTo>
                              <a:pt x="15" y="1308"/>
                            </a:lnTo>
                            <a:lnTo>
                              <a:pt x="31" y="1241"/>
                            </a:lnTo>
                            <a:lnTo>
                              <a:pt x="53" y="1175"/>
                            </a:lnTo>
                            <a:lnTo>
                              <a:pt x="84" y="1112"/>
                            </a:lnTo>
                            <a:lnTo>
                              <a:pt x="122" y="1051"/>
                            </a:lnTo>
                            <a:lnTo>
                              <a:pt x="148" y="1012"/>
                            </a:lnTo>
                            <a:lnTo>
                              <a:pt x="182" y="969"/>
                            </a:lnTo>
                            <a:lnTo>
                              <a:pt x="224" y="925"/>
                            </a:lnTo>
                            <a:lnTo>
                              <a:pt x="275" y="881"/>
                            </a:lnTo>
                            <a:lnTo>
                              <a:pt x="333" y="839"/>
                            </a:lnTo>
                            <a:lnTo>
                              <a:pt x="397" y="801"/>
                            </a:lnTo>
                            <a:lnTo>
                              <a:pt x="468" y="767"/>
                            </a:lnTo>
                            <a:lnTo>
                              <a:pt x="547" y="741"/>
                            </a:lnTo>
                            <a:lnTo>
                              <a:pt x="629" y="723"/>
                            </a:lnTo>
                            <a:lnTo>
                              <a:pt x="719" y="714"/>
                            </a:lnTo>
                            <a:lnTo>
                              <a:pt x="812" y="717"/>
                            </a:lnTo>
                            <a:lnTo>
                              <a:pt x="910" y="733"/>
                            </a:lnTo>
                            <a:lnTo>
                              <a:pt x="906" y="727"/>
                            </a:lnTo>
                            <a:lnTo>
                              <a:pt x="901" y="721"/>
                            </a:lnTo>
                            <a:lnTo>
                              <a:pt x="897" y="712"/>
                            </a:lnTo>
                            <a:lnTo>
                              <a:pt x="894" y="703"/>
                            </a:lnTo>
                            <a:lnTo>
                              <a:pt x="890" y="695"/>
                            </a:lnTo>
                            <a:lnTo>
                              <a:pt x="887" y="685"/>
                            </a:lnTo>
                            <a:lnTo>
                              <a:pt x="884" y="674"/>
                            </a:lnTo>
                            <a:lnTo>
                              <a:pt x="882" y="664"/>
                            </a:lnTo>
                            <a:lnTo>
                              <a:pt x="880" y="652"/>
                            </a:lnTo>
                            <a:lnTo>
                              <a:pt x="879" y="639"/>
                            </a:lnTo>
                            <a:lnTo>
                              <a:pt x="878" y="625"/>
                            </a:lnTo>
                            <a:lnTo>
                              <a:pt x="877" y="610"/>
                            </a:lnTo>
                            <a:lnTo>
                              <a:pt x="906" y="401"/>
                            </a:lnTo>
                            <a:lnTo>
                              <a:pt x="918" y="370"/>
                            </a:lnTo>
                            <a:lnTo>
                              <a:pt x="935" y="337"/>
                            </a:lnTo>
                            <a:lnTo>
                              <a:pt x="959" y="302"/>
                            </a:lnTo>
                            <a:lnTo>
                              <a:pt x="992" y="267"/>
                            </a:lnTo>
                            <a:lnTo>
                              <a:pt x="1033" y="231"/>
                            </a:lnTo>
                            <a:lnTo>
                              <a:pt x="1082" y="196"/>
                            </a:lnTo>
                            <a:lnTo>
                              <a:pt x="1142" y="160"/>
                            </a:lnTo>
                            <a:lnTo>
                              <a:pt x="1212" y="127"/>
                            </a:lnTo>
                            <a:lnTo>
                              <a:pt x="1294" y="96"/>
                            </a:lnTo>
                            <a:lnTo>
                              <a:pt x="1387" y="67"/>
                            </a:lnTo>
                            <a:lnTo>
                              <a:pt x="1493" y="40"/>
                            </a:lnTo>
                            <a:lnTo>
                              <a:pt x="1612" y="17"/>
                            </a:lnTo>
                            <a:lnTo>
                              <a:pt x="1686" y="10"/>
                            </a:lnTo>
                            <a:lnTo>
                              <a:pt x="1756" y="5"/>
                            </a:lnTo>
                            <a:lnTo>
                              <a:pt x="1824" y="1"/>
                            </a:lnTo>
                            <a:lnTo>
                              <a:pt x="1888" y="0"/>
                            </a:lnTo>
                            <a:lnTo>
                              <a:pt x="1948" y="1"/>
                            </a:lnTo>
                            <a:lnTo>
                              <a:pt x="2006" y="3"/>
                            </a:lnTo>
                            <a:lnTo>
                              <a:pt x="2059" y="7"/>
                            </a:lnTo>
                            <a:lnTo>
                              <a:pt x="2108" y="11"/>
                            </a:lnTo>
                            <a:lnTo>
                              <a:pt x="2154" y="16"/>
                            </a:lnTo>
                            <a:lnTo>
                              <a:pt x="2193" y="22"/>
                            </a:lnTo>
                            <a:lnTo>
                              <a:pt x="2230" y="27"/>
                            </a:lnTo>
                            <a:lnTo>
                              <a:pt x="2260" y="31"/>
                            </a:lnTo>
                            <a:lnTo>
                              <a:pt x="2304" y="40"/>
                            </a:lnTo>
                            <a:lnTo>
                              <a:pt x="2348" y="51"/>
                            </a:lnTo>
                            <a:lnTo>
                              <a:pt x="2392" y="61"/>
                            </a:lnTo>
                            <a:lnTo>
                              <a:pt x="2437" y="75"/>
                            </a:lnTo>
                            <a:lnTo>
                              <a:pt x="2483" y="89"/>
                            </a:lnTo>
                            <a:lnTo>
                              <a:pt x="2527" y="106"/>
                            </a:lnTo>
                            <a:lnTo>
                              <a:pt x="2570" y="123"/>
                            </a:lnTo>
                            <a:lnTo>
                              <a:pt x="2611" y="141"/>
                            </a:lnTo>
                            <a:lnTo>
                              <a:pt x="2651" y="160"/>
                            </a:lnTo>
                            <a:lnTo>
                              <a:pt x="2690" y="182"/>
                            </a:lnTo>
                            <a:lnTo>
                              <a:pt x="2725" y="203"/>
                            </a:lnTo>
                            <a:lnTo>
                              <a:pt x="2758" y="225"/>
                            </a:lnTo>
                            <a:lnTo>
                              <a:pt x="2803" y="193"/>
                            </a:lnTo>
                            <a:lnTo>
                              <a:pt x="2847" y="165"/>
                            </a:lnTo>
                            <a:lnTo>
                              <a:pt x="2892" y="141"/>
                            </a:lnTo>
                            <a:lnTo>
                              <a:pt x="2937" y="121"/>
                            </a:lnTo>
                            <a:lnTo>
                              <a:pt x="2982" y="104"/>
                            </a:lnTo>
                            <a:lnTo>
                              <a:pt x="3027" y="92"/>
                            </a:lnTo>
                            <a:lnTo>
                              <a:pt x="3073" y="83"/>
                            </a:lnTo>
                            <a:lnTo>
                              <a:pt x="3117" y="77"/>
                            </a:lnTo>
                            <a:lnTo>
                              <a:pt x="3161" y="74"/>
                            </a:lnTo>
                            <a:lnTo>
                              <a:pt x="3204" y="74"/>
                            </a:lnTo>
                            <a:lnTo>
                              <a:pt x="3247" y="78"/>
                            </a:lnTo>
                            <a:lnTo>
                              <a:pt x="3289" y="83"/>
                            </a:lnTo>
                            <a:lnTo>
                              <a:pt x="3520" y="158"/>
                            </a:lnTo>
                            <a:lnTo>
                              <a:pt x="3539" y="164"/>
                            </a:lnTo>
                            <a:lnTo>
                              <a:pt x="3560" y="169"/>
                            </a:lnTo>
                            <a:lnTo>
                              <a:pt x="3581" y="177"/>
                            </a:lnTo>
                            <a:lnTo>
                              <a:pt x="3603" y="185"/>
                            </a:lnTo>
                            <a:lnTo>
                              <a:pt x="3625" y="196"/>
                            </a:lnTo>
                            <a:lnTo>
                              <a:pt x="3649" y="207"/>
                            </a:lnTo>
                            <a:lnTo>
                              <a:pt x="3671" y="218"/>
                            </a:lnTo>
                            <a:lnTo>
                              <a:pt x="3695" y="232"/>
                            </a:lnTo>
                            <a:lnTo>
                              <a:pt x="3718" y="247"/>
                            </a:lnTo>
                            <a:lnTo>
                              <a:pt x="3740" y="264"/>
                            </a:lnTo>
                            <a:lnTo>
                              <a:pt x="3762" y="281"/>
                            </a:lnTo>
                            <a:lnTo>
                              <a:pt x="3783" y="298"/>
                            </a:lnTo>
                            <a:lnTo>
                              <a:pt x="3793" y="282"/>
                            </a:lnTo>
                            <a:lnTo>
                              <a:pt x="3806" y="264"/>
                            </a:lnTo>
                            <a:lnTo>
                              <a:pt x="3823" y="243"/>
                            </a:lnTo>
                            <a:lnTo>
                              <a:pt x="3843" y="223"/>
                            </a:lnTo>
                            <a:lnTo>
                              <a:pt x="3868" y="201"/>
                            </a:lnTo>
                            <a:lnTo>
                              <a:pt x="3896" y="180"/>
                            </a:lnTo>
                            <a:lnTo>
                              <a:pt x="3929" y="158"/>
                            </a:lnTo>
                            <a:lnTo>
                              <a:pt x="3967" y="138"/>
                            </a:lnTo>
                            <a:lnTo>
                              <a:pt x="4009" y="117"/>
                            </a:lnTo>
                            <a:lnTo>
                              <a:pt x="4057" y="99"/>
                            </a:lnTo>
                            <a:lnTo>
                              <a:pt x="4110" y="83"/>
                            </a:lnTo>
                            <a:lnTo>
                              <a:pt x="4169" y="68"/>
                            </a:lnTo>
                            <a:lnTo>
                              <a:pt x="4219" y="66"/>
                            </a:lnTo>
                            <a:lnTo>
                              <a:pt x="4268" y="66"/>
                            </a:lnTo>
                            <a:lnTo>
                              <a:pt x="4313" y="69"/>
                            </a:lnTo>
                            <a:lnTo>
                              <a:pt x="4357" y="75"/>
                            </a:lnTo>
                            <a:lnTo>
                              <a:pt x="4400" y="84"/>
                            </a:lnTo>
                            <a:lnTo>
                              <a:pt x="4440" y="95"/>
                            </a:lnTo>
                            <a:lnTo>
                              <a:pt x="4479" y="109"/>
                            </a:lnTo>
                            <a:lnTo>
                              <a:pt x="4515" y="124"/>
                            </a:lnTo>
                            <a:lnTo>
                              <a:pt x="4551" y="142"/>
                            </a:lnTo>
                            <a:lnTo>
                              <a:pt x="4585" y="163"/>
                            </a:lnTo>
                            <a:lnTo>
                              <a:pt x="4618" y="185"/>
                            </a:lnTo>
                            <a:lnTo>
                              <a:pt x="4651" y="209"/>
                            </a:lnTo>
                            <a:lnTo>
                              <a:pt x="4668" y="193"/>
                            </a:lnTo>
                            <a:lnTo>
                              <a:pt x="4688" y="175"/>
                            </a:lnTo>
                            <a:lnTo>
                              <a:pt x="4712" y="159"/>
                            </a:lnTo>
                            <a:lnTo>
                              <a:pt x="4739" y="143"/>
                            </a:lnTo>
                            <a:lnTo>
                              <a:pt x="4768" y="129"/>
                            </a:lnTo>
                            <a:lnTo>
                              <a:pt x="4800" y="115"/>
                            </a:lnTo>
                            <a:lnTo>
                              <a:pt x="4833" y="103"/>
                            </a:lnTo>
                            <a:lnTo>
                              <a:pt x="4870" y="93"/>
                            </a:lnTo>
                            <a:lnTo>
                              <a:pt x="4907" y="85"/>
                            </a:lnTo>
                            <a:lnTo>
                              <a:pt x="4946" y="79"/>
                            </a:lnTo>
                            <a:lnTo>
                              <a:pt x="4987" y="75"/>
                            </a:lnTo>
                            <a:lnTo>
                              <a:pt x="5029" y="75"/>
                            </a:lnTo>
                            <a:lnTo>
                              <a:pt x="5075" y="83"/>
                            </a:lnTo>
                            <a:lnTo>
                              <a:pt x="5121" y="94"/>
                            </a:lnTo>
                            <a:lnTo>
                              <a:pt x="5165" y="108"/>
                            </a:lnTo>
                            <a:lnTo>
                              <a:pt x="5207" y="126"/>
                            </a:lnTo>
                            <a:lnTo>
                              <a:pt x="5248" y="147"/>
                            </a:lnTo>
                            <a:lnTo>
                              <a:pt x="5287" y="174"/>
                            </a:lnTo>
                            <a:lnTo>
                              <a:pt x="5323" y="203"/>
                            </a:lnTo>
                            <a:lnTo>
                              <a:pt x="5357" y="238"/>
                            </a:lnTo>
                            <a:lnTo>
                              <a:pt x="5388" y="277"/>
                            </a:lnTo>
                            <a:lnTo>
                              <a:pt x="5417" y="320"/>
                            </a:lnTo>
                            <a:lnTo>
                              <a:pt x="5443" y="368"/>
                            </a:lnTo>
                            <a:lnTo>
                              <a:pt x="5465" y="419"/>
                            </a:lnTo>
                            <a:lnTo>
                              <a:pt x="5479" y="470"/>
                            </a:lnTo>
                            <a:lnTo>
                              <a:pt x="5489" y="518"/>
                            </a:lnTo>
                            <a:lnTo>
                              <a:pt x="5494" y="566"/>
                            </a:lnTo>
                            <a:lnTo>
                              <a:pt x="5495" y="612"/>
                            </a:lnTo>
                            <a:lnTo>
                              <a:pt x="5493" y="657"/>
                            </a:lnTo>
                            <a:lnTo>
                              <a:pt x="5486" y="700"/>
                            </a:lnTo>
                            <a:lnTo>
                              <a:pt x="5476" y="743"/>
                            </a:lnTo>
                            <a:lnTo>
                              <a:pt x="5463" y="784"/>
                            </a:lnTo>
                            <a:lnTo>
                              <a:pt x="5446" y="823"/>
                            </a:lnTo>
                            <a:lnTo>
                              <a:pt x="5428" y="860"/>
                            </a:lnTo>
                            <a:lnTo>
                              <a:pt x="5406" y="897"/>
                            </a:lnTo>
                            <a:lnTo>
                              <a:pt x="5383" y="930"/>
                            </a:lnTo>
                            <a:lnTo>
                              <a:pt x="5450" y="928"/>
                            </a:lnTo>
                            <a:lnTo>
                              <a:pt x="5513" y="931"/>
                            </a:lnTo>
                            <a:lnTo>
                              <a:pt x="5570" y="941"/>
                            </a:lnTo>
                            <a:lnTo>
                              <a:pt x="5621" y="955"/>
                            </a:lnTo>
                            <a:lnTo>
                              <a:pt x="5669" y="974"/>
                            </a:lnTo>
                            <a:lnTo>
                              <a:pt x="5712" y="997"/>
                            </a:lnTo>
                            <a:lnTo>
                              <a:pt x="5751" y="1023"/>
                            </a:lnTo>
                            <a:lnTo>
                              <a:pt x="5787" y="1051"/>
                            </a:lnTo>
                            <a:lnTo>
                              <a:pt x="5819" y="1082"/>
                            </a:lnTo>
                            <a:lnTo>
                              <a:pt x="5847" y="1113"/>
                            </a:lnTo>
                            <a:lnTo>
                              <a:pt x="5873" y="1145"/>
                            </a:lnTo>
                            <a:lnTo>
                              <a:pt x="5896" y="1177"/>
                            </a:lnTo>
                            <a:lnTo>
                              <a:pt x="5929" y="1234"/>
                            </a:lnTo>
                            <a:lnTo>
                              <a:pt x="5952" y="1291"/>
                            </a:lnTo>
                            <a:lnTo>
                              <a:pt x="5968" y="1349"/>
                            </a:lnTo>
                            <a:lnTo>
                              <a:pt x="5977" y="1408"/>
                            </a:lnTo>
                            <a:lnTo>
                              <a:pt x="5979" y="1464"/>
                            </a:lnTo>
                            <a:lnTo>
                              <a:pt x="5976" y="1519"/>
                            </a:lnTo>
                            <a:lnTo>
                              <a:pt x="5967" y="1572"/>
                            </a:lnTo>
                            <a:lnTo>
                              <a:pt x="5955" y="1623"/>
                            </a:lnTo>
                            <a:lnTo>
                              <a:pt x="5940" y="1668"/>
                            </a:lnTo>
                            <a:lnTo>
                              <a:pt x="5923" y="1710"/>
                            </a:lnTo>
                            <a:lnTo>
                              <a:pt x="5904" y="1745"/>
                            </a:lnTo>
                            <a:lnTo>
                              <a:pt x="5886" y="1774"/>
                            </a:lnTo>
                            <a:lnTo>
                              <a:pt x="5394" y="1798"/>
                            </a:lnTo>
                            <a:lnTo>
                              <a:pt x="4906" y="1817"/>
                            </a:lnTo>
                            <a:lnTo>
                              <a:pt x="4419" y="1831"/>
                            </a:lnTo>
                            <a:lnTo>
                              <a:pt x="3935" y="1840"/>
                            </a:lnTo>
                            <a:lnTo>
                              <a:pt x="3451" y="1845"/>
                            </a:lnTo>
                            <a:lnTo>
                              <a:pt x="2968" y="1845"/>
                            </a:lnTo>
                            <a:lnTo>
                              <a:pt x="2486" y="1842"/>
                            </a:lnTo>
                            <a:lnTo>
                              <a:pt x="2001" y="1834"/>
                            </a:lnTo>
                            <a:lnTo>
                              <a:pt x="1517" y="1824"/>
                            </a:lnTo>
                            <a:lnTo>
                              <a:pt x="1030" y="1810"/>
                            </a:lnTo>
                            <a:lnTo>
                              <a:pt x="543" y="1791"/>
                            </a:lnTo>
                            <a:lnTo>
                              <a:pt x="52" y="1770"/>
                            </a:lnTo>
                            <a:lnTo>
                              <a:pt x="52" y="1770"/>
                            </a:lnTo>
                            <a:close/>
                          </a:path>
                        </a:pathLst>
                      </a:custGeom>
                      <a:solidFill>
                        <a:srgbClr val="9999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57" name="Freeform 1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6" y="2872"/>
                        <a:ext cx="854" cy="2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2" y="1624"/>
                          </a:cxn>
                          <a:cxn ang="0">
                            <a:pos x="4" y="1374"/>
                          </a:cxn>
                          <a:cxn ang="0">
                            <a:pos x="84" y="1112"/>
                          </a:cxn>
                          <a:cxn ang="0">
                            <a:pos x="224" y="925"/>
                          </a:cxn>
                          <a:cxn ang="0">
                            <a:pos x="468" y="767"/>
                          </a:cxn>
                          <a:cxn ang="0">
                            <a:pos x="812" y="717"/>
                          </a:cxn>
                          <a:cxn ang="0">
                            <a:pos x="897" y="712"/>
                          </a:cxn>
                          <a:cxn ang="0">
                            <a:pos x="884" y="674"/>
                          </a:cxn>
                          <a:cxn ang="0">
                            <a:pos x="878" y="625"/>
                          </a:cxn>
                          <a:cxn ang="0">
                            <a:pos x="935" y="337"/>
                          </a:cxn>
                          <a:cxn ang="0">
                            <a:pos x="1082" y="196"/>
                          </a:cxn>
                          <a:cxn ang="0">
                            <a:pos x="1387" y="67"/>
                          </a:cxn>
                          <a:cxn ang="0">
                            <a:pos x="1756" y="5"/>
                          </a:cxn>
                          <a:cxn ang="0">
                            <a:pos x="2006" y="3"/>
                          </a:cxn>
                          <a:cxn ang="0">
                            <a:pos x="2193" y="22"/>
                          </a:cxn>
                          <a:cxn ang="0">
                            <a:pos x="2348" y="51"/>
                          </a:cxn>
                          <a:cxn ang="0">
                            <a:pos x="2527" y="106"/>
                          </a:cxn>
                          <a:cxn ang="0">
                            <a:pos x="2690" y="182"/>
                          </a:cxn>
                          <a:cxn ang="0">
                            <a:pos x="2847" y="165"/>
                          </a:cxn>
                          <a:cxn ang="0">
                            <a:pos x="3027" y="92"/>
                          </a:cxn>
                          <a:cxn ang="0">
                            <a:pos x="3204" y="74"/>
                          </a:cxn>
                          <a:cxn ang="0">
                            <a:pos x="3539" y="164"/>
                          </a:cxn>
                          <a:cxn ang="0">
                            <a:pos x="3625" y="196"/>
                          </a:cxn>
                          <a:cxn ang="0">
                            <a:pos x="3718" y="247"/>
                          </a:cxn>
                          <a:cxn ang="0">
                            <a:pos x="3793" y="282"/>
                          </a:cxn>
                          <a:cxn ang="0">
                            <a:pos x="3868" y="201"/>
                          </a:cxn>
                          <a:cxn ang="0">
                            <a:pos x="4009" y="117"/>
                          </a:cxn>
                          <a:cxn ang="0">
                            <a:pos x="4219" y="66"/>
                          </a:cxn>
                          <a:cxn ang="0">
                            <a:pos x="4400" y="84"/>
                          </a:cxn>
                          <a:cxn ang="0">
                            <a:pos x="4551" y="142"/>
                          </a:cxn>
                          <a:cxn ang="0">
                            <a:pos x="4668" y="193"/>
                          </a:cxn>
                          <a:cxn ang="0">
                            <a:pos x="4768" y="129"/>
                          </a:cxn>
                          <a:cxn ang="0">
                            <a:pos x="4907" y="85"/>
                          </a:cxn>
                          <a:cxn ang="0">
                            <a:pos x="5075" y="83"/>
                          </a:cxn>
                          <a:cxn ang="0">
                            <a:pos x="5248" y="147"/>
                          </a:cxn>
                          <a:cxn ang="0">
                            <a:pos x="5388" y="277"/>
                          </a:cxn>
                          <a:cxn ang="0">
                            <a:pos x="5479" y="470"/>
                          </a:cxn>
                          <a:cxn ang="0">
                            <a:pos x="5493" y="657"/>
                          </a:cxn>
                          <a:cxn ang="0">
                            <a:pos x="5446" y="823"/>
                          </a:cxn>
                          <a:cxn ang="0">
                            <a:pos x="5450" y="928"/>
                          </a:cxn>
                          <a:cxn ang="0">
                            <a:pos x="5669" y="974"/>
                          </a:cxn>
                          <a:cxn ang="0">
                            <a:pos x="5819" y="1082"/>
                          </a:cxn>
                          <a:cxn ang="0">
                            <a:pos x="5929" y="1234"/>
                          </a:cxn>
                          <a:cxn ang="0">
                            <a:pos x="5979" y="1464"/>
                          </a:cxn>
                          <a:cxn ang="0">
                            <a:pos x="5940" y="1668"/>
                          </a:cxn>
                          <a:cxn ang="0">
                            <a:pos x="5394" y="1798"/>
                          </a:cxn>
                          <a:cxn ang="0">
                            <a:pos x="3451" y="1845"/>
                          </a:cxn>
                          <a:cxn ang="0">
                            <a:pos x="1517" y="1824"/>
                          </a:cxn>
                          <a:cxn ang="0">
                            <a:pos x="52" y="1770"/>
                          </a:cxn>
                        </a:cxnLst>
                        <a:rect l="0" t="0" r="r" b="b"/>
                        <a:pathLst>
                          <a:path w="5979" h="1845">
                            <a:moveTo>
                              <a:pt x="52" y="1770"/>
                            </a:moveTo>
                            <a:lnTo>
                              <a:pt x="37" y="1727"/>
                            </a:lnTo>
                            <a:lnTo>
                              <a:pt x="24" y="1678"/>
                            </a:lnTo>
                            <a:lnTo>
                              <a:pt x="12" y="1624"/>
                            </a:lnTo>
                            <a:lnTo>
                              <a:pt x="5" y="1566"/>
                            </a:lnTo>
                            <a:lnTo>
                              <a:pt x="1" y="1504"/>
                            </a:lnTo>
                            <a:lnTo>
                              <a:pt x="0" y="1440"/>
                            </a:lnTo>
                            <a:lnTo>
                              <a:pt x="4" y="1374"/>
                            </a:lnTo>
                            <a:lnTo>
                              <a:pt x="15" y="1308"/>
                            </a:lnTo>
                            <a:lnTo>
                              <a:pt x="31" y="1241"/>
                            </a:lnTo>
                            <a:lnTo>
                              <a:pt x="53" y="1175"/>
                            </a:lnTo>
                            <a:lnTo>
                              <a:pt x="84" y="1112"/>
                            </a:lnTo>
                            <a:lnTo>
                              <a:pt x="122" y="1051"/>
                            </a:lnTo>
                            <a:lnTo>
                              <a:pt x="148" y="1012"/>
                            </a:lnTo>
                            <a:lnTo>
                              <a:pt x="182" y="969"/>
                            </a:lnTo>
                            <a:lnTo>
                              <a:pt x="224" y="925"/>
                            </a:lnTo>
                            <a:lnTo>
                              <a:pt x="275" y="881"/>
                            </a:lnTo>
                            <a:lnTo>
                              <a:pt x="333" y="839"/>
                            </a:lnTo>
                            <a:lnTo>
                              <a:pt x="397" y="801"/>
                            </a:lnTo>
                            <a:lnTo>
                              <a:pt x="468" y="767"/>
                            </a:lnTo>
                            <a:lnTo>
                              <a:pt x="547" y="741"/>
                            </a:lnTo>
                            <a:lnTo>
                              <a:pt x="629" y="723"/>
                            </a:lnTo>
                            <a:lnTo>
                              <a:pt x="719" y="714"/>
                            </a:lnTo>
                            <a:lnTo>
                              <a:pt x="812" y="717"/>
                            </a:lnTo>
                            <a:lnTo>
                              <a:pt x="910" y="733"/>
                            </a:lnTo>
                            <a:lnTo>
                              <a:pt x="906" y="727"/>
                            </a:lnTo>
                            <a:lnTo>
                              <a:pt x="901" y="721"/>
                            </a:lnTo>
                            <a:lnTo>
                              <a:pt x="897" y="712"/>
                            </a:lnTo>
                            <a:lnTo>
                              <a:pt x="894" y="703"/>
                            </a:lnTo>
                            <a:lnTo>
                              <a:pt x="890" y="695"/>
                            </a:lnTo>
                            <a:lnTo>
                              <a:pt x="887" y="685"/>
                            </a:lnTo>
                            <a:lnTo>
                              <a:pt x="884" y="674"/>
                            </a:lnTo>
                            <a:lnTo>
                              <a:pt x="882" y="664"/>
                            </a:lnTo>
                            <a:lnTo>
                              <a:pt x="880" y="652"/>
                            </a:lnTo>
                            <a:lnTo>
                              <a:pt x="879" y="639"/>
                            </a:lnTo>
                            <a:lnTo>
                              <a:pt x="878" y="625"/>
                            </a:lnTo>
                            <a:lnTo>
                              <a:pt x="877" y="610"/>
                            </a:lnTo>
                            <a:lnTo>
                              <a:pt x="906" y="401"/>
                            </a:lnTo>
                            <a:lnTo>
                              <a:pt x="918" y="370"/>
                            </a:lnTo>
                            <a:lnTo>
                              <a:pt x="935" y="337"/>
                            </a:lnTo>
                            <a:lnTo>
                              <a:pt x="959" y="302"/>
                            </a:lnTo>
                            <a:lnTo>
                              <a:pt x="992" y="267"/>
                            </a:lnTo>
                            <a:lnTo>
                              <a:pt x="1033" y="231"/>
                            </a:lnTo>
                            <a:lnTo>
                              <a:pt x="1082" y="196"/>
                            </a:lnTo>
                            <a:lnTo>
                              <a:pt x="1142" y="160"/>
                            </a:lnTo>
                            <a:lnTo>
                              <a:pt x="1212" y="127"/>
                            </a:lnTo>
                            <a:lnTo>
                              <a:pt x="1294" y="96"/>
                            </a:lnTo>
                            <a:lnTo>
                              <a:pt x="1387" y="67"/>
                            </a:lnTo>
                            <a:lnTo>
                              <a:pt x="1493" y="40"/>
                            </a:lnTo>
                            <a:lnTo>
                              <a:pt x="1612" y="17"/>
                            </a:lnTo>
                            <a:lnTo>
                              <a:pt x="1686" y="10"/>
                            </a:lnTo>
                            <a:lnTo>
                              <a:pt x="1756" y="5"/>
                            </a:lnTo>
                            <a:lnTo>
                              <a:pt x="1824" y="1"/>
                            </a:lnTo>
                            <a:lnTo>
                              <a:pt x="1888" y="0"/>
                            </a:lnTo>
                            <a:lnTo>
                              <a:pt x="1948" y="1"/>
                            </a:lnTo>
                            <a:lnTo>
                              <a:pt x="2006" y="3"/>
                            </a:lnTo>
                            <a:lnTo>
                              <a:pt x="2059" y="7"/>
                            </a:lnTo>
                            <a:lnTo>
                              <a:pt x="2108" y="11"/>
                            </a:lnTo>
                            <a:lnTo>
                              <a:pt x="2154" y="16"/>
                            </a:lnTo>
                            <a:lnTo>
                              <a:pt x="2193" y="22"/>
                            </a:lnTo>
                            <a:lnTo>
                              <a:pt x="2230" y="27"/>
                            </a:lnTo>
                            <a:lnTo>
                              <a:pt x="2260" y="31"/>
                            </a:lnTo>
                            <a:lnTo>
                              <a:pt x="2304" y="40"/>
                            </a:lnTo>
                            <a:lnTo>
                              <a:pt x="2348" y="51"/>
                            </a:lnTo>
                            <a:lnTo>
                              <a:pt x="2392" y="61"/>
                            </a:lnTo>
                            <a:lnTo>
                              <a:pt x="2437" y="75"/>
                            </a:lnTo>
                            <a:lnTo>
                              <a:pt x="2483" y="89"/>
                            </a:lnTo>
                            <a:lnTo>
                              <a:pt x="2527" y="106"/>
                            </a:lnTo>
                            <a:lnTo>
                              <a:pt x="2570" y="123"/>
                            </a:lnTo>
                            <a:lnTo>
                              <a:pt x="2611" y="141"/>
                            </a:lnTo>
                            <a:lnTo>
                              <a:pt x="2651" y="160"/>
                            </a:lnTo>
                            <a:lnTo>
                              <a:pt x="2690" y="182"/>
                            </a:lnTo>
                            <a:lnTo>
                              <a:pt x="2725" y="203"/>
                            </a:lnTo>
                            <a:lnTo>
                              <a:pt x="2758" y="225"/>
                            </a:lnTo>
                            <a:lnTo>
                              <a:pt x="2803" y="193"/>
                            </a:lnTo>
                            <a:lnTo>
                              <a:pt x="2847" y="165"/>
                            </a:lnTo>
                            <a:lnTo>
                              <a:pt x="2892" y="141"/>
                            </a:lnTo>
                            <a:lnTo>
                              <a:pt x="2937" y="121"/>
                            </a:lnTo>
                            <a:lnTo>
                              <a:pt x="2982" y="104"/>
                            </a:lnTo>
                            <a:lnTo>
                              <a:pt x="3027" y="92"/>
                            </a:lnTo>
                            <a:lnTo>
                              <a:pt x="3073" y="83"/>
                            </a:lnTo>
                            <a:lnTo>
                              <a:pt x="3117" y="77"/>
                            </a:lnTo>
                            <a:lnTo>
                              <a:pt x="3161" y="74"/>
                            </a:lnTo>
                            <a:lnTo>
                              <a:pt x="3204" y="74"/>
                            </a:lnTo>
                            <a:lnTo>
                              <a:pt x="3247" y="78"/>
                            </a:lnTo>
                            <a:lnTo>
                              <a:pt x="3289" y="83"/>
                            </a:lnTo>
                            <a:lnTo>
                              <a:pt x="3520" y="158"/>
                            </a:lnTo>
                            <a:lnTo>
                              <a:pt x="3539" y="164"/>
                            </a:lnTo>
                            <a:lnTo>
                              <a:pt x="3560" y="169"/>
                            </a:lnTo>
                            <a:lnTo>
                              <a:pt x="3581" y="177"/>
                            </a:lnTo>
                            <a:lnTo>
                              <a:pt x="3603" y="185"/>
                            </a:lnTo>
                            <a:lnTo>
                              <a:pt x="3625" y="196"/>
                            </a:lnTo>
                            <a:lnTo>
                              <a:pt x="3649" y="207"/>
                            </a:lnTo>
                            <a:lnTo>
                              <a:pt x="3671" y="218"/>
                            </a:lnTo>
                            <a:lnTo>
                              <a:pt x="3695" y="232"/>
                            </a:lnTo>
                            <a:lnTo>
                              <a:pt x="3718" y="247"/>
                            </a:lnTo>
                            <a:lnTo>
                              <a:pt x="3740" y="264"/>
                            </a:lnTo>
                            <a:lnTo>
                              <a:pt x="3762" y="281"/>
                            </a:lnTo>
                            <a:lnTo>
                              <a:pt x="3783" y="298"/>
                            </a:lnTo>
                            <a:lnTo>
                              <a:pt x="3793" y="282"/>
                            </a:lnTo>
                            <a:lnTo>
                              <a:pt x="3806" y="264"/>
                            </a:lnTo>
                            <a:lnTo>
                              <a:pt x="3823" y="243"/>
                            </a:lnTo>
                            <a:lnTo>
                              <a:pt x="3843" y="223"/>
                            </a:lnTo>
                            <a:lnTo>
                              <a:pt x="3868" y="201"/>
                            </a:lnTo>
                            <a:lnTo>
                              <a:pt x="3896" y="180"/>
                            </a:lnTo>
                            <a:lnTo>
                              <a:pt x="3929" y="158"/>
                            </a:lnTo>
                            <a:lnTo>
                              <a:pt x="3967" y="138"/>
                            </a:lnTo>
                            <a:lnTo>
                              <a:pt x="4009" y="117"/>
                            </a:lnTo>
                            <a:lnTo>
                              <a:pt x="4057" y="99"/>
                            </a:lnTo>
                            <a:lnTo>
                              <a:pt x="4110" y="83"/>
                            </a:lnTo>
                            <a:lnTo>
                              <a:pt x="4169" y="68"/>
                            </a:lnTo>
                            <a:lnTo>
                              <a:pt x="4219" y="66"/>
                            </a:lnTo>
                            <a:lnTo>
                              <a:pt x="4268" y="66"/>
                            </a:lnTo>
                            <a:lnTo>
                              <a:pt x="4313" y="69"/>
                            </a:lnTo>
                            <a:lnTo>
                              <a:pt x="4357" y="75"/>
                            </a:lnTo>
                            <a:lnTo>
                              <a:pt x="4400" y="84"/>
                            </a:lnTo>
                            <a:lnTo>
                              <a:pt x="4440" y="95"/>
                            </a:lnTo>
                            <a:lnTo>
                              <a:pt x="4479" y="109"/>
                            </a:lnTo>
                            <a:lnTo>
                              <a:pt x="4515" y="124"/>
                            </a:lnTo>
                            <a:lnTo>
                              <a:pt x="4551" y="142"/>
                            </a:lnTo>
                            <a:lnTo>
                              <a:pt x="4585" y="163"/>
                            </a:lnTo>
                            <a:lnTo>
                              <a:pt x="4618" y="185"/>
                            </a:lnTo>
                            <a:lnTo>
                              <a:pt x="4651" y="209"/>
                            </a:lnTo>
                            <a:lnTo>
                              <a:pt x="4668" y="193"/>
                            </a:lnTo>
                            <a:lnTo>
                              <a:pt x="4688" y="175"/>
                            </a:lnTo>
                            <a:lnTo>
                              <a:pt x="4712" y="159"/>
                            </a:lnTo>
                            <a:lnTo>
                              <a:pt x="4739" y="143"/>
                            </a:lnTo>
                            <a:lnTo>
                              <a:pt x="4768" y="129"/>
                            </a:lnTo>
                            <a:lnTo>
                              <a:pt x="4800" y="115"/>
                            </a:lnTo>
                            <a:lnTo>
                              <a:pt x="4833" y="103"/>
                            </a:lnTo>
                            <a:lnTo>
                              <a:pt x="4870" y="93"/>
                            </a:lnTo>
                            <a:lnTo>
                              <a:pt x="4907" y="85"/>
                            </a:lnTo>
                            <a:lnTo>
                              <a:pt x="4946" y="79"/>
                            </a:lnTo>
                            <a:lnTo>
                              <a:pt x="4987" y="75"/>
                            </a:lnTo>
                            <a:lnTo>
                              <a:pt x="5029" y="75"/>
                            </a:lnTo>
                            <a:lnTo>
                              <a:pt x="5075" y="83"/>
                            </a:lnTo>
                            <a:lnTo>
                              <a:pt x="5121" y="94"/>
                            </a:lnTo>
                            <a:lnTo>
                              <a:pt x="5165" y="108"/>
                            </a:lnTo>
                            <a:lnTo>
                              <a:pt x="5207" y="126"/>
                            </a:lnTo>
                            <a:lnTo>
                              <a:pt x="5248" y="147"/>
                            </a:lnTo>
                            <a:lnTo>
                              <a:pt x="5287" y="174"/>
                            </a:lnTo>
                            <a:lnTo>
                              <a:pt x="5323" y="203"/>
                            </a:lnTo>
                            <a:lnTo>
                              <a:pt x="5357" y="238"/>
                            </a:lnTo>
                            <a:lnTo>
                              <a:pt x="5388" y="277"/>
                            </a:lnTo>
                            <a:lnTo>
                              <a:pt x="5417" y="320"/>
                            </a:lnTo>
                            <a:lnTo>
                              <a:pt x="5443" y="368"/>
                            </a:lnTo>
                            <a:lnTo>
                              <a:pt x="5465" y="419"/>
                            </a:lnTo>
                            <a:lnTo>
                              <a:pt x="5479" y="470"/>
                            </a:lnTo>
                            <a:lnTo>
                              <a:pt x="5489" y="518"/>
                            </a:lnTo>
                            <a:lnTo>
                              <a:pt x="5494" y="566"/>
                            </a:lnTo>
                            <a:lnTo>
                              <a:pt x="5495" y="612"/>
                            </a:lnTo>
                            <a:lnTo>
                              <a:pt x="5493" y="657"/>
                            </a:lnTo>
                            <a:lnTo>
                              <a:pt x="5486" y="700"/>
                            </a:lnTo>
                            <a:lnTo>
                              <a:pt x="5476" y="743"/>
                            </a:lnTo>
                            <a:lnTo>
                              <a:pt x="5463" y="784"/>
                            </a:lnTo>
                            <a:lnTo>
                              <a:pt x="5446" y="823"/>
                            </a:lnTo>
                            <a:lnTo>
                              <a:pt x="5428" y="860"/>
                            </a:lnTo>
                            <a:lnTo>
                              <a:pt x="5406" y="897"/>
                            </a:lnTo>
                            <a:lnTo>
                              <a:pt x="5383" y="930"/>
                            </a:lnTo>
                            <a:lnTo>
                              <a:pt x="5450" y="928"/>
                            </a:lnTo>
                            <a:lnTo>
                              <a:pt x="5513" y="931"/>
                            </a:lnTo>
                            <a:lnTo>
                              <a:pt x="5570" y="941"/>
                            </a:lnTo>
                            <a:lnTo>
                              <a:pt x="5621" y="955"/>
                            </a:lnTo>
                            <a:lnTo>
                              <a:pt x="5669" y="974"/>
                            </a:lnTo>
                            <a:lnTo>
                              <a:pt x="5712" y="997"/>
                            </a:lnTo>
                            <a:lnTo>
                              <a:pt x="5751" y="1023"/>
                            </a:lnTo>
                            <a:lnTo>
                              <a:pt x="5787" y="1051"/>
                            </a:lnTo>
                            <a:lnTo>
                              <a:pt x="5819" y="1082"/>
                            </a:lnTo>
                            <a:lnTo>
                              <a:pt x="5847" y="1113"/>
                            </a:lnTo>
                            <a:lnTo>
                              <a:pt x="5873" y="1145"/>
                            </a:lnTo>
                            <a:lnTo>
                              <a:pt x="5896" y="1177"/>
                            </a:lnTo>
                            <a:lnTo>
                              <a:pt x="5929" y="1234"/>
                            </a:lnTo>
                            <a:lnTo>
                              <a:pt x="5952" y="1291"/>
                            </a:lnTo>
                            <a:lnTo>
                              <a:pt x="5968" y="1349"/>
                            </a:lnTo>
                            <a:lnTo>
                              <a:pt x="5977" y="1408"/>
                            </a:lnTo>
                            <a:lnTo>
                              <a:pt x="5979" y="1464"/>
                            </a:lnTo>
                            <a:lnTo>
                              <a:pt x="5976" y="1519"/>
                            </a:lnTo>
                            <a:lnTo>
                              <a:pt x="5967" y="1572"/>
                            </a:lnTo>
                            <a:lnTo>
                              <a:pt x="5955" y="1623"/>
                            </a:lnTo>
                            <a:lnTo>
                              <a:pt x="5940" y="1668"/>
                            </a:lnTo>
                            <a:lnTo>
                              <a:pt x="5923" y="1710"/>
                            </a:lnTo>
                            <a:lnTo>
                              <a:pt x="5904" y="1745"/>
                            </a:lnTo>
                            <a:lnTo>
                              <a:pt x="5886" y="1774"/>
                            </a:lnTo>
                            <a:lnTo>
                              <a:pt x="5394" y="1798"/>
                            </a:lnTo>
                            <a:lnTo>
                              <a:pt x="4906" y="1817"/>
                            </a:lnTo>
                            <a:lnTo>
                              <a:pt x="4419" y="1831"/>
                            </a:lnTo>
                            <a:lnTo>
                              <a:pt x="3935" y="1840"/>
                            </a:lnTo>
                            <a:lnTo>
                              <a:pt x="3451" y="1845"/>
                            </a:lnTo>
                            <a:lnTo>
                              <a:pt x="2968" y="1845"/>
                            </a:lnTo>
                            <a:lnTo>
                              <a:pt x="2486" y="1842"/>
                            </a:lnTo>
                            <a:lnTo>
                              <a:pt x="2001" y="1834"/>
                            </a:lnTo>
                            <a:lnTo>
                              <a:pt x="1517" y="1824"/>
                            </a:lnTo>
                            <a:lnTo>
                              <a:pt x="1030" y="1810"/>
                            </a:lnTo>
                            <a:lnTo>
                              <a:pt x="543" y="1791"/>
                            </a:lnTo>
                            <a:lnTo>
                              <a:pt x="52" y="1770"/>
                            </a:lnTo>
                            <a:lnTo>
                              <a:pt x="52" y="1770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58" name="Freeform 146"/>
                      <p:cNvSpPr>
                        <a:spLocks noEditPoints="1"/>
                      </p:cNvSpPr>
                      <p:nvPr/>
                    </p:nvSpPr>
                    <p:spPr bwMode="auto">
                      <a:xfrm>
                        <a:off x="2576" y="2881"/>
                        <a:ext cx="821" cy="28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0" y="1694"/>
                          </a:cxn>
                          <a:cxn ang="0">
                            <a:pos x="127" y="1565"/>
                          </a:cxn>
                          <a:cxn ang="0">
                            <a:pos x="182" y="1152"/>
                          </a:cxn>
                          <a:cxn ang="0">
                            <a:pos x="474" y="817"/>
                          </a:cxn>
                          <a:cxn ang="0">
                            <a:pos x="790" y="710"/>
                          </a:cxn>
                          <a:cxn ang="0">
                            <a:pos x="923" y="694"/>
                          </a:cxn>
                          <a:cxn ang="0">
                            <a:pos x="850" y="656"/>
                          </a:cxn>
                          <a:cxn ang="0">
                            <a:pos x="517" y="682"/>
                          </a:cxn>
                          <a:cxn ang="0">
                            <a:pos x="139" y="956"/>
                          </a:cxn>
                          <a:cxn ang="0">
                            <a:pos x="0" y="1416"/>
                          </a:cxn>
                          <a:cxn ang="0">
                            <a:pos x="899" y="375"/>
                          </a:cxn>
                          <a:cxn ang="0">
                            <a:pos x="1210" y="895"/>
                          </a:cxn>
                          <a:cxn ang="0">
                            <a:pos x="1440" y="895"/>
                          </a:cxn>
                          <a:cxn ang="0">
                            <a:pos x="1391" y="777"/>
                          </a:cxn>
                          <a:cxn ang="0">
                            <a:pos x="907" y="442"/>
                          </a:cxn>
                          <a:cxn ang="0">
                            <a:pos x="4785" y="1172"/>
                          </a:cxn>
                          <a:cxn ang="0">
                            <a:pos x="4089" y="1091"/>
                          </a:cxn>
                          <a:cxn ang="0">
                            <a:pos x="3980" y="1143"/>
                          </a:cxn>
                          <a:cxn ang="0">
                            <a:pos x="4052" y="1182"/>
                          </a:cxn>
                          <a:cxn ang="0">
                            <a:pos x="4439" y="1167"/>
                          </a:cxn>
                          <a:cxn ang="0">
                            <a:pos x="4855" y="1365"/>
                          </a:cxn>
                          <a:cxn ang="0">
                            <a:pos x="5057" y="1745"/>
                          </a:cxn>
                          <a:cxn ang="0">
                            <a:pos x="5106" y="1662"/>
                          </a:cxn>
                          <a:cxn ang="0">
                            <a:pos x="3852" y="306"/>
                          </a:cxn>
                          <a:cxn ang="0">
                            <a:pos x="3778" y="231"/>
                          </a:cxn>
                          <a:cxn ang="0">
                            <a:pos x="4035" y="41"/>
                          </a:cxn>
                          <a:cxn ang="0">
                            <a:pos x="4363" y="11"/>
                          </a:cxn>
                          <a:cxn ang="0">
                            <a:pos x="4641" y="144"/>
                          </a:cxn>
                          <a:cxn ang="0">
                            <a:pos x="4800" y="357"/>
                          </a:cxn>
                          <a:cxn ang="0">
                            <a:pos x="4633" y="192"/>
                          </a:cxn>
                          <a:cxn ang="0">
                            <a:pos x="4335" y="114"/>
                          </a:cxn>
                          <a:cxn ang="0">
                            <a:pos x="4036" y="190"/>
                          </a:cxn>
                          <a:cxn ang="0">
                            <a:pos x="3871" y="327"/>
                          </a:cxn>
                          <a:cxn ang="0">
                            <a:pos x="4025" y="1917"/>
                          </a:cxn>
                          <a:cxn ang="0">
                            <a:pos x="3326" y="1977"/>
                          </a:cxn>
                          <a:cxn ang="0">
                            <a:pos x="2719" y="1768"/>
                          </a:cxn>
                          <a:cxn ang="0">
                            <a:pos x="2775" y="1654"/>
                          </a:cxn>
                          <a:cxn ang="0">
                            <a:pos x="3176" y="1762"/>
                          </a:cxn>
                          <a:cxn ang="0">
                            <a:pos x="3814" y="1779"/>
                          </a:cxn>
                          <a:cxn ang="0">
                            <a:pos x="4265" y="1515"/>
                          </a:cxn>
                          <a:cxn ang="0">
                            <a:pos x="2649" y="461"/>
                          </a:cxn>
                          <a:cxn ang="0">
                            <a:pos x="2764" y="428"/>
                          </a:cxn>
                          <a:cxn ang="0">
                            <a:pos x="3067" y="140"/>
                          </a:cxn>
                          <a:cxn ang="0">
                            <a:pos x="3411" y="73"/>
                          </a:cxn>
                          <a:cxn ang="0">
                            <a:pos x="3109" y="9"/>
                          </a:cxn>
                          <a:cxn ang="0">
                            <a:pos x="2732" y="180"/>
                          </a:cxn>
                          <a:cxn ang="0">
                            <a:pos x="2549" y="426"/>
                          </a:cxn>
                          <a:cxn ang="0">
                            <a:pos x="2814" y="1563"/>
                          </a:cxn>
                          <a:cxn ang="0">
                            <a:pos x="2898" y="844"/>
                          </a:cxn>
                          <a:cxn ang="0">
                            <a:pos x="2396" y="406"/>
                          </a:cxn>
                          <a:cxn ang="0">
                            <a:pos x="2736" y="854"/>
                          </a:cxn>
                          <a:cxn ang="0">
                            <a:pos x="2636" y="1551"/>
                          </a:cxn>
                          <a:cxn ang="0">
                            <a:pos x="2578" y="1779"/>
                          </a:cxn>
                          <a:cxn ang="0">
                            <a:pos x="2711" y="1778"/>
                          </a:cxn>
                          <a:cxn ang="0">
                            <a:pos x="4959" y="1022"/>
                          </a:cxn>
                          <a:cxn ang="0">
                            <a:pos x="4872" y="1232"/>
                          </a:cxn>
                          <a:cxn ang="0">
                            <a:pos x="4983" y="1209"/>
                          </a:cxn>
                          <a:cxn ang="0">
                            <a:pos x="5358" y="919"/>
                          </a:cxn>
                          <a:cxn ang="0">
                            <a:pos x="5645" y="920"/>
                          </a:cxn>
                          <a:cxn ang="0">
                            <a:pos x="5608" y="889"/>
                          </a:cxn>
                        </a:cxnLst>
                        <a:rect l="0" t="0" r="r" b="b"/>
                        <a:pathLst>
                          <a:path w="5746" h="1993">
                            <a:moveTo>
                              <a:pt x="61" y="1689"/>
                            </a:moveTo>
                            <a:lnTo>
                              <a:pt x="67" y="1690"/>
                            </a:lnTo>
                            <a:lnTo>
                              <a:pt x="74" y="1690"/>
                            </a:lnTo>
                            <a:lnTo>
                              <a:pt x="82" y="1691"/>
                            </a:lnTo>
                            <a:lnTo>
                              <a:pt x="91" y="1691"/>
                            </a:lnTo>
                            <a:lnTo>
                              <a:pt x="101" y="1692"/>
                            </a:lnTo>
                            <a:lnTo>
                              <a:pt x="110" y="1693"/>
                            </a:lnTo>
                            <a:lnTo>
                              <a:pt x="120" y="1693"/>
                            </a:lnTo>
                            <a:lnTo>
                              <a:pt x="130" y="1694"/>
                            </a:lnTo>
                            <a:lnTo>
                              <a:pt x="139" y="1694"/>
                            </a:lnTo>
                            <a:lnTo>
                              <a:pt x="148" y="1695"/>
                            </a:lnTo>
                            <a:lnTo>
                              <a:pt x="155" y="1695"/>
                            </a:lnTo>
                            <a:lnTo>
                              <a:pt x="160" y="1695"/>
                            </a:lnTo>
                            <a:lnTo>
                              <a:pt x="156" y="1679"/>
                            </a:lnTo>
                            <a:lnTo>
                              <a:pt x="149" y="1658"/>
                            </a:lnTo>
                            <a:lnTo>
                              <a:pt x="142" y="1631"/>
                            </a:lnTo>
                            <a:lnTo>
                              <a:pt x="134" y="1601"/>
                            </a:lnTo>
                            <a:lnTo>
                              <a:pt x="127" y="1565"/>
                            </a:lnTo>
                            <a:lnTo>
                              <a:pt x="121" y="1526"/>
                            </a:lnTo>
                            <a:lnTo>
                              <a:pt x="117" y="1485"/>
                            </a:lnTo>
                            <a:lnTo>
                              <a:pt x="116" y="1438"/>
                            </a:lnTo>
                            <a:lnTo>
                              <a:pt x="118" y="1388"/>
                            </a:lnTo>
                            <a:lnTo>
                              <a:pt x="125" y="1335"/>
                            </a:lnTo>
                            <a:lnTo>
                              <a:pt x="136" y="1279"/>
                            </a:lnTo>
                            <a:lnTo>
                              <a:pt x="153" y="1220"/>
                            </a:lnTo>
                            <a:lnTo>
                              <a:pt x="166" y="1188"/>
                            </a:lnTo>
                            <a:lnTo>
                              <a:pt x="182" y="1152"/>
                            </a:lnTo>
                            <a:lnTo>
                              <a:pt x="201" y="1116"/>
                            </a:lnTo>
                            <a:lnTo>
                              <a:pt x="222" y="1078"/>
                            </a:lnTo>
                            <a:lnTo>
                              <a:pt x="246" y="1039"/>
                            </a:lnTo>
                            <a:lnTo>
                              <a:pt x="275" y="1000"/>
                            </a:lnTo>
                            <a:lnTo>
                              <a:pt x="306" y="961"/>
                            </a:lnTo>
                            <a:lnTo>
                              <a:pt x="342" y="922"/>
                            </a:lnTo>
                            <a:lnTo>
                              <a:pt x="381" y="886"/>
                            </a:lnTo>
                            <a:lnTo>
                              <a:pt x="425" y="850"/>
                            </a:lnTo>
                            <a:lnTo>
                              <a:pt x="474" y="817"/>
                            </a:lnTo>
                            <a:lnTo>
                              <a:pt x="526" y="786"/>
                            </a:lnTo>
                            <a:lnTo>
                              <a:pt x="557" y="772"/>
                            </a:lnTo>
                            <a:lnTo>
                              <a:pt x="588" y="759"/>
                            </a:lnTo>
                            <a:lnTo>
                              <a:pt x="619" y="747"/>
                            </a:lnTo>
                            <a:lnTo>
                              <a:pt x="652" y="737"/>
                            </a:lnTo>
                            <a:lnTo>
                              <a:pt x="685" y="728"/>
                            </a:lnTo>
                            <a:lnTo>
                              <a:pt x="720" y="721"/>
                            </a:lnTo>
                            <a:lnTo>
                              <a:pt x="754" y="715"/>
                            </a:lnTo>
                            <a:lnTo>
                              <a:pt x="790" y="710"/>
                            </a:lnTo>
                            <a:lnTo>
                              <a:pt x="826" y="708"/>
                            </a:lnTo>
                            <a:lnTo>
                              <a:pt x="863" y="707"/>
                            </a:lnTo>
                            <a:lnTo>
                              <a:pt x="900" y="708"/>
                            </a:lnTo>
                            <a:lnTo>
                              <a:pt x="937" y="710"/>
                            </a:lnTo>
                            <a:lnTo>
                              <a:pt x="935" y="708"/>
                            </a:lnTo>
                            <a:lnTo>
                              <a:pt x="932" y="705"/>
                            </a:lnTo>
                            <a:lnTo>
                              <a:pt x="928" y="702"/>
                            </a:lnTo>
                            <a:lnTo>
                              <a:pt x="926" y="698"/>
                            </a:lnTo>
                            <a:lnTo>
                              <a:pt x="923" y="694"/>
                            </a:lnTo>
                            <a:lnTo>
                              <a:pt x="920" y="690"/>
                            </a:lnTo>
                            <a:lnTo>
                              <a:pt x="918" y="686"/>
                            </a:lnTo>
                            <a:lnTo>
                              <a:pt x="914" y="681"/>
                            </a:lnTo>
                            <a:lnTo>
                              <a:pt x="912" y="677"/>
                            </a:lnTo>
                            <a:lnTo>
                              <a:pt x="909" y="673"/>
                            </a:lnTo>
                            <a:lnTo>
                              <a:pt x="907" y="670"/>
                            </a:lnTo>
                            <a:lnTo>
                              <a:pt x="904" y="665"/>
                            </a:lnTo>
                            <a:lnTo>
                              <a:pt x="879" y="660"/>
                            </a:lnTo>
                            <a:lnTo>
                              <a:pt x="850" y="656"/>
                            </a:lnTo>
                            <a:lnTo>
                              <a:pt x="820" y="651"/>
                            </a:lnTo>
                            <a:lnTo>
                              <a:pt x="787" y="649"/>
                            </a:lnTo>
                            <a:lnTo>
                              <a:pt x="752" y="648"/>
                            </a:lnTo>
                            <a:lnTo>
                              <a:pt x="716" y="648"/>
                            </a:lnTo>
                            <a:lnTo>
                              <a:pt x="678" y="650"/>
                            </a:lnTo>
                            <a:lnTo>
                              <a:pt x="639" y="655"/>
                            </a:lnTo>
                            <a:lnTo>
                              <a:pt x="599" y="661"/>
                            </a:lnTo>
                            <a:lnTo>
                              <a:pt x="559" y="671"/>
                            </a:lnTo>
                            <a:lnTo>
                              <a:pt x="517" y="682"/>
                            </a:lnTo>
                            <a:lnTo>
                              <a:pt x="475" y="698"/>
                            </a:lnTo>
                            <a:lnTo>
                              <a:pt x="424" y="721"/>
                            </a:lnTo>
                            <a:lnTo>
                              <a:pt x="375" y="747"/>
                            </a:lnTo>
                            <a:lnTo>
                              <a:pt x="329" y="776"/>
                            </a:lnTo>
                            <a:lnTo>
                              <a:pt x="285" y="807"/>
                            </a:lnTo>
                            <a:lnTo>
                              <a:pt x="245" y="841"/>
                            </a:lnTo>
                            <a:lnTo>
                              <a:pt x="206" y="877"/>
                            </a:lnTo>
                            <a:lnTo>
                              <a:pt x="172" y="915"/>
                            </a:lnTo>
                            <a:lnTo>
                              <a:pt x="139" y="956"/>
                            </a:lnTo>
                            <a:lnTo>
                              <a:pt x="112" y="997"/>
                            </a:lnTo>
                            <a:lnTo>
                              <a:pt x="86" y="1042"/>
                            </a:lnTo>
                            <a:lnTo>
                              <a:pt x="64" y="1087"/>
                            </a:lnTo>
                            <a:lnTo>
                              <a:pt x="45" y="1133"/>
                            </a:lnTo>
                            <a:lnTo>
                              <a:pt x="26" y="1194"/>
                            </a:lnTo>
                            <a:lnTo>
                              <a:pt x="13" y="1252"/>
                            </a:lnTo>
                            <a:lnTo>
                              <a:pt x="4" y="1309"/>
                            </a:lnTo>
                            <a:lnTo>
                              <a:pt x="0" y="1364"/>
                            </a:lnTo>
                            <a:lnTo>
                              <a:pt x="0" y="1416"/>
                            </a:lnTo>
                            <a:lnTo>
                              <a:pt x="3" y="1465"/>
                            </a:lnTo>
                            <a:lnTo>
                              <a:pt x="8" y="1511"/>
                            </a:lnTo>
                            <a:lnTo>
                              <a:pt x="17" y="1554"/>
                            </a:lnTo>
                            <a:lnTo>
                              <a:pt x="28" y="1594"/>
                            </a:lnTo>
                            <a:lnTo>
                              <a:pt x="38" y="1630"/>
                            </a:lnTo>
                            <a:lnTo>
                              <a:pt x="50" y="1662"/>
                            </a:lnTo>
                            <a:lnTo>
                              <a:pt x="61" y="1689"/>
                            </a:lnTo>
                            <a:lnTo>
                              <a:pt x="61" y="1689"/>
                            </a:lnTo>
                            <a:close/>
                            <a:moveTo>
                              <a:pt x="899" y="375"/>
                            </a:moveTo>
                            <a:lnTo>
                              <a:pt x="875" y="552"/>
                            </a:lnTo>
                            <a:lnTo>
                              <a:pt x="883" y="612"/>
                            </a:lnTo>
                            <a:lnTo>
                              <a:pt x="905" y="665"/>
                            </a:lnTo>
                            <a:lnTo>
                              <a:pt x="939" y="715"/>
                            </a:lnTo>
                            <a:lnTo>
                              <a:pt x="984" y="760"/>
                            </a:lnTo>
                            <a:lnTo>
                              <a:pt x="1036" y="801"/>
                            </a:lnTo>
                            <a:lnTo>
                              <a:pt x="1092" y="837"/>
                            </a:lnTo>
                            <a:lnTo>
                              <a:pt x="1151" y="868"/>
                            </a:lnTo>
                            <a:lnTo>
                              <a:pt x="1210" y="895"/>
                            </a:lnTo>
                            <a:lnTo>
                              <a:pt x="1267" y="918"/>
                            </a:lnTo>
                            <a:lnTo>
                              <a:pt x="1319" y="935"/>
                            </a:lnTo>
                            <a:lnTo>
                              <a:pt x="1363" y="948"/>
                            </a:lnTo>
                            <a:lnTo>
                              <a:pt x="1397" y="956"/>
                            </a:lnTo>
                            <a:lnTo>
                              <a:pt x="1406" y="944"/>
                            </a:lnTo>
                            <a:lnTo>
                              <a:pt x="1414" y="932"/>
                            </a:lnTo>
                            <a:lnTo>
                              <a:pt x="1423" y="920"/>
                            </a:lnTo>
                            <a:lnTo>
                              <a:pt x="1431" y="907"/>
                            </a:lnTo>
                            <a:lnTo>
                              <a:pt x="1440" y="895"/>
                            </a:lnTo>
                            <a:lnTo>
                              <a:pt x="1449" y="882"/>
                            </a:lnTo>
                            <a:lnTo>
                              <a:pt x="1458" y="870"/>
                            </a:lnTo>
                            <a:lnTo>
                              <a:pt x="1467" y="858"/>
                            </a:lnTo>
                            <a:lnTo>
                              <a:pt x="1477" y="845"/>
                            </a:lnTo>
                            <a:lnTo>
                              <a:pt x="1486" y="832"/>
                            </a:lnTo>
                            <a:lnTo>
                              <a:pt x="1497" y="819"/>
                            </a:lnTo>
                            <a:lnTo>
                              <a:pt x="1507" y="806"/>
                            </a:lnTo>
                            <a:lnTo>
                              <a:pt x="1452" y="793"/>
                            </a:lnTo>
                            <a:lnTo>
                              <a:pt x="1391" y="777"/>
                            </a:lnTo>
                            <a:lnTo>
                              <a:pt x="1326" y="758"/>
                            </a:lnTo>
                            <a:lnTo>
                              <a:pt x="1258" y="735"/>
                            </a:lnTo>
                            <a:lnTo>
                              <a:pt x="1191" y="708"/>
                            </a:lnTo>
                            <a:lnTo>
                              <a:pt x="1125" y="677"/>
                            </a:lnTo>
                            <a:lnTo>
                              <a:pt x="1065" y="641"/>
                            </a:lnTo>
                            <a:lnTo>
                              <a:pt x="1010" y="600"/>
                            </a:lnTo>
                            <a:lnTo>
                              <a:pt x="964" y="553"/>
                            </a:lnTo>
                            <a:lnTo>
                              <a:pt x="929" y="501"/>
                            </a:lnTo>
                            <a:lnTo>
                              <a:pt x="907" y="442"/>
                            </a:lnTo>
                            <a:lnTo>
                              <a:pt x="899" y="375"/>
                            </a:lnTo>
                            <a:lnTo>
                              <a:pt x="899" y="375"/>
                            </a:lnTo>
                            <a:close/>
                            <a:moveTo>
                              <a:pt x="5101" y="1634"/>
                            </a:moveTo>
                            <a:lnTo>
                              <a:pt x="5087" y="1549"/>
                            </a:lnTo>
                            <a:lnTo>
                              <a:pt x="5056" y="1465"/>
                            </a:lnTo>
                            <a:lnTo>
                              <a:pt x="5009" y="1382"/>
                            </a:lnTo>
                            <a:lnTo>
                              <a:pt x="4946" y="1305"/>
                            </a:lnTo>
                            <a:lnTo>
                              <a:pt x="4872" y="1234"/>
                            </a:lnTo>
                            <a:lnTo>
                              <a:pt x="4785" y="1172"/>
                            </a:lnTo>
                            <a:lnTo>
                              <a:pt x="4689" y="1120"/>
                            </a:lnTo>
                            <a:lnTo>
                              <a:pt x="4585" y="1080"/>
                            </a:lnTo>
                            <a:lnTo>
                              <a:pt x="4473" y="1054"/>
                            </a:lnTo>
                            <a:lnTo>
                              <a:pt x="4356" y="1045"/>
                            </a:lnTo>
                            <a:lnTo>
                              <a:pt x="4236" y="1053"/>
                            </a:lnTo>
                            <a:lnTo>
                              <a:pt x="4113" y="1081"/>
                            </a:lnTo>
                            <a:lnTo>
                              <a:pt x="4106" y="1085"/>
                            </a:lnTo>
                            <a:lnTo>
                              <a:pt x="4098" y="1088"/>
                            </a:lnTo>
                            <a:lnTo>
                              <a:pt x="4089" y="1091"/>
                            </a:lnTo>
                            <a:lnTo>
                              <a:pt x="4078" y="1095"/>
                            </a:lnTo>
                            <a:lnTo>
                              <a:pt x="4067" y="1101"/>
                            </a:lnTo>
                            <a:lnTo>
                              <a:pt x="4055" y="1105"/>
                            </a:lnTo>
                            <a:lnTo>
                              <a:pt x="4042" y="1110"/>
                            </a:lnTo>
                            <a:lnTo>
                              <a:pt x="4029" y="1117"/>
                            </a:lnTo>
                            <a:lnTo>
                              <a:pt x="4016" y="1122"/>
                            </a:lnTo>
                            <a:lnTo>
                              <a:pt x="4004" y="1130"/>
                            </a:lnTo>
                            <a:lnTo>
                              <a:pt x="3992" y="1136"/>
                            </a:lnTo>
                            <a:lnTo>
                              <a:pt x="3980" y="1143"/>
                            </a:lnTo>
                            <a:lnTo>
                              <a:pt x="3989" y="1149"/>
                            </a:lnTo>
                            <a:lnTo>
                              <a:pt x="3998" y="1154"/>
                            </a:lnTo>
                            <a:lnTo>
                              <a:pt x="4007" y="1159"/>
                            </a:lnTo>
                            <a:lnTo>
                              <a:pt x="4015" y="1163"/>
                            </a:lnTo>
                            <a:lnTo>
                              <a:pt x="4023" y="1167"/>
                            </a:lnTo>
                            <a:lnTo>
                              <a:pt x="4030" y="1172"/>
                            </a:lnTo>
                            <a:lnTo>
                              <a:pt x="4038" y="1175"/>
                            </a:lnTo>
                            <a:lnTo>
                              <a:pt x="4046" y="1179"/>
                            </a:lnTo>
                            <a:lnTo>
                              <a:pt x="4052" y="1182"/>
                            </a:lnTo>
                            <a:lnTo>
                              <a:pt x="4058" y="1187"/>
                            </a:lnTo>
                            <a:lnTo>
                              <a:pt x="4065" y="1191"/>
                            </a:lnTo>
                            <a:lnTo>
                              <a:pt x="4071" y="1194"/>
                            </a:lnTo>
                            <a:lnTo>
                              <a:pt x="4136" y="1176"/>
                            </a:lnTo>
                            <a:lnTo>
                              <a:pt x="4199" y="1163"/>
                            </a:lnTo>
                            <a:lnTo>
                              <a:pt x="4262" y="1157"/>
                            </a:lnTo>
                            <a:lnTo>
                              <a:pt x="4323" y="1156"/>
                            </a:lnTo>
                            <a:lnTo>
                              <a:pt x="4382" y="1159"/>
                            </a:lnTo>
                            <a:lnTo>
                              <a:pt x="4439" y="1167"/>
                            </a:lnTo>
                            <a:lnTo>
                              <a:pt x="4494" y="1178"/>
                            </a:lnTo>
                            <a:lnTo>
                              <a:pt x="4546" y="1193"/>
                            </a:lnTo>
                            <a:lnTo>
                              <a:pt x="4595" y="1209"/>
                            </a:lnTo>
                            <a:lnTo>
                              <a:pt x="4641" y="1229"/>
                            </a:lnTo>
                            <a:lnTo>
                              <a:pt x="4684" y="1248"/>
                            </a:lnTo>
                            <a:lnTo>
                              <a:pt x="4724" y="1267"/>
                            </a:lnTo>
                            <a:lnTo>
                              <a:pt x="4769" y="1297"/>
                            </a:lnTo>
                            <a:lnTo>
                              <a:pt x="4813" y="1331"/>
                            </a:lnTo>
                            <a:lnTo>
                              <a:pt x="4855" y="1365"/>
                            </a:lnTo>
                            <a:lnTo>
                              <a:pt x="4894" y="1403"/>
                            </a:lnTo>
                            <a:lnTo>
                              <a:pt x="4929" y="1443"/>
                            </a:lnTo>
                            <a:lnTo>
                              <a:pt x="4960" y="1483"/>
                            </a:lnTo>
                            <a:lnTo>
                              <a:pt x="4989" y="1525"/>
                            </a:lnTo>
                            <a:lnTo>
                              <a:pt x="5013" y="1569"/>
                            </a:lnTo>
                            <a:lnTo>
                              <a:pt x="5031" y="1614"/>
                            </a:lnTo>
                            <a:lnTo>
                              <a:pt x="5045" y="1658"/>
                            </a:lnTo>
                            <a:lnTo>
                              <a:pt x="5054" y="1702"/>
                            </a:lnTo>
                            <a:lnTo>
                              <a:pt x="5057" y="1745"/>
                            </a:lnTo>
                            <a:lnTo>
                              <a:pt x="5107" y="1744"/>
                            </a:lnTo>
                            <a:lnTo>
                              <a:pt x="5107" y="1734"/>
                            </a:lnTo>
                            <a:lnTo>
                              <a:pt x="5109" y="1723"/>
                            </a:lnTo>
                            <a:lnTo>
                              <a:pt x="5109" y="1712"/>
                            </a:lnTo>
                            <a:lnTo>
                              <a:pt x="5109" y="1702"/>
                            </a:lnTo>
                            <a:lnTo>
                              <a:pt x="5109" y="1692"/>
                            </a:lnTo>
                            <a:lnTo>
                              <a:pt x="5107" y="1681"/>
                            </a:lnTo>
                            <a:lnTo>
                              <a:pt x="5107" y="1672"/>
                            </a:lnTo>
                            <a:lnTo>
                              <a:pt x="5106" y="1662"/>
                            </a:lnTo>
                            <a:lnTo>
                              <a:pt x="5105" y="1653"/>
                            </a:lnTo>
                            <a:lnTo>
                              <a:pt x="5103" y="1646"/>
                            </a:lnTo>
                            <a:lnTo>
                              <a:pt x="5102" y="1639"/>
                            </a:lnTo>
                            <a:lnTo>
                              <a:pt x="5101" y="1634"/>
                            </a:lnTo>
                            <a:lnTo>
                              <a:pt x="5101" y="1634"/>
                            </a:lnTo>
                            <a:close/>
                            <a:moveTo>
                              <a:pt x="3871" y="327"/>
                            </a:moveTo>
                            <a:lnTo>
                              <a:pt x="3865" y="320"/>
                            </a:lnTo>
                            <a:lnTo>
                              <a:pt x="3858" y="314"/>
                            </a:lnTo>
                            <a:lnTo>
                              <a:pt x="3852" y="306"/>
                            </a:lnTo>
                            <a:lnTo>
                              <a:pt x="3846" y="299"/>
                            </a:lnTo>
                            <a:lnTo>
                              <a:pt x="3838" y="290"/>
                            </a:lnTo>
                            <a:lnTo>
                              <a:pt x="3829" y="283"/>
                            </a:lnTo>
                            <a:lnTo>
                              <a:pt x="3822" y="274"/>
                            </a:lnTo>
                            <a:lnTo>
                              <a:pt x="3813" y="265"/>
                            </a:lnTo>
                            <a:lnTo>
                              <a:pt x="3805" y="257"/>
                            </a:lnTo>
                            <a:lnTo>
                              <a:pt x="3795" y="248"/>
                            </a:lnTo>
                            <a:lnTo>
                              <a:pt x="3786" y="240"/>
                            </a:lnTo>
                            <a:lnTo>
                              <a:pt x="3778" y="231"/>
                            </a:lnTo>
                            <a:lnTo>
                              <a:pt x="3795" y="209"/>
                            </a:lnTo>
                            <a:lnTo>
                              <a:pt x="3815" y="186"/>
                            </a:lnTo>
                            <a:lnTo>
                              <a:pt x="3838" y="163"/>
                            </a:lnTo>
                            <a:lnTo>
                              <a:pt x="3864" y="141"/>
                            </a:lnTo>
                            <a:lnTo>
                              <a:pt x="3893" y="118"/>
                            </a:lnTo>
                            <a:lnTo>
                              <a:pt x="3925" y="97"/>
                            </a:lnTo>
                            <a:lnTo>
                              <a:pt x="3960" y="76"/>
                            </a:lnTo>
                            <a:lnTo>
                              <a:pt x="3996" y="57"/>
                            </a:lnTo>
                            <a:lnTo>
                              <a:pt x="4035" y="41"/>
                            </a:lnTo>
                            <a:lnTo>
                              <a:pt x="4077" y="26"/>
                            </a:lnTo>
                            <a:lnTo>
                              <a:pt x="4121" y="14"/>
                            </a:lnTo>
                            <a:lnTo>
                              <a:pt x="4168" y="4"/>
                            </a:lnTo>
                            <a:lnTo>
                              <a:pt x="4195" y="2"/>
                            </a:lnTo>
                            <a:lnTo>
                              <a:pt x="4225" y="0"/>
                            </a:lnTo>
                            <a:lnTo>
                              <a:pt x="4257" y="0"/>
                            </a:lnTo>
                            <a:lnTo>
                              <a:pt x="4291" y="1"/>
                            </a:lnTo>
                            <a:lnTo>
                              <a:pt x="4326" y="4"/>
                            </a:lnTo>
                            <a:lnTo>
                              <a:pt x="4363" y="11"/>
                            </a:lnTo>
                            <a:lnTo>
                              <a:pt x="4400" y="19"/>
                            </a:lnTo>
                            <a:lnTo>
                              <a:pt x="4439" y="30"/>
                            </a:lnTo>
                            <a:lnTo>
                              <a:pt x="4478" y="44"/>
                            </a:lnTo>
                            <a:lnTo>
                              <a:pt x="4517" y="62"/>
                            </a:lnTo>
                            <a:lnTo>
                              <a:pt x="4557" y="83"/>
                            </a:lnTo>
                            <a:lnTo>
                              <a:pt x="4597" y="107"/>
                            </a:lnTo>
                            <a:lnTo>
                              <a:pt x="4610" y="118"/>
                            </a:lnTo>
                            <a:lnTo>
                              <a:pt x="4624" y="130"/>
                            </a:lnTo>
                            <a:lnTo>
                              <a:pt x="4641" y="144"/>
                            </a:lnTo>
                            <a:lnTo>
                              <a:pt x="4658" y="160"/>
                            </a:lnTo>
                            <a:lnTo>
                              <a:pt x="4676" y="177"/>
                            </a:lnTo>
                            <a:lnTo>
                              <a:pt x="4696" y="198"/>
                            </a:lnTo>
                            <a:lnTo>
                              <a:pt x="4715" y="219"/>
                            </a:lnTo>
                            <a:lnTo>
                              <a:pt x="4733" y="243"/>
                            </a:lnTo>
                            <a:lnTo>
                              <a:pt x="4752" y="269"/>
                            </a:lnTo>
                            <a:lnTo>
                              <a:pt x="4770" y="295"/>
                            </a:lnTo>
                            <a:lnTo>
                              <a:pt x="4785" y="326"/>
                            </a:lnTo>
                            <a:lnTo>
                              <a:pt x="4800" y="357"/>
                            </a:lnTo>
                            <a:lnTo>
                              <a:pt x="4789" y="337"/>
                            </a:lnTo>
                            <a:lnTo>
                              <a:pt x="4776" y="317"/>
                            </a:lnTo>
                            <a:lnTo>
                              <a:pt x="4761" y="298"/>
                            </a:lnTo>
                            <a:lnTo>
                              <a:pt x="4744" y="278"/>
                            </a:lnTo>
                            <a:lnTo>
                              <a:pt x="4726" y="259"/>
                            </a:lnTo>
                            <a:lnTo>
                              <a:pt x="4704" y="241"/>
                            </a:lnTo>
                            <a:lnTo>
                              <a:pt x="4682" y="223"/>
                            </a:lnTo>
                            <a:lnTo>
                              <a:pt x="4658" y="207"/>
                            </a:lnTo>
                            <a:lnTo>
                              <a:pt x="4633" y="192"/>
                            </a:lnTo>
                            <a:lnTo>
                              <a:pt x="4607" y="177"/>
                            </a:lnTo>
                            <a:lnTo>
                              <a:pt x="4579" y="164"/>
                            </a:lnTo>
                            <a:lnTo>
                              <a:pt x="4551" y="152"/>
                            </a:lnTo>
                            <a:lnTo>
                              <a:pt x="4512" y="142"/>
                            </a:lnTo>
                            <a:lnTo>
                              <a:pt x="4475" y="132"/>
                            </a:lnTo>
                            <a:lnTo>
                              <a:pt x="4439" y="124"/>
                            </a:lnTo>
                            <a:lnTo>
                              <a:pt x="4403" y="119"/>
                            </a:lnTo>
                            <a:lnTo>
                              <a:pt x="4369" y="116"/>
                            </a:lnTo>
                            <a:lnTo>
                              <a:pt x="4335" y="114"/>
                            </a:lnTo>
                            <a:lnTo>
                              <a:pt x="4302" y="114"/>
                            </a:lnTo>
                            <a:lnTo>
                              <a:pt x="4270" y="116"/>
                            </a:lnTo>
                            <a:lnTo>
                              <a:pt x="4239" y="120"/>
                            </a:lnTo>
                            <a:lnTo>
                              <a:pt x="4208" y="126"/>
                            </a:lnTo>
                            <a:lnTo>
                              <a:pt x="4179" y="132"/>
                            </a:lnTo>
                            <a:lnTo>
                              <a:pt x="4151" y="140"/>
                            </a:lnTo>
                            <a:lnTo>
                              <a:pt x="4108" y="156"/>
                            </a:lnTo>
                            <a:lnTo>
                              <a:pt x="4069" y="173"/>
                            </a:lnTo>
                            <a:lnTo>
                              <a:pt x="4036" y="190"/>
                            </a:lnTo>
                            <a:lnTo>
                              <a:pt x="4006" y="208"/>
                            </a:lnTo>
                            <a:lnTo>
                              <a:pt x="3980" y="226"/>
                            </a:lnTo>
                            <a:lnTo>
                              <a:pt x="3957" y="244"/>
                            </a:lnTo>
                            <a:lnTo>
                              <a:pt x="3938" y="261"/>
                            </a:lnTo>
                            <a:lnTo>
                              <a:pt x="3921" y="277"/>
                            </a:lnTo>
                            <a:lnTo>
                              <a:pt x="3906" y="292"/>
                            </a:lnTo>
                            <a:lnTo>
                              <a:pt x="3893" y="305"/>
                            </a:lnTo>
                            <a:lnTo>
                              <a:pt x="3881" y="317"/>
                            </a:lnTo>
                            <a:lnTo>
                              <a:pt x="3871" y="327"/>
                            </a:lnTo>
                            <a:lnTo>
                              <a:pt x="3871" y="327"/>
                            </a:lnTo>
                            <a:close/>
                            <a:moveTo>
                              <a:pt x="4265" y="1515"/>
                            </a:moveTo>
                            <a:lnTo>
                              <a:pt x="4279" y="1675"/>
                            </a:lnTo>
                            <a:lnTo>
                              <a:pt x="4266" y="1727"/>
                            </a:lnTo>
                            <a:lnTo>
                              <a:pt x="4239" y="1775"/>
                            </a:lnTo>
                            <a:lnTo>
                              <a:pt x="4200" y="1818"/>
                            </a:lnTo>
                            <a:lnTo>
                              <a:pt x="4151" y="1855"/>
                            </a:lnTo>
                            <a:lnTo>
                              <a:pt x="4092" y="1889"/>
                            </a:lnTo>
                            <a:lnTo>
                              <a:pt x="4025" y="1917"/>
                            </a:lnTo>
                            <a:lnTo>
                              <a:pt x="3953" y="1940"/>
                            </a:lnTo>
                            <a:lnTo>
                              <a:pt x="3876" y="1960"/>
                            </a:lnTo>
                            <a:lnTo>
                              <a:pt x="3795" y="1975"/>
                            </a:lnTo>
                            <a:lnTo>
                              <a:pt x="3713" y="1986"/>
                            </a:lnTo>
                            <a:lnTo>
                              <a:pt x="3632" y="1992"/>
                            </a:lnTo>
                            <a:lnTo>
                              <a:pt x="3552" y="1993"/>
                            </a:lnTo>
                            <a:lnTo>
                              <a:pt x="3476" y="1990"/>
                            </a:lnTo>
                            <a:lnTo>
                              <a:pt x="3401" y="1984"/>
                            </a:lnTo>
                            <a:lnTo>
                              <a:pt x="3326" y="1977"/>
                            </a:lnTo>
                            <a:lnTo>
                              <a:pt x="3252" y="1966"/>
                            </a:lnTo>
                            <a:lnTo>
                              <a:pt x="3179" y="1953"/>
                            </a:lnTo>
                            <a:lnTo>
                              <a:pt x="3107" y="1936"/>
                            </a:lnTo>
                            <a:lnTo>
                              <a:pt x="3038" y="1917"/>
                            </a:lnTo>
                            <a:lnTo>
                              <a:pt x="2971" y="1894"/>
                            </a:lnTo>
                            <a:lnTo>
                              <a:pt x="2904" y="1868"/>
                            </a:lnTo>
                            <a:lnTo>
                              <a:pt x="2841" y="1839"/>
                            </a:lnTo>
                            <a:lnTo>
                              <a:pt x="2778" y="1806"/>
                            </a:lnTo>
                            <a:lnTo>
                              <a:pt x="2719" y="1768"/>
                            </a:lnTo>
                            <a:lnTo>
                              <a:pt x="2726" y="1760"/>
                            </a:lnTo>
                            <a:lnTo>
                              <a:pt x="2731" y="1749"/>
                            </a:lnTo>
                            <a:lnTo>
                              <a:pt x="2737" y="1737"/>
                            </a:lnTo>
                            <a:lnTo>
                              <a:pt x="2744" y="1723"/>
                            </a:lnTo>
                            <a:lnTo>
                              <a:pt x="2749" y="1709"/>
                            </a:lnTo>
                            <a:lnTo>
                              <a:pt x="2756" y="1695"/>
                            </a:lnTo>
                            <a:lnTo>
                              <a:pt x="2762" y="1681"/>
                            </a:lnTo>
                            <a:lnTo>
                              <a:pt x="2769" y="1667"/>
                            </a:lnTo>
                            <a:lnTo>
                              <a:pt x="2775" y="1654"/>
                            </a:lnTo>
                            <a:lnTo>
                              <a:pt x="2780" y="1643"/>
                            </a:lnTo>
                            <a:lnTo>
                              <a:pt x="2787" y="1632"/>
                            </a:lnTo>
                            <a:lnTo>
                              <a:pt x="2791" y="1622"/>
                            </a:lnTo>
                            <a:lnTo>
                              <a:pt x="2850" y="1654"/>
                            </a:lnTo>
                            <a:lnTo>
                              <a:pt x="2912" y="1682"/>
                            </a:lnTo>
                            <a:lnTo>
                              <a:pt x="2975" y="1707"/>
                            </a:lnTo>
                            <a:lnTo>
                              <a:pt x="3042" y="1729"/>
                            </a:lnTo>
                            <a:lnTo>
                              <a:pt x="3107" y="1747"/>
                            </a:lnTo>
                            <a:lnTo>
                              <a:pt x="3176" y="1762"/>
                            </a:lnTo>
                            <a:lnTo>
                              <a:pt x="3244" y="1775"/>
                            </a:lnTo>
                            <a:lnTo>
                              <a:pt x="3311" y="1784"/>
                            </a:lnTo>
                            <a:lnTo>
                              <a:pt x="3377" y="1793"/>
                            </a:lnTo>
                            <a:lnTo>
                              <a:pt x="3440" y="1800"/>
                            </a:lnTo>
                            <a:lnTo>
                              <a:pt x="3502" y="1804"/>
                            </a:lnTo>
                            <a:lnTo>
                              <a:pt x="3560" y="1806"/>
                            </a:lnTo>
                            <a:lnTo>
                              <a:pt x="3649" y="1801"/>
                            </a:lnTo>
                            <a:lnTo>
                              <a:pt x="3734" y="1792"/>
                            </a:lnTo>
                            <a:lnTo>
                              <a:pt x="3814" y="1779"/>
                            </a:lnTo>
                            <a:lnTo>
                              <a:pt x="3889" y="1764"/>
                            </a:lnTo>
                            <a:lnTo>
                              <a:pt x="3958" y="1745"/>
                            </a:lnTo>
                            <a:lnTo>
                              <a:pt x="4022" y="1722"/>
                            </a:lnTo>
                            <a:lnTo>
                              <a:pt x="4079" y="1696"/>
                            </a:lnTo>
                            <a:lnTo>
                              <a:pt x="4130" y="1667"/>
                            </a:lnTo>
                            <a:lnTo>
                              <a:pt x="4175" y="1635"/>
                            </a:lnTo>
                            <a:lnTo>
                              <a:pt x="4211" y="1598"/>
                            </a:lnTo>
                            <a:lnTo>
                              <a:pt x="4241" y="1559"/>
                            </a:lnTo>
                            <a:lnTo>
                              <a:pt x="4265" y="1515"/>
                            </a:lnTo>
                            <a:lnTo>
                              <a:pt x="4265" y="1515"/>
                            </a:lnTo>
                            <a:close/>
                            <a:moveTo>
                              <a:pt x="2549" y="426"/>
                            </a:moveTo>
                            <a:lnTo>
                              <a:pt x="2561" y="429"/>
                            </a:lnTo>
                            <a:lnTo>
                              <a:pt x="2574" y="432"/>
                            </a:lnTo>
                            <a:lnTo>
                              <a:pt x="2588" y="436"/>
                            </a:lnTo>
                            <a:lnTo>
                              <a:pt x="2603" y="441"/>
                            </a:lnTo>
                            <a:lnTo>
                              <a:pt x="2618" y="447"/>
                            </a:lnTo>
                            <a:lnTo>
                              <a:pt x="2633" y="453"/>
                            </a:lnTo>
                            <a:lnTo>
                              <a:pt x="2649" y="461"/>
                            </a:lnTo>
                            <a:lnTo>
                              <a:pt x="2664" y="470"/>
                            </a:lnTo>
                            <a:lnTo>
                              <a:pt x="2679" y="478"/>
                            </a:lnTo>
                            <a:lnTo>
                              <a:pt x="2694" y="488"/>
                            </a:lnTo>
                            <a:lnTo>
                              <a:pt x="2707" y="499"/>
                            </a:lnTo>
                            <a:lnTo>
                              <a:pt x="2719" y="508"/>
                            </a:lnTo>
                            <a:lnTo>
                              <a:pt x="2728" y="495"/>
                            </a:lnTo>
                            <a:lnTo>
                              <a:pt x="2737" y="477"/>
                            </a:lnTo>
                            <a:lnTo>
                              <a:pt x="2749" y="453"/>
                            </a:lnTo>
                            <a:lnTo>
                              <a:pt x="2764" y="428"/>
                            </a:lnTo>
                            <a:lnTo>
                              <a:pt x="2783" y="398"/>
                            </a:lnTo>
                            <a:lnTo>
                              <a:pt x="2804" y="365"/>
                            </a:lnTo>
                            <a:lnTo>
                              <a:pt x="2830" y="332"/>
                            </a:lnTo>
                            <a:lnTo>
                              <a:pt x="2860" y="297"/>
                            </a:lnTo>
                            <a:lnTo>
                              <a:pt x="2895" y="261"/>
                            </a:lnTo>
                            <a:lnTo>
                              <a:pt x="2935" y="226"/>
                            </a:lnTo>
                            <a:lnTo>
                              <a:pt x="2981" y="191"/>
                            </a:lnTo>
                            <a:lnTo>
                              <a:pt x="3033" y="158"/>
                            </a:lnTo>
                            <a:lnTo>
                              <a:pt x="3067" y="140"/>
                            </a:lnTo>
                            <a:lnTo>
                              <a:pt x="3102" y="123"/>
                            </a:lnTo>
                            <a:lnTo>
                              <a:pt x="3138" y="109"/>
                            </a:lnTo>
                            <a:lnTo>
                              <a:pt x="3177" y="98"/>
                            </a:lnTo>
                            <a:lnTo>
                              <a:pt x="3216" y="88"/>
                            </a:lnTo>
                            <a:lnTo>
                              <a:pt x="3255" y="80"/>
                            </a:lnTo>
                            <a:lnTo>
                              <a:pt x="3294" y="75"/>
                            </a:lnTo>
                            <a:lnTo>
                              <a:pt x="3334" y="72"/>
                            </a:lnTo>
                            <a:lnTo>
                              <a:pt x="3373" y="72"/>
                            </a:lnTo>
                            <a:lnTo>
                              <a:pt x="3411" y="73"/>
                            </a:lnTo>
                            <a:lnTo>
                              <a:pt x="3448" y="77"/>
                            </a:lnTo>
                            <a:lnTo>
                              <a:pt x="3484" y="83"/>
                            </a:lnTo>
                            <a:lnTo>
                              <a:pt x="3420" y="56"/>
                            </a:lnTo>
                            <a:lnTo>
                              <a:pt x="3360" y="35"/>
                            </a:lnTo>
                            <a:lnTo>
                              <a:pt x="3303" y="20"/>
                            </a:lnTo>
                            <a:lnTo>
                              <a:pt x="3250" y="12"/>
                            </a:lnTo>
                            <a:lnTo>
                              <a:pt x="3200" y="7"/>
                            </a:lnTo>
                            <a:lnTo>
                              <a:pt x="3153" y="6"/>
                            </a:lnTo>
                            <a:lnTo>
                              <a:pt x="3109" y="9"/>
                            </a:lnTo>
                            <a:lnTo>
                              <a:pt x="3068" y="16"/>
                            </a:lnTo>
                            <a:lnTo>
                              <a:pt x="3030" y="25"/>
                            </a:lnTo>
                            <a:lnTo>
                              <a:pt x="2993" y="34"/>
                            </a:lnTo>
                            <a:lnTo>
                              <a:pt x="2960" y="44"/>
                            </a:lnTo>
                            <a:lnTo>
                              <a:pt x="2927" y="55"/>
                            </a:lnTo>
                            <a:lnTo>
                              <a:pt x="2870" y="83"/>
                            </a:lnTo>
                            <a:lnTo>
                              <a:pt x="2819" y="114"/>
                            </a:lnTo>
                            <a:lnTo>
                              <a:pt x="2773" y="146"/>
                            </a:lnTo>
                            <a:lnTo>
                              <a:pt x="2732" y="180"/>
                            </a:lnTo>
                            <a:lnTo>
                              <a:pt x="2695" y="215"/>
                            </a:lnTo>
                            <a:lnTo>
                              <a:pt x="2663" y="250"/>
                            </a:lnTo>
                            <a:lnTo>
                              <a:pt x="2636" y="285"/>
                            </a:lnTo>
                            <a:lnTo>
                              <a:pt x="2612" y="318"/>
                            </a:lnTo>
                            <a:lnTo>
                              <a:pt x="2592" y="349"/>
                            </a:lnTo>
                            <a:lnTo>
                              <a:pt x="2575" y="378"/>
                            </a:lnTo>
                            <a:lnTo>
                              <a:pt x="2561" y="404"/>
                            </a:lnTo>
                            <a:lnTo>
                              <a:pt x="2549" y="426"/>
                            </a:lnTo>
                            <a:lnTo>
                              <a:pt x="2549" y="426"/>
                            </a:lnTo>
                            <a:close/>
                            <a:moveTo>
                              <a:pt x="2711" y="1778"/>
                            </a:moveTo>
                            <a:lnTo>
                              <a:pt x="2722" y="1763"/>
                            </a:lnTo>
                            <a:lnTo>
                              <a:pt x="2734" y="1741"/>
                            </a:lnTo>
                            <a:lnTo>
                              <a:pt x="2747" y="1717"/>
                            </a:lnTo>
                            <a:lnTo>
                              <a:pt x="2761" y="1689"/>
                            </a:lnTo>
                            <a:lnTo>
                              <a:pt x="2775" y="1659"/>
                            </a:lnTo>
                            <a:lnTo>
                              <a:pt x="2789" y="1626"/>
                            </a:lnTo>
                            <a:lnTo>
                              <a:pt x="2802" y="1594"/>
                            </a:lnTo>
                            <a:lnTo>
                              <a:pt x="2814" y="1563"/>
                            </a:lnTo>
                            <a:lnTo>
                              <a:pt x="2826" y="1533"/>
                            </a:lnTo>
                            <a:lnTo>
                              <a:pt x="2835" y="1505"/>
                            </a:lnTo>
                            <a:lnTo>
                              <a:pt x="2844" y="1480"/>
                            </a:lnTo>
                            <a:lnTo>
                              <a:pt x="2849" y="1460"/>
                            </a:lnTo>
                            <a:lnTo>
                              <a:pt x="2886" y="1321"/>
                            </a:lnTo>
                            <a:lnTo>
                              <a:pt x="2908" y="1189"/>
                            </a:lnTo>
                            <a:lnTo>
                              <a:pt x="2917" y="1064"/>
                            </a:lnTo>
                            <a:lnTo>
                              <a:pt x="2914" y="949"/>
                            </a:lnTo>
                            <a:lnTo>
                              <a:pt x="2898" y="844"/>
                            </a:lnTo>
                            <a:lnTo>
                              <a:pt x="2872" y="748"/>
                            </a:lnTo>
                            <a:lnTo>
                              <a:pt x="2836" y="663"/>
                            </a:lnTo>
                            <a:lnTo>
                              <a:pt x="2792" y="590"/>
                            </a:lnTo>
                            <a:lnTo>
                              <a:pt x="2741" y="529"/>
                            </a:lnTo>
                            <a:lnTo>
                              <a:pt x="2682" y="480"/>
                            </a:lnTo>
                            <a:lnTo>
                              <a:pt x="2616" y="446"/>
                            </a:lnTo>
                            <a:lnTo>
                              <a:pt x="2545" y="426"/>
                            </a:lnTo>
                            <a:lnTo>
                              <a:pt x="2332" y="395"/>
                            </a:lnTo>
                            <a:lnTo>
                              <a:pt x="2396" y="406"/>
                            </a:lnTo>
                            <a:lnTo>
                              <a:pt x="2454" y="426"/>
                            </a:lnTo>
                            <a:lnTo>
                              <a:pt x="2507" y="453"/>
                            </a:lnTo>
                            <a:lnTo>
                              <a:pt x="2557" y="490"/>
                            </a:lnTo>
                            <a:lnTo>
                              <a:pt x="2601" y="533"/>
                            </a:lnTo>
                            <a:lnTo>
                              <a:pt x="2639" y="585"/>
                            </a:lnTo>
                            <a:lnTo>
                              <a:pt x="2672" y="643"/>
                            </a:lnTo>
                            <a:lnTo>
                              <a:pt x="2700" y="707"/>
                            </a:lnTo>
                            <a:lnTo>
                              <a:pt x="2720" y="778"/>
                            </a:lnTo>
                            <a:lnTo>
                              <a:pt x="2736" y="854"/>
                            </a:lnTo>
                            <a:lnTo>
                              <a:pt x="2745" y="935"/>
                            </a:lnTo>
                            <a:lnTo>
                              <a:pt x="2747" y="1021"/>
                            </a:lnTo>
                            <a:lnTo>
                              <a:pt x="2744" y="1109"/>
                            </a:lnTo>
                            <a:lnTo>
                              <a:pt x="2734" y="1193"/>
                            </a:lnTo>
                            <a:lnTo>
                              <a:pt x="2720" y="1273"/>
                            </a:lnTo>
                            <a:lnTo>
                              <a:pt x="2703" y="1349"/>
                            </a:lnTo>
                            <a:lnTo>
                              <a:pt x="2683" y="1421"/>
                            </a:lnTo>
                            <a:lnTo>
                              <a:pt x="2660" y="1489"/>
                            </a:lnTo>
                            <a:lnTo>
                              <a:pt x="2636" y="1551"/>
                            </a:lnTo>
                            <a:lnTo>
                              <a:pt x="2612" y="1608"/>
                            </a:lnTo>
                            <a:lnTo>
                              <a:pt x="2588" y="1660"/>
                            </a:lnTo>
                            <a:lnTo>
                              <a:pt x="2565" y="1706"/>
                            </a:lnTo>
                            <a:lnTo>
                              <a:pt x="2546" y="1746"/>
                            </a:lnTo>
                            <a:lnTo>
                              <a:pt x="2528" y="1778"/>
                            </a:lnTo>
                            <a:lnTo>
                              <a:pt x="2541" y="1779"/>
                            </a:lnTo>
                            <a:lnTo>
                              <a:pt x="2554" y="1779"/>
                            </a:lnTo>
                            <a:lnTo>
                              <a:pt x="2565" y="1779"/>
                            </a:lnTo>
                            <a:lnTo>
                              <a:pt x="2578" y="1779"/>
                            </a:lnTo>
                            <a:lnTo>
                              <a:pt x="2592" y="1779"/>
                            </a:lnTo>
                            <a:lnTo>
                              <a:pt x="2605" y="1779"/>
                            </a:lnTo>
                            <a:lnTo>
                              <a:pt x="2620" y="1779"/>
                            </a:lnTo>
                            <a:lnTo>
                              <a:pt x="2635" y="1779"/>
                            </a:lnTo>
                            <a:lnTo>
                              <a:pt x="2652" y="1779"/>
                            </a:lnTo>
                            <a:lnTo>
                              <a:pt x="2671" y="1779"/>
                            </a:lnTo>
                            <a:lnTo>
                              <a:pt x="2690" y="1779"/>
                            </a:lnTo>
                            <a:lnTo>
                              <a:pt x="2711" y="1778"/>
                            </a:lnTo>
                            <a:lnTo>
                              <a:pt x="2711" y="1778"/>
                            </a:lnTo>
                            <a:close/>
                            <a:moveTo>
                              <a:pt x="5368" y="864"/>
                            </a:moveTo>
                            <a:lnTo>
                              <a:pt x="5307" y="871"/>
                            </a:lnTo>
                            <a:lnTo>
                              <a:pt x="5250" y="880"/>
                            </a:lnTo>
                            <a:lnTo>
                              <a:pt x="5196" y="894"/>
                            </a:lnTo>
                            <a:lnTo>
                              <a:pt x="5144" y="913"/>
                            </a:lnTo>
                            <a:lnTo>
                              <a:pt x="5095" y="934"/>
                            </a:lnTo>
                            <a:lnTo>
                              <a:pt x="5047" y="960"/>
                            </a:lnTo>
                            <a:lnTo>
                              <a:pt x="5002" y="989"/>
                            </a:lnTo>
                            <a:lnTo>
                              <a:pt x="4959" y="1022"/>
                            </a:lnTo>
                            <a:lnTo>
                              <a:pt x="4918" y="1059"/>
                            </a:lnTo>
                            <a:lnTo>
                              <a:pt x="4880" y="1099"/>
                            </a:lnTo>
                            <a:lnTo>
                              <a:pt x="4843" y="1142"/>
                            </a:lnTo>
                            <a:lnTo>
                              <a:pt x="4809" y="1188"/>
                            </a:lnTo>
                            <a:lnTo>
                              <a:pt x="4823" y="1196"/>
                            </a:lnTo>
                            <a:lnTo>
                              <a:pt x="4837" y="1205"/>
                            </a:lnTo>
                            <a:lnTo>
                              <a:pt x="4850" y="1214"/>
                            </a:lnTo>
                            <a:lnTo>
                              <a:pt x="4861" y="1222"/>
                            </a:lnTo>
                            <a:lnTo>
                              <a:pt x="4872" y="1232"/>
                            </a:lnTo>
                            <a:lnTo>
                              <a:pt x="4884" y="1242"/>
                            </a:lnTo>
                            <a:lnTo>
                              <a:pt x="4894" y="1251"/>
                            </a:lnTo>
                            <a:lnTo>
                              <a:pt x="4904" y="1261"/>
                            </a:lnTo>
                            <a:lnTo>
                              <a:pt x="4914" y="1271"/>
                            </a:lnTo>
                            <a:lnTo>
                              <a:pt x="4924" y="1280"/>
                            </a:lnTo>
                            <a:lnTo>
                              <a:pt x="4933" y="1290"/>
                            </a:lnTo>
                            <a:lnTo>
                              <a:pt x="4944" y="1299"/>
                            </a:lnTo>
                            <a:lnTo>
                              <a:pt x="4960" y="1254"/>
                            </a:lnTo>
                            <a:lnTo>
                              <a:pt x="4983" y="1209"/>
                            </a:lnTo>
                            <a:lnTo>
                              <a:pt x="5009" y="1166"/>
                            </a:lnTo>
                            <a:lnTo>
                              <a:pt x="5040" y="1124"/>
                            </a:lnTo>
                            <a:lnTo>
                              <a:pt x="5074" y="1083"/>
                            </a:lnTo>
                            <a:lnTo>
                              <a:pt x="5113" y="1047"/>
                            </a:lnTo>
                            <a:lnTo>
                              <a:pt x="5155" y="1013"/>
                            </a:lnTo>
                            <a:lnTo>
                              <a:pt x="5201" y="981"/>
                            </a:lnTo>
                            <a:lnTo>
                              <a:pt x="5250" y="956"/>
                            </a:lnTo>
                            <a:lnTo>
                              <a:pt x="5303" y="935"/>
                            </a:lnTo>
                            <a:lnTo>
                              <a:pt x="5358" y="919"/>
                            </a:lnTo>
                            <a:lnTo>
                              <a:pt x="5417" y="909"/>
                            </a:lnTo>
                            <a:lnTo>
                              <a:pt x="5450" y="907"/>
                            </a:lnTo>
                            <a:lnTo>
                              <a:pt x="5483" y="905"/>
                            </a:lnTo>
                            <a:lnTo>
                              <a:pt x="5513" y="904"/>
                            </a:lnTo>
                            <a:lnTo>
                              <a:pt x="5541" y="905"/>
                            </a:lnTo>
                            <a:lnTo>
                              <a:pt x="5568" y="907"/>
                            </a:lnTo>
                            <a:lnTo>
                              <a:pt x="5594" y="910"/>
                            </a:lnTo>
                            <a:lnTo>
                              <a:pt x="5620" y="915"/>
                            </a:lnTo>
                            <a:lnTo>
                              <a:pt x="5645" y="920"/>
                            </a:lnTo>
                            <a:lnTo>
                              <a:pt x="5670" y="927"/>
                            </a:lnTo>
                            <a:lnTo>
                              <a:pt x="5694" y="935"/>
                            </a:lnTo>
                            <a:lnTo>
                              <a:pt x="5720" y="945"/>
                            </a:lnTo>
                            <a:lnTo>
                              <a:pt x="5746" y="954"/>
                            </a:lnTo>
                            <a:lnTo>
                              <a:pt x="5723" y="939"/>
                            </a:lnTo>
                            <a:lnTo>
                              <a:pt x="5699" y="924"/>
                            </a:lnTo>
                            <a:lnTo>
                              <a:pt x="5671" y="911"/>
                            </a:lnTo>
                            <a:lnTo>
                              <a:pt x="5641" y="900"/>
                            </a:lnTo>
                            <a:lnTo>
                              <a:pt x="5608" y="889"/>
                            </a:lnTo>
                            <a:lnTo>
                              <a:pt x="5575" y="879"/>
                            </a:lnTo>
                            <a:lnTo>
                              <a:pt x="5540" y="873"/>
                            </a:lnTo>
                            <a:lnTo>
                              <a:pt x="5505" y="867"/>
                            </a:lnTo>
                            <a:lnTo>
                              <a:pt x="5470" y="863"/>
                            </a:lnTo>
                            <a:lnTo>
                              <a:pt x="5434" y="862"/>
                            </a:lnTo>
                            <a:lnTo>
                              <a:pt x="5400" y="862"/>
                            </a:lnTo>
                            <a:lnTo>
                              <a:pt x="5368" y="864"/>
                            </a:lnTo>
                            <a:lnTo>
                              <a:pt x="5368" y="864"/>
                            </a:lnTo>
                            <a:close/>
                          </a:path>
                        </a:pathLst>
                      </a:custGeom>
                      <a:solidFill>
                        <a:srgbClr val="9999F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59" name="Freeform 14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76" y="2974"/>
                        <a:ext cx="134" cy="14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7" y="1042"/>
                          </a:cxn>
                          <a:cxn ang="0">
                            <a:pos x="82" y="1043"/>
                          </a:cxn>
                          <a:cxn ang="0">
                            <a:pos x="101" y="1044"/>
                          </a:cxn>
                          <a:cxn ang="0">
                            <a:pos x="120" y="1045"/>
                          </a:cxn>
                          <a:cxn ang="0">
                            <a:pos x="139" y="1046"/>
                          </a:cxn>
                          <a:cxn ang="0">
                            <a:pos x="155" y="1047"/>
                          </a:cxn>
                          <a:cxn ang="0">
                            <a:pos x="156" y="1031"/>
                          </a:cxn>
                          <a:cxn ang="0">
                            <a:pos x="142" y="983"/>
                          </a:cxn>
                          <a:cxn ang="0">
                            <a:pos x="127" y="917"/>
                          </a:cxn>
                          <a:cxn ang="0">
                            <a:pos x="117" y="837"/>
                          </a:cxn>
                          <a:cxn ang="0">
                            <a:pos x="118" y="740"/>
                          </a:cxn>
                          <a:cxn ang="0">
                            <a:pos x="136" y="631"/>
                          </a:cxn>
                          <a:cxn ang="0">
                            <a:pos x="166" y="540"/>
                          </a:cxn>
                          <a:cxn ang="0">
                            <a:pos x="201" y="468"/>
                          </a:cxn>
                          <a:cxn ang="0">
                            <a:pos x="246" y="391"/>
                          </a:cxn>
                          <a:cxn ang="0">
                            <a:pos x="306" y="313"/>
                          </a:cxn>
                          <a:cxn ang="0">
                            <a:pos x="381" y="238"/>
                          </a:cxn>
                          <a:cxn ang="0">
                            <a:pos x="474" y="169"/>
                          </a:cxn>
                          <a:cxn ang="0">
                            <a:pos x="557" y="124"/>
                          </a:cxn>
                          <a:cxn ang="0">
                            <a:pos x="619" y="99"/>
                          </a:cxn>
                          <a:cxn ang="0">
                            <a:pos x="685" y="80"/>
                          </a:cxn>
                          <a:cxn ang="0">
                            <a:pos x="754" y="67"/>
                          </a:cxn>
                          <a:cxn ang="0">
                            <a:pos x="826" y="60"/>
                          </a:cxn>
                          <a:cxn ang="0">
                            <a:pos x="900" y="60"/>
                          </a:cxn>
                          <a:cxn ang="0">
                            <a:pos x="935" y="60"/>
                          </a:cxn>
                          <a:cxn ang="0">
                            <a:pos x="928" y="54"/>
                          </a:cxn>
                          <a:cxn ang="0">
                            <a:pos x="923" y="46"/>
                          </a:cxn>
                          <a:cxn ang="0">
                            <a:pos x="918" y="38"/>
                          </a:cxn>
                          <a:cxn ang="0">
                            <a:pos x="912" y="29"/>
                          </a:cxn>
                          <a:cxn ang="0">
                            <a:pos x="907" y="22"/>
                          </a:cxn>
                          <a:cxn ang="0">
                            <a:pos x="879" y="12"/>
                          </a:cxn>
                          <a:cxn ang="0">
                            <a:pos x="820" y="3"/>
                          </a:cxn>
                          <a:cxn ang="0">
                            <a:pos x="752" y="0"/>
                          </a:cxn>
                          <a:cxn ang="0">
                            <a:pos x="678" y="2"/>
                          </a:cxn>
                          <a:cxn ang="0">
                            <a:pos x="599" y="13"/>
                          </a:cxn>
                          <a:cxn ang="0">
                            <a:pos x="517" y="34"/>
                          </a:cxn>
                          <a:cxn ang="0">
                            <a:pos x="424" y="73"/>
                          </a:cxn>
                          <a:cxn ang="0">
                            <a:pos x="329" y="128"/>
                          </a:cxn>
                          <a:cxn ang="0">
                            <a:pos x="245" y="193"/>
                          </a:cxn>
                          <a:cxn ang="0">
                            <a:pos x="172" y="267"/>
                          </a:cxn>
                          <a:cxn ang="0">
                            <a:pos x="112" y="349"/>
                          </a:cxn>
                          <a:cxn ang="0">
                            <a:pos x="64" y="439"/>
                          </a:cxn>
                          <a:cxn ang="0">
                            <a:pos x="26" y="546"/>
                          </a:cxn>
                          <a:cxn ang="0">
                            <a:pos x="4" y="661"/>
                          </a:cxn>
                          <a:cxn ang="0">
                            <a:pos x="0" y="768"/>
                          </a:cxn>
                          <a:cxn ang="0">
                            <a:pos x="8" y="863"/>
                          </a:cxn>
                          <a:cxn ang="0">
                            <a:pos x="28" y="946"/>
                          </a:cxn>
                          <a:cxn ang="0">
                            <a:pos x="50" y="1014"/>
                          </a:cxn>
                          <a:cxn ang="0">
                            <a:pos x="61" y="1041"/>
                          </a:cxn>
                        </a:cxnLst>
                        <a:rect l="0" t="0" r="r" b="b"/>
                        <a:pathLst>
                          <a:path w="937" h="1047">
                            <a:moveTo>
                              <a:pt x="61" y="1041"/>
                            </a:moveTo>
                            <a:lnTo>
                              <a:pt x="67" y="1042"/>
                            </a:lnTo>
                            <a:lnTo>
                              <a:pt x="74" y="1042"/>
                            </a:lnTo>
                            <a:lnTo>
                              <a:pt x="82" y="1043"/>
                            </a:lnTo>
                            <a:lnTo>
                              <a:pt x="91" y="1043"/>
                            </a:lnTo>
                            <a:lnTo>
                              <a:pt x="101" y="1044"/>
                            </a:lnTo>
                            <a:lnTo>
                              <a:pt x="110" y="1045"/>
                            </a:lnTo>
                            <a:lnTo>
                              <a:pt x="120" y="1045"/>
                            </a:lnTo>
                            <a:lnTo>
                              <a:pt x="130" y="1046"/>
                            </a:lnTo>
                            <a:lnTo>
                              <a:pt x="139" y="1046"/>
                            </a:lnTo>
                            <a:lnTo>
                              <a:pt x="148" y="1047"/>
                            </a:lnTo>
                            <a:lnTo>
                              <a:pt x="155" y="1047"/>
                            </a:lnTo>
                            <a:lnTo>
                              <a:pt x="160" y="1047"/>
                            </a:lnTo>
                            <a:lnTo>
                              <a:pt x="156" y="1031"/>
                            </a:lnTo>
                            <a:lnTo>
                              <a:pt x="149" y="1010"/>
                            </a:lnTo>
                            <a:lnTo>
                              <a:pt x="142" y="983"/>
                            </a:lnTo>
                            <a:lnTo>
                              <a:pt x="134" y="953"/>
                            </a:lnTo>
                            <a:lnTo>
                              <a:pt x="127" y="917"/>
                            </a:lnTo>
                            <a:lnTo>
                              <a:pt x="121" y="878"/>
                            </a:lnTo>
                            <a:lnTo>
                              <a:pt x="117" y="837"/>
                            </a:lnTo>
                            <a:lnTo>
                              <a:pt x="116" y="790"/>
                            </a:lnTo>
                            <a:lnTo>
                              <a:pt x="118" y="740"/>
                            </a:lnTo>
                            <a:lnTo>
                              <a:pt x="125" y="687"/>
                            </a:lnTo>
                            <a:lnTo>
                              <a:pt x="136" y="631"/>
                            </a:lnTo>
                            <a:lnTo>
                              <a:pt x="153" y="572"/>
                            </a:lnTo>
                            <a:lnTo>
                              <a:pt x="166" y="540"/>
                            </a:lnTo>
                            <a:lnTo>
                              <a:pt x="182" y="504"/>
                            </a:lnTo>
                            <a:lnTo>
                              <a:pt x="201" y="468"/>
                            </a:lnTo>
                            <a:lnTo>
                              <a:pt x="222" y="430"/>
                            </a:lnTo>
                            <a:lnTo>
                              <a:pt x="246" y="391"/>
                            </a:lnTo>
                            <a:lnTo>
                              <a:pt x="275" y="352"/>
                            </a:lnTo>
                            <a:lnTo>
                              <a:pt x="306" y="313"/>
                            </a:lnTo>
                            <a:lnTo>
                              <a:pt x="342" y="274"/>
                            </a:lnTo>
                            <a:lnTo>
                              <a:pt x="381" y="238"/>
                            </a:lnTo>
                            <a:lnTo>
                              <a:pt x="425" y="202"/>
                            </a:lnTo>
                            <a:lnTo>
                              <a:pt x="474" y="169"/>
                            </a:lnTo>
                            <a:lnTo>
                              <a:pt x="526" y="138"/>
                            </a:lnTo>
                            <a:lnTo>
                              <a:pt x="557" y="124"/>
                            </a:lnTo>
                            <a:lnTo>
                              <a:pt x="588" y="111"/>
                            </a:lnTo>
                            <a:lnTo>
                              <a:pt x="619" y="99"/>
                            </a:lnTo>
                            <a:lnTo>
                              <a:pt x="652" y="89"/>
                            </a:lnTo>
                            <a:lnTo>
                              <a:pt x="685" y="80"/>
                            </a:lnTo>
                            <a:lnTo>
                              <a:pt x="720" y="73"/>
                            </a:lnTo>
                            <a:lnTo>
                              <a:pt x="754" y="67"/>
                            </a:lnTo>
                            <a:lnTo>
                              <a:pt x="790" y="62"/>
                            </a:lnTo>
                            <a:lnTo>
                              <a:pt x="826" y="60"/>
                            </a:lnTo>
                            <a:lnTo>
                              <a:pt x="863" y="59"/>
                            </a:lnTo>
                            <a:lnTo>
                              <a:pt x="900" y="60"/>
                            </a:lnTo>
                            <a:lnTo>
                              <a:pt x="937" y="62"/>
                            </a:lnTo>
                            <a:lnTo>
                              <a:pt x="935" y="60"/>
                            </a:lnTo>
                            <a:lnTo>
                              <a:pt x="932" y="57"/>
                            </a:lnTo>
                            <a:lnTo>
                              <a:pt x="928" y="54"/>
                            </a:lnTo>
                            <a:lnTo>
                              <a:pt x="926" y="50"/>
                            </a:lnTo>
                            <a:lnTo>
                              <a:pt x="923" y="46"/>
                            </a:lnTo>
                            <a:lnTo>
                              <a:pt x="920" y="42"/>
                            </a:lnTo>
                            <a:lnTo>
                              <a:pt x="918" y="38"/>
                            </a:lnTo>
                            <a:lnTo>
                              <a:pt x="914" y="33"/>
                            </a:lnTo>
                            <a:lnTo>
                              <a:pt x="912" y="29"/>
                            </a:lnTo>
                            <a:lnTo>
                              <a:pt x="909" y="25"/>
                            </a:lnTo>
                            <a:lnTo>
                              <a:pt x="907" y="22"/>
                            </a:lnTo>
                            <a:lnTo>
                              <a:pt x="904" y="17"/>
                            </a:lnTo>
                            <a:lnTo>
                              <a:pt x="879" y="12"/>
                            </a:lnTo>
                            <a:lnTo>
                              <a:pt x="850" y="8"/>
                            </a:lnTo>
                            <a:lnTo>
                              <a:pt x="820" y="3"/>
                            </a:lnTo>
                            <a:lnTo>
                              <a:pt x="787" y="1"/>
                            </a:lnTo>
                            <a:lnTo>
                              <a:pt x="752" y="0"/>
                            </a:lnTo>
                            <a:lnTo>
                              <a:pt x="716" y="0"/>
                            </a:lnTo>
                            <a:lnTo>
                              <a:pt x="678" y="2"/>
                            </a:lnTo>
                            <a:lnTo>
                              <a:pt x="639" y="7"/>
                            </a:lnTo>
                            <a:lnTo>
                              <a:pt x="599" y="13"/>
                            </a:lnTo>
                            <a:lnTo>
                              <a:pt x="559" y="23"/>
                            </a:lnTo>
                            <a:lnTo>
                              <a:pt x="517" y="34"/>
                            </a:lnTo>
                            <a:lnTo>
                              <a:pt x="475" y="50"/>
                            </a:lnTo>
                            <a:lnTo>
                              <a:pt x="424" y="73"/>
                            </a:lnTo>
                            <a:lnTo>
                              <a:pt x="375" y="99"/>
                            </a:lnTo>
                            <a:lnTo>
                              <a:pt x="329" y="128"/>
                            </a:lnTo>
                            <a:lnTo>
                              <a:pt x="285" y="159"/>
                            </a:lnTo>
                            <a:lnTo>
                              <a:pt x="245" y="193"/>
                            </a:lnTo>
                            <a:lnTo>
                              <a:pt x="206" y="229"/>
                            </a:lnTo>
                            <a:lnTo>
                              <a:pt x="172" y="267"/>
                            </a:lnTo>
                            <a:lnTo>
                              <a:pt x="139" y="308"/>
                            </a:lnTo>
                            <a:lnTo>
                              <a:pt x="112" y="349"/>
                            </a:lnTo>
                            <a:lnTo>
                              <a:pt x="86" y="394"/>
                            </a:lnTo>
                            <a:lnTo>
                              <a:pt x="64" y="439"/>
                            </a:lnTo>
                            <a:lnTo>
                              <a:pt x="45" y="485"/>
                            </a:lnTo>
                            <a:lnTo>
                              <a:pt x="26" y="546"/>
                            </a:lnTo>
                            <a:lnTo>
                              <a:pt x="13" y="604"/>
                            </a:lnTo>
                            <a:lnTo>
                              <a:pt x="4" y="661"/>
                            </a:lnTo>
                            <a:lnTo>
                              <a:pt x="0" y="716"/>
                            </a:lnTo>
                            <a:lnTo>
                              <a:pt x="0" y="768"/>
                            </a:lnTo>
                            <a:lnTo>
                              <a:pt x="3" y="817"/>
                            </a:lnTo>
                            <a:lnTo>
                              <a:pt x="8" y="863"/>
                            </a:lnTo>
                            <a:lnTo>
                              <a:pt x="17" y="906"/>
                            </a:lnTo>
                            <a:lnTo>
                              <a:pt x="28" y="946"/>
                            </a:lnTo>
                            <a:lnTo>
                              <a:pt x="38" y="982"/>
                            </a:lnTo>
                            <a:lnTo>
                              <a:pt x="50" y="1014"/>
                            </a:lnTo>
                            <a:lnTo>
                              <a:pt x="61" y="1041"/>
                            </a:lnTo>
                            <a:lnTo>
                              <a:pt x="61" y="1041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0" name="Freeform 1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01" y="2935"/>
                        <a:ext cx="90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4" y="0"/>
                          </a:cxn>
                          <a:cxn ang="0">
                            <a:pos x="0" y="177"/>
                          </a:cxn>
                          <a:cxn ang="0">
                            <a:pos x="8" y="237"/>
                          </a:cxn>
                          <a:cxn ang="0">
                            <a:pos x="30" y="290"/>
                          </a:cxn>
                          <a:cxn ang="0">
                            <a:pos x="64" y="340"/>
                          </a:cxn>
                          <a:cxn ang="0">
                            <a:pos x="109" y="385"/>
                          </a:cxn>
                          <a:cxn ang="0">
                            <a:pos x="161" y="426"/>
                          </a:cxn>
                          <a:cxn ang="0">
                            <a:pos x="217" y="462"/>
                          </a:cxn>
                          <a:cxn ang="0">
                            <a:pos x="276" y="493"/>
                          </a:cxn>
                          <a:cxn ang="0">
                            <a:pos x="335" y="520"/>
                          </a:cxn>
                          <a:cxn ang="0">
                            <a:pos x="392" y="543"/>
                          </a:cxn>
                          <a:cxn ang="0">
                            <a:pos x="444" y="560"/>
                          </a:cxn>
                          <a:cxn ang="0">
                            <a:pos x="488" y="573"/>
                          </a:cxn>
                          <a:cxn ang="0">
                            <a:pos x="522" y="581"/>
                          </a:cxn>
                          <a:cxn ang="0">
                            <a:pos x="531" y="569"/>
                          </a:cxn>
                          <a:cxn ang="0">
                            <a:pos x="539" y="557"/>
                          </a:cxn>
                          <a:cxn ang="0">
                            <a:pos x="548" y="545"/>
                          </a:cxn>
                          <a:cxn ang="0">
                            <a:pos x="556" y="532"/>
                          </a:cxn>
                          <a:cxn ang="0">
                            <a:pos x="565" y="520"/>
                          </a:cxn>
                          <a:cxn ang="0">
                            <a:pos x="574" y="507"/>
                          </a:cxn>
                          <a:cxn ang="0">
                            <a:pos x="583" y="495"/>
                          </a:cxn>
                          <a:cxn ang="0">
                            <a:pos x="592" y="483"/>
                          </a:cxn>
                          <a:cxn ang="0">
                            <a:pos x="602" y="470"/>
                          </a:cxn>
                          <a:cxn ang="0">
                            <a:pos x="611" y="457"/>
                          </a:cxn>
                          <a:cxn ang="0">
                            <a:pos x="622" y="444"/>
                          </a:cxn>
                          <a:cxn ang="0">
                            <a:pos x="632" y="431"/>
                          </a:cxn>
                          <a:cxn ang="0">
                            <a:pos x="577" y="418"/>
                          </a:cxn>
                          <a:cxn ang="0">
                            <a:pos x="516" y="402"/>
                          </a:cxn>
                          <a:cxn ang="0">
                            <a:pos x="451" y="383"/>
                          </a:cxn>
                          <a:cxn ang="0">
                            <a:pos x="383" y="360"/>
                          </a:cxn>
                          <a:cxn ang="0">
                            <a:pos x="316" y="333"/>
                          </a:cxn>
                          <a:cxn ang="0">
                            <a:pos x="250" y="302"/>
                          </a:cxn>
                          <a:cxn ang="0">
                            <a:pos x="190" y="266"/>
                          </a:cxn>
                          <a:cxn ang="0">
                            <a:pos x="135" y="225"/>
                          </a:cxn>
                          <a:cxn ang="0">
                            <a:pos x="89" y="178"/>
                          </a:cxn>
                          <a:cxn ang="0">
                            <a:pos x="54" y="126"/>
                          </a:cxn>
                          <a:cxn ang="0">
                            <a:pos x="32" y="67"/>
                          </a:cxn>
                          <a:cxn ang="0">
                            <a:pos x="24" y="0"/>
                          </a:cxn>
                          <a:cxn ang="0">
                            <a:pos x="24" y="0"/>
                          </a:cxn>
                        </a:cxnLst>
                        <a:rect l="0" t="0" r="r" b="b"/>
                        <a:pathLst>
                          <a:path w="632" h="581">
                            <a:moveTo>
                              <a:pt x="24" y="0"/>
                            </a:moveTo>
                            <a:lnTo>
                              <a:pt x="0" y="177"/>
                            </a:lnTo>
                            <a:lnTo>
                              <a:pt x="8" y="237"/>
                            </a:lnTo>
                            <a:lnTo>
                              <a:pt x="30" y="290"/>
                            </a:lnTo>
                            <a:lnTo>
                              <a:pt x="64" y="340"/>
                            </a:lnTo>
                            <a:lnTo>
                              <a:pt x="109" y="385"/>
                            </a:lnTo>
                            <a:lnTo>
                              <a:pt x="161" y="426"/>
                            </a:lnTo>
                            <a:lnTo>
                              <a:pt x="217" y="462"/>
                            </a:lnTo>
                            <a:lnTo>
                              <a:pt x="276" y="493"/>
                            </a:lnTo>
                            <a:lnTo>
                              <a:pt x="335" y="520"/>
                            </a:lnTo>
                            <a:lnTo>
                              <a:pt x="392" y="543"/>
                            </a:lnTo>
                            <a:lnTo>
                              <a:pt x="444" y="560"/>
                            </a:lnTo>
                            <a:lnTo>
                              <a:pt x="488" y="573"/>
                            </a:lnTo>
                            <a:lnTo>
                              <a:pt x="522" y="581"/>
                            </a:lnTo>
                            <a:lnTo>
                              <a:pt x="531" y="569"/>
                            </a:lnTo>
                            <a:lnTo>
                              <a:pt x="539" y="557"/>
                            </a:lnTo>
                            <a:lnTo>
                              <a:pt x="548" y="545"/>
                            </a:lnTo>
                            <a:lnTo>
                              <a:pt x="556" y="532"/>
                            </a:lnTo>
                            <a:lnTo>
                              <a:pt x="565" y="520"/>
                            </a:lnTo>
                            <a:lnTo>
                              <a:pt x="574" y="507"/>
                            </a:lnTo>
                            <a:lnTo>
                              <a:pt x="583" y="495"/>
                            </a:lnTo>
                            <a:lnTo>
                              <a:pt x="592" y="483"/>
                            </a:lnTo>
                            <a:lnTo>
                              <a:pt x="602" y="470"/>
                            </a:lnTo>
                            <a:lnTo>
                              <a:pt x="611" y="457"/>
                            </a:lnTo>
                            <a:lnTo>
                              <a:pt x="622" y="444"/>
                            </a:lnTo>
                            <a:lnTo>
                              <a:pt x="632" y="431"/>
                            </a:lnTo>
                            <a:lnTo>
                              <a:pt x="577" y="418"/>
                            </a:lnTo>
                            <a:lnTo>
                              <a:pt x="516" y="402"/>
                            </a:lnTo>
                            <a:lnTo>
                              <a:pt x="451" y="383"/>
                            </a:lnTo>
                            <a:lnTo>
                              <a:pt x="383" y="360"/>
                            </a:lnTo>
                            <a:lnTo>
                              <a:pt x="316" y="333"/>
                            </a:lnTo>
                            <a:lnTo>
                              <a:pt x="250" y="302"/>
                            </a:lnTo>
                            <a:lnTo>
                              <a:pt x="190" y="266"/>
                            </a:lnTo>
                            <a:lnTo>
                              <a:pt x="135" y="225"/>
                            </a:lnTo>
                            <a:lnTo>
                              <a:pt x="89" y="178"/>
                            </a:lnTo>
                            <a:lnTo>
                              <a:pt x="54" y="126"/>
                            </a:lnTo>
                            <a:lnTo>
                              <a:pt x="32" y="67"/>
                            </a:lnTo>
                            <a:lnTo>
                              <a:pt x="24" y="0"/>
                            </a:lnTo>
                            <a:lnTo>
                              <a:pt x="24" y="0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1" name="Freeform 1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44" y="3030"/>
                        <a:ext cx="162" cy="100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107" y="504"/>
                          </a:cxn>
                          <a:cxn ang="0">
                            <a:pos x="1029" y="337"/>
                          </a:cxn>
                          <a:cxn ang="0">
                            <a:pos x="892" y="189"/>
                          </a:cxn>
                          <a:cxn ang="0">
                            <a:pos x="709" y="75"/>
                          </a:cxn>
                          <a:cxn ang="0">
                            <a:pos x="493" y="9"/>
                          </a:cxn>
                          <a:cxn ang="0">
                            <a:pos x="256" y="8"/>
                          </a:cxn>
                          <a:cxn ang="0">
                            <a:pos x="126" y="40"/>
                          </a:cxn>
                          <a:cxn ang="0">
                            <a:pos x="109" y="46"/>
                          </a:cxn>
                          <a:cxn ang="0">
                            <a:pos x="87" y="56"/>
                          </a:cxn>
                          <a:cxn ang="0">
                            <a:pos x="62" y="65"/>
                          </a:cxn>
                          <a:cxn ang="0">
                            <a:pos x="36" y="77"/>
                          </a:cxn>
                          <a:cxn ang="0">
                            <a:pos x="12" y="91"/>
                          </a:cxn>
                          <a:cxn ang="0">
                            <a:pos x="9" y="104"/>
                          </a:cxn>
                          <a:cxn ang="0">
                            <a:pos x="27" y="114"/>
                          </a:cxn>
                          <a:cxn ang="0">
                            <a:pos x="43" y="122"/>
                          </a:cxn>
                          <a:cxn ang="0">
                            <a:pos x="58" y="130"/>
                          </a:cxn>
                          <a:cxn ang="0">
                            <a:pos x="72" y="137"/>
                          </a:cxn>
                          <a:cxn ang="0">
                            <a:pos x="85" y="146"/>
                          </a:cxn>
                          <a:cxn ang="0">
                            <a:pos x="156" y="131"/>
                          </a:cxn>
                          <a:cxn ang="0">
                            <a:pos x="282" y="112"/>
                          </a:cxn>
                          <a:cxn ang="0">
                            <a:pos x="402" y="114"/>
                          </a:cxn>
                          <a:cxn ang="0">
                            <a:pos x="514" y="133"/>
                          </a:cxn>
                          <a:cxn ang="0">
                            <a:pos x="615" y="164"/>
                          </a:cxn>
                          <a:cxn ang="0">
                            <a:pos x="704" y="203"/>
                          </a:cxn>
                          <a:cxn ang="0">
                            <a:pos x="789" y="252"/>
                          </a:cxn>
                          <a:cxn ang="0">
                            <a:pos x="875" y="320"/>
                          </a:cxn>
                          <a:cxn ang="0">
                            <a:pos x="949" y="398"/>
                          </a:cxn>
                          <a:cxn ang="0">
                            <a:pos x="1009" y="480"/>
                          </a:cxn>
                          <a:cxn ang="0">
                            <a:pos x="1051" y="569"/>
                          </a:cxn>
                          <a:cxn ang="0">
                            <a:pos x="1074" y="657"/>
                          </a:cxn>
                          <a:cxn ang="0">
                            <a:pos x="1127" y="699"/>
                          </a:cxn>
                          <a:cxn ang="0">
                            <a:pos x="1129" y="678"/>
                          </a:cxn>
                          <a:cxn ang="0">
                            <a:pos x="1129" y="657"/>
                          </a:cxn>
                          <a:cxn ang="0">
                            <a:pos x="1127" y="636"/>
                          </a:cxn>
                          <a:cxn ang="0">
                            <a:pos x="1126" y="617"/>
                          </a:cxn>
                          <a:cxn ang="0">
                            <a:pos x="1123" y="601"/>
                          </a:cxn>
                          <a:cxn ang="0">
                            <a:pos x="1121" y="589"/>
                          </a:cxn>
                        </a:cxnLst>
                        <a:rect l="0" t="0" r="r" b="b"/>
                        <a:pathLst>
                          <a:path w="1129" h="700">
                            <a:moveTo>
                              <a:pt x="1121" y="589"/>
                            </a:moveTo>
                            <a:lnTo>
                              <a:pt x="1107" y="504"/>
                            </a:lnTo>
                            <a:lnTo>
                              <a:pt x="1076" y="420"/>
                            </a:lnTo>
                            <a:lnTo>
                              <a:pt x="1029" y="337"/>
                            </a:lnTo>
                            <a:lnTo>
                              <a:pt x="966" y="260"/>
                            </a:lnTo>
                            <a:lnTo>
                              <a:pt x="892" y="189"/>
                            </a:lnTo>
                            <a:lnTo>
                              <a:pt x="805" y="127"/>
                            </a:lnTo>
                            <a:lnTo>
                              <a:pt x="709" y="75"/>
                            </a:lnTo>
                            <a:lnTo>
                              <a:pt x="605" y="35"/>
                            </a:lnTo>
                            <a:lnTo>
                              <a:pt x="493" y="9"/>
                            </a:lnTo>
                            <a:lnTo>
                              <a:pt x="376" y="0"/>
                            </a:lnTo>
                            <a:lnTo>
                              <a:pt x="256" y="8"/>
                            </a:lnTo>
                            <a:lnTo>
                              <a:pt x="133" y="36"/>
                            </a:lnTo>
                            <a:lnTo>
                              <a:pt x="126" y="40"/>
                            </a:lnTo>
                            <a:lnTo>
                              <a:pt x="118" y="43"/>
                            </a:lnTo>
                            <a:lnTo>
                              <a:pt x="109" y="46"/>
                            </a:lnTo>
                            <a:lnTo>
                              <a:pt x="98" y="50"/>
                            </a:lnTo>
                            <a:lnTo>
                              <a:pt x="87" y="56"/>
                            </a:lnTo>
                            <a:lnTo>
                              <a:pt x="75" y="60"/>
                            </a:lnTo>
                            <a:lnTo>
                              <a:pt x="62" y="65"/>
                            </a:lnTo>
                            <a:lnTo>
                              <a:pt x="49" y="72"/>
                            </a:lnTo>
                            <a:lnTo>
                              <a:pt x="36" y="77"/>
                            </a:lnTo>
                            <a:lnTo>
                              <a:pt x="24" y="85"/>
                            </a:lnTo>
                            <a:lnTo>
                              <a:pt x="12" y="91"/>
                            </a:lnTo>
                            <a:lnTo>
                              <a:pt x="0" y="98"/>
                            </a:lnTo>
                            <a:lnTo>
                              <a:pt x="9" y="104"/>
                            </a:lnTo>
                            <a:lnTo>
                              <a:pt x="18" y="109"/>
                            </a:lnTo>
                            <a:lnTo>
                              <a:pt x="27" y="114"/>
                            </a:lnTo>
                            <a:lnTo>
                              <a:pt x="35" y="118"/>
                            </a:lnTo>
                            <a:lnTo>
                              <a:pt x="43" y="122"/>
                            </a:lnTo>
                            <a:lnTo>
                              <a:pt x="50" y="127"/>
                            </a:lnTo>
                            <a:lnTo>
                              <a:pt x="58" y="130"/>
                            </a:lnTo>
                            <a:lnTo>
                              <a:pt x="66" y="134"/>
                            </a:lnTo>
                            <a:lnTo>
                              <a:pt x="72" y="137"/>
                            </a:lnTo>
                            <a:lnTo>
                              <a:pt x="78" y="142"/>
                            </a:lnTo>
                            <a:lnTo>
                              <a:pt x="85" y="146"/>
                            </a:lnTo>
                            <a:lnTo>
                              <a:pt x="91" y="149"/>
                            </a:lnTo>
                            <a:lnTo>
                              <a:pt x="156" y="131"/>
                            </a:lnTo>
                            <a:lnTo>
                              <a:pt x="219" y="118"/>
                            </a:lnTo>
                            <a:lnTo>
                              <a:pt x="282" y="112"/>
                            </a:lnTo>
                            <a:lnTo>
                              <a:pt x="343" y="111"/>
                            </a:lnTo>
                            <a:lnTo>
                              <a:pt x="402" y="114"/>
                            </a:lnTo>
                            <a:lnTo>
                              <a:pt x="459" y="122"/>
                            </a:lnTo>
                            <a:lnTo>
                              <a:pt x="514" y="133"/>
                            </a:lnTo>
                            <a:lnTo>
                              <a:pt x="566" y="148"/>
                            </a:lnTo>
                            <a:lnTo>
                              <a:pt x="615" y="164"/>
                            </a:lnTo>
                            <a:lnTo>
                              <a:pt x="661" y="184"/>
                            </a:lnTo>
                            <a:lnTo>
                              <a:pt x="704" y="203"/>
                            </a:lnTo>
                            <a:lnTo>
                              <a:pt x="744" y="222"/>
                            </a:lnTo>
                            <a:lnTo>
                              <a:pt x="789" y="252"/>
                            </a:lnTo>
                            <a:lnTo>
                              <a:pt x="833" y="286"/>
                            </a:lnTo>
                            <a:lnTo>
                              <a:pt x="875" y="320"/>
                            </a:lnTo>
                            <a:lnTo>
                              <a:pt x="914" y="358"/>
                            </a:lnTo>
                            <a:lnTo>
                              <a:pt x="949" y="398"/>
                            </a:lnTo>
                            <a:lnTo>
                              <a:pt x="980" y="438"/>
                            </a:lnTo>
                            <a:lnTo>
                              <a:pt x="1009" y="480"/>
                            </a:lnTo>
                            <a:lnTo>
                              <a:pt x="1033" y="524"/>
                            </a:lnTo>
                            <a:lnTo>
                              <a:pt x="1051" y="569"/>
                            </a:lnTo>
                            <a:lnTo>
                              <a:pt x="1065" y="613"/>
                            </a:lnTo>
                            <a:lnTo>
                              <a:pt x="1074" y="657"/>
                            </a:lnTo>
                            <a:lnTo>
                              <a:pt x="1077" y="700"/>
                            </a:lnTo>
                            <a:lnTo>
                              <a:pt x="1127" y="699"/>
                            </a:lnTo>
                            <a:lnTo>
                              <a:pt x="1127" y="689"/>
                            </a:lnTo>
                            <a:lnTo>
                              <a:pt x="1129" y="678"/>
                            </a:lnTo>
                            <a:lnTo>
                              <a:pt x="1129" y="667"/>
                            </a:lnTo>
                            <a:lnTo>
                              <a:pt x="1129" y="657"/>
                            </a:lnTo>
                            <a:lnTo>
                              <a:pt x="1129" y="647"/>
                            </a:lnTo>
                            <a:lnTo>
                              <a:pt x="1127" y="636"/>
                            </a:lnTo>
                            <a:lnTo>
                              <a:pt x="1127" y="627"/>
                            </a:lnTo>
                            <a:lnTo>
                              <a:pt x="1126" y="617"/>
                            </a:lnTo>
                            <a:lnTo>
                              <a:pt x="1125" y="608"/>
                            </a:lnTo>
                            <a:lnTo>
                              <a:pt x="1123" y="601"/>
                            </a:lnTo>
                            <a:lnTo>
                              <a:pt x="1122" y="594"/>
                            </a:lnTo>
                            <a:lnTo>
                              <a:pt x="1121" y="589"/>
                            </a:lnTo>
                            <a:lnTo>
                              <a:pt x="1121" y="589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2" name="Freeform 1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16" y="2881"/>
                        <a:ext cx="146" cy="5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87" y="320"/>
                          </a:cxn>
                          <a:cxn ang="0">
                            <a:pos x="74" y="306"/>
                          </a:cxn>
                          <a:cxn ang="0">
                            <a:pos x="60" y="290"/>
                          </a:cxn>
                          <a:cxn ang="0">
                            <a:pos x="44" y="274"/>
                          </a:cxn>
                          <a:cxn ang="0">
                            <a:pos x="27" y="257"/>
                          </a:cxn>
                          <a:cxn ang="0">
                            <a:pos x="8" y="240"/>
                          </a:cxn>
                          <a:cxn ang="0">
                            <a:pos x="17" y="209"/>
                          </a:cxn>
                          <a:cxn ang="0">
                            <a:pos x="60" y="163"/>
                          </a:cxn>
                          <a:cxn ang="0">
                            <a:pos x="115" y="118"/>
                          </a:cxn>
                          <a:cxn ang="0">
                            <a:pos x="182" y="76"/>
                          </a:cxn>
                          <a:cxn ang="0">
                            <a:pos x="257" y="41"/>
                          </a:cxn>
                          <a:cxn ang="0">
                            <a:pos x="343" y="14"/>
                          </a:cxn>
                          <a:cxn ang="0">
                            <a:pos x="417" y="2"/>
                          </a:cxn>
                          <a:cxn ang="0">
                            <a:pos x="479" y="0"/>
                          </a:cxn>
                          <a:cxn ang="0">
                            <a:pos x="548" y="4"/>
                          </a:cxn>
                          <a:cxn ang="0">
                            <a:pos x="622" y="19"/>
                          </a:cxn>
                          <a:cxn ang="0">
                            <a:pos x="700" y="44"/>
                          </a:cxn>
                          <a:cxn ang="0">
                            <a:pos x="779" y="83"/>
                          </a:cxn>
                          <a:cxn ang="0">
                            <a:pos x="832" y="118"/>
                          </a:cxn>
                          <a:cxn ang="0">
                            <a:pos x="863" y="144"/>
                          </a:cxn>
                          <a:cxn ang="0">
                            <a:pos x="898" y="177"/>
                          </a:cxn>
                          <a:cxn ang="0">
                            <a:pos x="937" y="219"/>
                          </a:cxn>
                          <a:cxn ang="0">
                            <a:pos x="974" y="269"/>
                          </a:cxn>
                          <a:cxn ang="0">
                            <a:pos x="1007" y="326"/>
                          </a:cxn>
                          <a:cxn ang="0">
                            <a:pos x="1011" y="337"/>
                          </a:cxn>
                          <a:cxn ang="0">
                            <a:pos x="983" y="298"/>
                          </a:cxn>
                          <a:cxn ang="0">
                            <a:pos x="948" y="259"/>
                          </a:cxn>
                          <a:cxn ang="0">
                            <a:pos x="904" y="223"/>
                          </a:cxn>
                          <a:cxn ang="0">
                            <a:pos x="855" y="192"/>
                          </a:cxn>
                          <a:cxn ang="0">
                            <a:pos x="801" y="164"/>
                          </a:cxn>
                          <a:cxn ang="0">
                            <a:pos x="734" y="142"/>
                          </a:cxn>
                          <a:cxn ang="0">
                            <a:pos x="661" y="124"/>
                          </a:cxn>
                          <a:cxn ang="0">
                            <a:pos x="591" y="116"/>
                          </a:cxn>
                          <a:cxn ang="0">
                            <a:pos x="524" y="114"/>
                          </a:cxn>
                          <a:cxn ang="0">
                            <a:pos x="461" y="120"/>
                          </a:cxn>
                          <a:cxn ang="0">
                            <a:pos x="401" y="132"/>
                          </a:cxn>
                          <a:cxn ang="0">
                            <a:pos x="330" y="156"/>
                          </a:cxn>
                          <a:cxn ang="0">
                            <a:pos x="258" y="190"/>
                          </a:cxn>
                          <a:cxn ang="0">
                            <a:pos x="202" y="226"/>
                          </a:cxn>
                          <a:cxn ang="0">
                            <a:pos x="160" y="261"/>
                          </a:cxn>
                          <a:cxn ang="0">
                            <a:pos x="128" y="292"/>
                          </a:cxn>
                          <a:cxn ang="0">
                            <a:pos x="103" y="317"/>
                          </a:cxn>
                          <a:cxn ang="0">
                            <a:pos x="93" y="327"/>
                          </a:cxn>
                        </a:cxnLst>
                        <a:rect l="0" t="0" r="r" b="b"/>
                        <a:pathLst>
                          <a:path w="1022" h="357">
                            <a:moveTo>
                              <a:pt x="93" y="327"/>
                            </a:moveTo>
                            <a:lnTo>
                              <a:pt x="87" y="320"/>
                            </a:lnTo>
                            <a:lnTo>
                              <a:pt x="80" y="314"/>
                            </a:lnTo>
                            <a:lnTo>
                              <a:pt x="74" y="306"/>
                            </a:lnTo>
                            <a:lnTo>
                              <a:pt x="68" y="299"/>
                            </a:lnTo>
                            <a:lnTo>
                              <a:pt x="60" y="290"/>
                            </a:lnTo>
                            <a:lnTo>
                              <a:pt x="51" y="283"/>
                            </a:lnTo>
                            <a:lnTo>
                              <a:pt x="44" y="274"/>
                            </a:lnTo>
                            <a:lnTo>
                              <a:pt x="35" y="265"/>
                            </a:lnTo>
                            <a:lnTo>
                              <a:pt x="27" y="257"/>
                            </a:lnTo>
                            <a:lnTo>
                              <a:pt x="17" y="248"/>
                            </a:lnTo>
                            <a:lnTo>
                              <a:pt x="8" y="240"/>
                            </a:lnTo>
                            <a:lnTo>
                              <a:pt x="0" y="231"/>
                            </a:lnTo>
                            <a:lnTo>
                              <a:pt x="17" y="209"/>
                            </a:lnTo>
                            <a:lnTo>
                              <a:pt x="37" y="186"/>
                            </a:lnTo>
                            <a:lnTo>
                              <a:pt x="60" y="163"/>
                            </a:lnTo>
                            <a:lnTo>
                              <a:pt x="86" y="141"/>
                            </a:lnTo>
                            <a:lnTo>
                              <a:pt x="115" y="118"/>
                            </a:lnTo>
                            <a:lnTo>
                              <a:pt x="147" y="97"/>
                            </a:lnTo>
                            <a:lnTo>
                              <a:pt x="182" y="76"/>
                            </a:lnTo>
                            <a:lnTo>
                              <a:pt x="218" y="57"/>
                            </a:lnTo>
                            <a:lnTo>
                              <a:pt x="257" y="41"/>
                            </a:lnTo>
                            <a:lnTo>
                              <a:pt x="299" y="26"/>
                            </a:lnTo>
                            <a:lnTo>
                              <a:pt x="343" y="14"/>
                            </a:lnTo>
                            <a:lnTo>
                              <a:pt x="390" y="4"/>
                            </a:lnTo>
                            <a:lnTo>
                              <a:pt x="417" y="2"/>
                            </a:lnTo>
                            <a:lnTo>
                              <a:pt x="447" y="0"/>
                            </a:lnTo>
                            <a:lnTo>
                              <a:pt x="479" y="0"/>
                            </a:lnTo>
                            <a:lnTo>
                              <a:pt x="513" y="1"/>
                            </a:lnTo>
                            <a:lnTo>
                              <a:pt x="548" y="4"/>
                            </a:lnTo>
                            <a:lnTo>
                              <a:pt x="585" y="11"/>
                            </a:lnTo>
                            <a:lnTo>
                              <a:pt x="622" y="19"/>
                            </a:lnTo>
                            <a:lnTo>
                              <a:pt x="661" y="30"/>
                            </a:lnTo>
                            <a:lnTo>
                              <a:pt x="700" y="44"/>
                            </a:lnTo>
                            <a:lnTo>
                              <a:pt x="739" y="62"/>
                            </a:lnTo>
                            <a:lnTo>
                              <a:pt x="779" y="83"/>
                            </a:lnTo>
                            <a:lnTo>
                              <a:pt x="819" y="107"/>
                            </a:lnTo>
                            <a:lnTo>
                              <a:pt x="832" y="118"/>
                            </a:lnTo>
                            <a:lnTo>
                              <a:pt x="846" y="130"/>
                            </a:lnTo>
                            <a:lnTo>
                              <a:pt x="863" y="144"/>
                            </a:lnTo>
                            <a:lnTo>
                              <a:pt x="880" y="160"/>
                            </a:lnTo>
                            <a:lnTo>
                              <a:pt x="898" y="177"/>
                            </a:lnTo>
                            <a:lnTo>
                              <a:pt x="918" y="198"/>
                            </a:lnTo>
                            <a:lnTo>
                              <a:pt x="937" y="219"/>
                            </a:lnTo>
                            <a:lnTo>
                              <a:pt x="955" y="243"/>
                            </a:lnTo>
                            <a:lnTo>
                              <a:pt x="974" y="269"/>
                            </a:lnTo>
                            <a:lnTo>
                              <a:pt x="992" y="295"/>
                            </a:lnTo>
                            <a:lnTo>
                              <a:pt x="1007" y="326"/>
                            </a:lnTo>
                            <a:lnTo>
                              <a:pt x="1022" y="357"/>
                            </a:lnTo>
                            <a:lnTo>
                              <a:pt x="1011" y="337"/>
                            </a:lnTo>
                            <a:lnTo>
                              <a:pt x="998" y="317"/>
                            </a:lnTo>
                            <a:lnTo>
                              <a:pt x="983" y="298"/>
                            </a:lnTo>
                            <a:lnTo>
                              <a:pt x="966" y="278"/>
                            </a:lnTo>
                            <a:lnTo>
                              <a:pt x="948" y="259"/>
                            </a:lnTo>
                            <a:lnTo>
                              <a:pt x="926" y="241"/>
                            </a:lnTo>
                            <a:lnTo>
                              <a:pt x="904" y="223"/>
                            </a:lnTo>
                            <a:lnTo>
                              <a:pt x="880" y="207"/>
                            </a:lnTo>
                            <a:lnTo>
                              <a:pt x="855" y="192"/>
                            </a:lnTo>
                            <a:lnTo>
                              <a:pt x="829" y="177"/>
                            </a:lnTo>
                            <a:lnTo>
                              <a:pt x="801" y="164"/>
                            </a:lnTo>
                            <a:lnTo>
                              <a:pt x="773" y="152"/>
                            </a:lnTo>
                            <a:lnTo>
                              <a:pt x="734" y="142"/>
                            </a:lnTo>
                            <a:lnTo>
                              <a:pt x="697" y="132"/>
                            </a:lnTo>
                            <a:lnTo>
                              <a:pt x="661" y="124"/>
                            </a:lnTo>
                            <a:lnTo>
                              <a:pt x="625" y="119"/>
                            </a:lnTo>
                            <a:lnTo>
                              <a:pt x="591" y="116"/>
                            </a:lnTo>
                            <a:lnTo>
                              <a:pt x="557" y="114"/>
                            </a:lnTo>
                            <a:lnTo>
                              <a:pt x="524" y="114"/>
                            </a:lnTo>
                            <a:lnTo>
                              <a:pt x="492" y="116"/>
                            </a:lnTo>
                            <a:lnTo>
                              <a:pt x="461" y="120"/>
                            </a:lnTo>
                            <a:lnTo>
                              <a:pt x="430" y="126"/>
                            </a:lnTo>
                            <a:lnTo>
                              <a:pt x="401" y="132"/>
                            </a:lnTo>
                            <a:lnTo>
                              <a:pt x="373" y="140"/>
                            </a:lnTo>
                            <a:lnTo>
                              <a:pt x="330" y="156"/>
                            </a:lnTo>
                            <a:lnTo>
                              <a:pt x="291" y="173"/>
                            </a:lnTo>
                            <a:lnTo>
                              <a:pt x="258" y="190"/>
                            </a:lnTo>
                            <a:lnTo>
                              <a:pt x="228" y="208"/>
                            </a:lnTo>
                            <a:lnTo>
                              <a:pt x="202" y="226"/>
                            </a:lnTo>
                            <a:lnTo>
                              <a:pt x="179" y="244"/>
                            </a:lnTo>
                            <a:lnTo>
                              <a:pt x="160" y="261"/>
                            </a:lnTo>
                            <a:lnTo>
                              <a:pt x="143" y="277"/>
                            </a:lnTo>
                            <a:lnTo>
                              <a:pt x="128" y="292"/>
                            </a:lnTo>
                            <a:lnTo>
                              <a:pt x="115" y="305"/>
                            </a:lnTo>
                            <a:lnTo>
                              <a:pt x="103" y="317"/>
                            </a:lnTo>
                            <a:lnTo>
                              <a:pt x="93" y="327"/>
                            </a:lnTo>
                            <a:lnTo>
                              <a:pt x="93" y="327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3" name="Freeform 1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4" y="3097"/>
                        <a:ext cx="223" cy="6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46" y="0"/>
                          </a:cxn>
                          <a:cxn ang="0">
                            <a:pos x="1560" y="160"/>
                          </a:cxn>
                          <a:cxn ang="0">
                            <a:pos x="1547" y="212"/>
                          </a:cxn>
                          <a:cxn ang="0">
                            <a:pos x="1520" y="260"/>
                          </a:cxn>
                          <a:cxn ang="0">
                            <a:pos x="1481" y="303"/>
                          </a:cxn>
                          <a:cxn ang="0">
                            <a:pos x="1432" y="340"/>
                          </a:cxn>
                          <a:cxn ang="0">
                            <a:pos x="1373" y="374"/>
                          </a:cxn>
                          <a:cxn ang="0">
                            <a:pos x="1306" y="402"/>
                          </a:cxn>
                          <a:cxn ang="0">
                            <a:pos x="1234" y="425"/>
                          </a:cxn>
                          <a:cxn ang="0">
                            <a:pos x="1157" y="445"/>
                          </a:cxn>
                          <a:cxn ang="0">
                            <a:pos x="1076" y="460"/>
                          </a:cxn>
                          <a:cxn ang="0">
                            <a:pos x="994" y="471"/>
                          </a:cxn>
                          <a:cxn ang="0">
                            <a:pos x="913" y="477"/>
                          </a:cxn>
                          <a:cxn ang="0">
                            <a:pos x="833" y="478"/>
                          </a:cxn>
                          <a:cxn ang="0">
                            <a:pos x="757" y="475"/>
                          </a:cxn>
                          <a:cxn ang="0">
                            <a:pos x="682" y="469"/>
                          </a:cxn>
                          <a:cxn ang="0">
                            <a:pos x="607" y="462"/>
                          </a:cxn>
                          <a:cxn ang="0">
                            <a:pos x="533" y="451"/>
                          </a:cxn>
                          <a:cxn ang="0">
                            <a:pos x="460" y="438"/>
                          </a:cxn>
                          <a:cxn ang="0">
                            <a:pos x="388" y="421"/>
                          </a:cxn>
                          <a:cxn ang="0">
                            <a:pos x="319" y="402"/>
                          </a:cxn>
                          <a:cxn ang="0">
                            <a:pos x="252" y="379"/>
                          </a:cxn>
                          <a:cxn ang="0">
                            <a:pos x="185" y="353"/>
                          </a:cxn>
                          <a:cxn ang="0">
                            <a:pos x="122" y="324"/>
                          </a:cxn>
                          <a:cxn ang="0">
                            <a:pos x="59" y="291"/>
                          </a:cxn>
                          <a:cxn ang="0">
                            <a:pos x="0" y="253"/>
                          </a:cxn>
                          <a:cxn ang="0">
                            <a:pos x="7" y="245"/>
                          </a:cxn>
                          <a:cxn ang="0">
                            <a:pos x="12" y="234"/>
                          </a:cxn>
                          <a:cxn ang="0">
                            <a:pos x="18" y="222"/>
                          </a:cxn>
                          <a:cxn ang="0">
                            <a:pos x="25" y="208"/>
                          </a:cxn>
                          <a:cxn ang="0">
                            <a:pos x="30" y="194"/>
                          </a:cxn>
                          <a:cxn ang="0">
                            <a:pos x="37" y="180"/>
                          </a:cxn>
                          <a:cxn ang="0">
                            <a:pos x="43" y="166"/>
                          </a:cxn>
                          <a:cxn ang="0">
                            <a:pos x="50" y="152"/>
                          </a:cxn>
                          <a:cxn ang="0">
                            <a:pos x="56" y="139"/>
                          </a:cxn>
                          <a:cxn ang="0">
                            <a:pos x="61" y="128"/>
                          </a:cxn>
                          <a:cxn ang="0">
                            <a:pos x="68" y="117"/>
                          </a:cxn>
                          <a:cxn ang="0">
                            <a:pos x="72" y="107"/>
                          </a:cxn>
                          <a:cxn ang="0">
                            <a:pos x="131" y="139"/>
                          </a:cxn>
                          <a:cxn ang="0">
                            <a:pos x="193" y="167"/>
                          </a:cxn>
                          <a:cxn ang="0">
                            <a:pos x="256" y="192"/>
                          </a:cxn>
                          <a:cxn ang="0">
                            <a:pos x="323" y="214"/>
                          </a:cxn>
                          <a:cxn ang="0">
                            <a:pos x="388" y="232"/>
                          </a:cxn>
                          <a:cxn ang="0">
                            <a:pos x="457" y="247"/>
                          </a:cxn>
                          <a:cxn ang="0">
                            <a:pos x="525" y="260"/>
                          </a:cxn>
                          <a:cxn ang="0">
                            <a:pos x="592" y="269"/>
                          </a:cxn>
                          <a:cxn ang="0">
                            <a:pos x="658" y="278"/>
                          </a:cxn>
                          <a:cxn ang="0">
                            <a:pos x="721" y="285"/>
                          </a:cxn>
                          <a:cxn ang="0">
                            <a:pos x="783" y="289"/>
                          </a:cxn>
                          <a:cxn ang="0">
                            <a:pos x="841" y="291"/>
                          </a:cxn>
                          <a:cxn ang="0">
                            <a:pos x="930" y="286"/>
                          </a:cxn>
                          <a:cxn ang="0">
                            <a:pos x="1015" y="277"/>
                          </a:cxn>
                          <a:cxn ang="0">
                            <a:pos x="1095" y="264"/>
                          </a:cxn>
                          <a:cxn ang="0">
                            <a:pos x="1170" y="249"/>
                          </a:cxn>
                          <a:cxn ang="0">
                            <a:pos x="1239" y="230"/>
                          </a:cxn>
                          <a:cxn ang="0">
                            <a:pos x="1303" y="207"/>
                          </a:cxn>
                          <a:cxn ang="0">
                            <a:pos x="1360" y="181"/>
                          </a:cxn>
                          <a:cxn ang="0">
                            <a:pos x="1411" y="152"/>
                          </a:cxn>
                          <a:cxn ang="0">
                            <a:pos x="1456" y="120"/>
                          </a:cxn>
                          <a:cxn ang="0">
                            <a:pos x="1492" y="83"/>
                          </a:cxn>
                          <a:cxn ang="0">
                            <a:pos x="1522" y="44"/>
                          </a:cxn>
                          <a:cxn ang="0">
                            <a:pos x="1546" y="0"/>
                          </a:cxn>
                          <a:cxn ang="0">
                            <a:pos x="1546" y="0"/>
                          </a:cxn>
                        </a:cxnLst>
                        <a:rect l="0" t="0" r="r" b="b"/>
                        <a:pathLst>
                          <a:path w="1560" h="478">
                            <a:moveTo>
                              <a:pt x="1546" y="0"/>
                            </a:moveTo>
                            <a:lnTo>
                              <a:pt x="1560" y="160"/>
                            </a:lnTo>
                            <a:lnTo>
                              <a:pt x="1547" y="212"/>
                            </a:lnTo>
                            <a:lnTo>
                              <a:pt x="1520" y="260"/>
                            </a:lnTo>
                            <a:lnTo>
                              <a:pt x="1481" y="303"/>
                            </a:lnTo>
                            <a:lnTo>
                              <a:pt x="1432" y="340"/>
                            </a:lnTo>
                            <a:lnTo>
                              <a:pt x="1373" y="374"/>
                            </a:lnTo>
                            <a:lnTo>
                              <a:pt x="1306" y="402"/>
                            </a:lnTo>
                            <a:lnTo>
                              <a:pt x="1234" y="425"/>
                            </a:lnTo>
                            <a:lnTo>
                              <a:pt x="1157" y="445"/>
                            </a:lnTo>
                            <a:lnTo>
                              <a:pt x="1076" y="460"/>
                            </a:lnTo>
                            <a:lnTo>
                              <a:pt x="994" y="471"/>
                            </a:lnTo>
                            <a:lnTo>
                              <a:pt x="913" y="477"/>
                            </a:lnTo>
                            <a:lnTo>
                              <a:pt x="833" y="478"/>
                            </a:lnTo>
                            <a:lnTo>
                              <a:pt x="757" y="475"/>
                            </a:lnTo>
                            <a:lnTo>
                              <a:pt x="682" y="469"/>
                            </a:lnTo>
                            <a:lnTo>
                              <a:pt x="607" y="462"/>
                            </a:lnTo>
                            <a:lnTo>
                              <a:pt x="533" y="451"/>
                            </a:lnTo>
                            <a:lnTo>
                              <a:pt x="460" y="438"/>
                            </a:lnTo>
                            <a:lnTo>
                              <a:pt x="388" y="421"/>
                            </a:lnTo>
                            <a:lnTo>
                              <a:pt x="319" y="402"/>
                            </a:lnTo>
                            <a:lnTo>
                              <a:pt x="252" y="379"/>
                            </a:lnTo>
                            <a:lnTo>
                              <a:pt x="185" y="353"/>
                            </a:lnTo>
                            <a:lnTo>
                              <a:pt x="122" y="324"/>
                            </a:lnTo>
                            <a:lnTo>
                              <a:pt x="59" y="291"/>
                            </a:lnTo>
                            <a:lnTo>
                              <a:pt x="0" y="253"/>
                            </a:lnTo>
                            <a:lnTo>
                              <a:pt x="7" y="245"/>
                            </a:lnTo>
                            <a:lnTo>
                              <a:pt x="12" y="234"/>
                            </a:lnTo>
                            <a:lnTo>
                              <a:pt x="18" y="222"/>
                            </a:lnTo>
                            <a:lnTo>
                              <a:pt x="25" y="208"/>
                            </a:lnTo>
                            <a:lnTo>
                              <a:pt x="30" y="194"/>
                            </a:lnTo>
                            <a:lnTo>
                              <a:pt x="37" y="180"/>
                            </a:lnTo>
                            <a:lnTo>
                              <a:pt x="43" y="166"/>
                            </a:lnTo>
                            <a:lnTo>
                              <a:pt x="50" y="152"/>
                            </a:lnTo>
                            <a:lnTo>
                              <a:pt x="56" y="139"/>
                            </a:lnTo>
                            <a:lnTo>
                              <a:pt x="61" y="128"/>
                            </a:lnTo>
                            <a:lnTo>
                              <a:pt x="68" y="117"/>
                            </a:lnTo>
                            <a:lnTo>
                              <a:pt x="72" y="107"/>
                            </a:lnTo>
                            <a:lnTo>
                              <a:pt x="131" y="139"/>
                            </a:lnTo>
                            <a:lnTo>
                              <a:pt x="193" y="167"/>
                            </a:lnTo>
                            <a:lnTo>
                              <a:pt x="256" y="192"/>
                            </a:lnTo>
                            <a:lnTo>
                              <a:pt x="323" y="214"/>
                            </a:lnTo>
                            <a:lnTo>
                              <a:pt x="388" y="232"/>
                            </a:lnTo>
                            <a:lnTo>
                              <a:pt x="457" y="247"/>
                            </a:lnTo>
                            <a:lnTo>
                              <a:pt x="525" y="260"/>
                            </a:lnTo>
                            <a:lnTo>
                              <a:pt x="592" y="269"/>
                            </a:lnTo>
                            <a:lnTo>
                              <a:pt x="658" y="278"/>
                            </a:lnTo>
                            <a:lnTo>
                              <a:pt x="721" y="285"/>
                            </a:lnTo>
                            <a:lnTo>
                              <a:pt x="783" y="289"/>
                            </a:lnTo>
                            <a:lnTo>
                              <a:pt x="841" y="291"/>
                            </a:lnTo>
                            <a:lnTo>
                              <a:pt x="930" y="286"/>
                            </a:lnTo>
                            <a:lnTo>
                              <a:pt x="1015" y="277"/>
                            </a:lnTo>
                            <a:lnTo>
                              <a:pt x="1095" y="264"/>
                            </a:lnTo>
                            <a:lnTo>
                              <a:pt x="1170" y="249"/>
                            </a:lnTo>
                            <a:lnTo>
                              <a:pt x="1239" y="230"/>
                            </a:lnTo>
                            <a:lnTo>
                              <a:pt x="1303" y="207"/>
                            </a:lnTo>
                            <a:lnTo>
                              <a:pt x="1360" y="181"/>
                            </a:lnTo>
                            <a:lnTo>
                              <a:pt x="1411" y="152"/>
                            </a:lnTo>
                            <a:lnTo>
                              <a:pt x="1456" y="120"/>
                            </a:lnTo>
                            <a:lnTo>
                              <a:pt x="1492" y="83"/>
                            </a:lnTo>
                            <a:lnTo>
                              <a:pt x="1522" y="44"/>
                            </a:lnTo>
                            <a:lnTo>
                              <a:pt x="1546" y="0"/>
                            </a:lnTo>
                            <a:lnTo>
                              <a:pt x="1546" y="0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4" name="Freeform 1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40" y="2882"/>
                        <a:ext cx="134" cy="72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20"/>
                          </a:cxn>
                          <a:cxn ang="0">
                            <a:pos x="12" y="423"/>
                          </a:cxn>
                          <a:cxn ang="0">
                            <a:pos x="25" y="426"/>
                          </a:cxn>
                          <a:cxn ang="0">
                            <a:pos x="39" y="430"/>
                          </a:cxn>
                          <a:cxn ang="0">
                            <a:pos x="54" y="435"/>
                          </a:cxn>
                          <a:cxn ang="0">
                            <a:pos x="69" y="441"/>
                          </a:cxn>
                          <a:cxn ang="0">
                            <a:pos x="84" y="447"/>
                          </a:cxn>
                          <a:cxn ang="0">
                            <a:pos x="100" y="455"/>
                          </a:cxn>
                          <a:cxn ang="0">
                            <a:pos x="115" y="464"/>
                          </a:cxn>
                          <a:cxn ang="0">
                            <a:pos x="130" y="472"/>
                          </a:cxn>
                          <a:cxn ang="0">
                            <a:pos x="145" y="482"/>
                          </a:cxn>
                          <a:cxn ang="0">
                            <a:pos x="158" y="493"/>
                          </a:cxn>
                          <a:cxn ang="0">
                            <a:pos x="170" y="502"/>
                          </a:cxn>
                          <a:cxn ang="0">
                            <a:pos x="179" y="489"/>
                          </a:cxn>
                          <a:cxn ang="0">
                            <a:pos x="188" y="471"/>
                          </a:cxn>
                          <a:cxn ang="0">
                            <a:pos x="200" y="447"/>
                          </a:cxn>
                          <a:cxn ang="0">
                            <a:pos x="215" y="422"/>
                          </a:cxn>
                          <a:cxn ang="0">
                            <a:pos x="234" y="392"/>
                          </a:cxn>
                          <a:cxn ang="0">
                            <a:pos x="255" y="359"/>
                          </a:cxn>
                          <a:cxn ang="0">
                            <a:pos x="281" y="326"/>
                          </a:cxn>
                          <a:cxn ang="0">
                            <a:pos x="311" y="291"/>
                          </a:cxn>
                          <a:cxn ang="0">
                            <a:pos x="346" y="255"/>
                          </a:cxn>
                          <a:cxn ang="0">
                            <a:pos x="386" y="220"/>
                          </a:cxn>
                          <a:cxn ang="0">
                            <a:pos x="432" y="185"/>
                          </a:cxn>
                          <a:cxn ang="0">
                            <a:pos x="484" y="152"/>
                          </a:cxn>
                          <a:cxn ang="0">
                            <a:pos x="518" y="134"/>
                          </a:cxn>
                          <a:cxn ang="0">
                            <a:pos x="553" y="117"/>
                          </a:cxn>
                          <a:cxn ang="0">
                            <a:pos x="589" y="103"/>
                          </a:cxn>
                          <a:cxn ang="0">
                            <a:pos x="628" y="92"/>
                          </a:cxn>
                          <a:cxn ang="0">
                            <a:pos x="667" y="82"/>
                          </a:cxn>
                          <a:cxn ang="0">
                            <a:pos x="706" y="74"/>
                          </a:cxn>
                          <a:cxn ang="0">
                            <a:pos x="745" y="69"/>
                          </a:cxn>
                          <a:cxn ang="0">
                            <a:pos x="785" y="66"/>
                          </a:cxn>
                          <a:cxn ang="0">
                            <a:pos x="824" y="66"/>
                          </a:cxn>
                          <a:cxn ang="0">
                            <a:pos x="862" y="67"/>
                          </a:cxn>
                          <a:cxn ang="0">
                            <a:pos x="899" y="71"/>
                          </a:cxn>
                          <a:cxn ang="0">
                            <a:pos x="935" y="77"/>
                          </a:cxn>
                          <a:cxn ang="0">
                            <a:pos x="871" y="50"/>
                          </a:cxn>
                          <a:cxn ang="0">
                            <a:pos x="811" y="29"/>
                          </a:cxn>
                          <a:cxn ang="0">
                            <a:pos x="754" y="14"/>
                          </a:cxn>
                          <a:cxn ang="0">
                            <a:pos x="701" y="6"/>
                          </a:cxn>
                          <a:cxn ang="0">
                            <a:pos x="651" y="1"/>
                          </a:cxn>
                          <a:cxn ang="0">
                            <a:pos x="604" y="0"/>
                          </a:cxn>
                          <a:cxn ang="0">
                            <a:pos x="560" y="3"/>
                          </a:cxn>
                          <a:cxn ang="0">
                            <a:pos x="519" y="10"/>
                          </a:cxn>
                          <a:cxn ang="0">
                            <a:pos x="481" y="19"/>
                          </a:cxn>
                          <a:cxn ang="0">
                            <a:pos x="444" y="28"/>
                          </a:cxn>
                          <a:cxn ang="0">
                            <a:pos x="411" y="38"/>
                          </a:cxn>
                          <a:cxn ang="0">
                            <a:pos x="378" y="49"/>
                          </a:cxn>
                          <a:cxn ang="0">
                            <a:pos x="321" y="77"/>
                          </a:cxn>
                          <a:cxn ang="0">
                            <a:pos x="270" y="108"/>
                          </a:cxn>
                          <a:cxn ang="0">
                            <a:pos x="224" y="140"/>
                          </a:cxn>
                          <a:cxn ang="0">
                            <a:pos x="183" y="174"/>
                          </a:cxn>
                          <a:cxn ang="0">
                            <a:pos x="146" y="209"/>
                          </a:cxn>
                          <a:cxn ang="0">
                            <a:pos x="114" y="244"/>
                          </a:cxn>
                          <a:cxn ang="0">
                            <a:pos x="87" y="279"/>
                          </a:cxn>
                          <a:cxn ang="0">
                            <a:pos x="63" y="312"/>
                          </a:cxn>
                          <a:cxn ang="0">
                            <a:pos x="43" y="343"/>
                          </a:cxn>
                          <a:cxn ang="0">
                            <a:pos x="26" y="372"/>
                          </a:cxn>
                          <a:cxn ang="0">
                            <a:pos x="12" y="398"/>
                          </a:cxn>
                          <a:cxn ang="0">
                            <a:pos x="0" y="420"/>
                          </a:cxn>
                          <a:cxn ang="0">
                            <a:pos x="0" y="420"/>
                          </a:cxn>
                        </a:cxnLst>
                        <a:rect l="0" t="0" r="r" b="b"/>
                        <a:pathLst>
                          <a:path w="935" h="502">
                            <a:moveTo>
                              <a:pt x="0" y="420"/>
                            </a:moveTo>
                            <a:lnTo>
                              <a:pt x="12" y="423"/>
                            </a:lnTo>
                            <a:lnTo>
                              <a:pt x="25" y="426"/>
                            </a:lnTo>
                            <a:lnTo>
                              <a:pt x="39" y="430"/>
                            </a:lnTo>
                            <a:lnTo>
                              <a:pt x="54" y="435"/>
                            </a:lnTo>
                            <a:lnTo>
                              <a:pt x="69" y="441"/>
                            </a:lnTo>
                            <a:lnTo>
                              <a:pt x="84" y="447"/>
                            </a:lnTo>
                            <a:lnTo>
                              <a:pt x="100" y="455"/>
                            </a:lnTo>
                            <a:lnTo>
                              <a:pt x="115" y="464"/>
                            </a:lnTo>
                            <a:lnTo>
                              <a:pt x="130" y="472"/>
                            </a:lnTo>
                            <a:lnTo>
                              <a:pt x="145" y="482"/>
                            </a:lnTo>
                            <a:lnTo>
                              <a:pt x="158" y="493"/>
                            </a:lnTo>
                            <a:lnTo>
                              <a:pt x="170" y="502"/>
                            </a:lnTo>
                            <a:lnTo>
                              <a:pt x="179" y="489"/>
                            </a:lnTo>
                            <a:lnTo>
                              <a:pt x="188" y="471"/>
                            </a:lnTo>
                            <a:lnTo>
                              <a:pt x="200" y="447"/>
                            </a:lnTo>
                            <a:lnTo>
                              <a:pt x="215" y="422"/>
                            </a:lnTo>
                            <a:lnTo>
                              <a:pt x="234" y="392"/>
                            </a:lnTo>
                            <a:lnTo>
                              <a:pt x="255" y="359"/>
                            </a:lnTo>
                            <a:lnTo>
                              <a:pt x="281" y="326"/>
                            </a:lnTo>
                            <a:lnTo>
                              <a:pt x="311" y="291"/>
                            </a:lnTo>
                            <a:lnTo>
                              <a:pt x="346" y="255"/>
                            </a:lnTo>
                            <a:lnTo>
                              <a:pt x="386" y="220"/>
                            </a:lnTo>
                            <a:lnTo>
                              <a:pt x="432" y="185"/>
                            </a:lnTo>
                            <a:lnTo>
                              <a:pt x="484" y="152"/>
                            </a:lnTo>
                            <a:lnTo>
                              <a:pt x="518" y="134"/>
                            </a:lnTo>
                            <a:lnTo>
                              <a:pt x="553" y="117"/>
                            </a:lnTo>
                            <a:lnTo>
                              <a:pt x="589" y="103"/>
                            </a:lnTo>
                            <a:lnTo>
                              <a:pt x="628" y="92"/>
                            </a:lnTo>
                            <a:lnTo>
                              <a:pt x="667" y="82"/>
                            </a:lnTo>
                            <a:lnTo>
                              <a:pt x="706" y="74"/>
                            </a:lnTo>
                            <a:lnTo>
                              <a:pt x="745" y="69"/>
                            </a:lnTo>
                            <a:lnTo>
                              <a:pt x="785" y="66"/>
                            </a:lnTo>
                            <a:lnTo>
                              <a:pt x="824" y="66"/>
                            </a:lnTo>
                            <a:lnTo>
                              <a:pt x="862" y="67"/>
                            </a:lnTo>
                            <a:lnTo>
                              <a:pt x="899" y="71"/>
                            </a:lnTo>
                            <a:lnTo>
                              <a:pt x="935" y="77"/>
                            </a:lnTo>
                            <a:lnTo>
                              <a:pt x="871" y="50"/>
                            </a:lnTo>
                            <a:lnTo>
                              <a:pt x="811" y="29"/>
                            </a:lnTo>
                            <a:lnTo>
                              <a:pt x="754" y="14"/>
                            </a:lnTo>
                            <a:lnTo>
                              <a:pt x="701" y="6"/>
                            </a:lnTo>
                            <a:lnTo>
                              <a:pt x="651" y="1"/>
                            </a:lnTo>
                            <a:lnTo>
                              <a:pt x="604" y="0"/>
                            </a:lnTo>
                            <a:lnTo>
                              <a:pt x="560" y="3"/>
                            </a:lnTo>
                            <a:lnTo>
                              <a:pt x="519" y="10"/>
                            </a:lnTo>
                            <a:lnTo>
                              <a:pt x="481" y="19"/>
                            </a:lnTo>
                            <a:lnTo>
                              <a:pt x="444" y="28"/>
                            </a:lnTo>
                            <a:lnTo>
                              <a:pt x="411" y="38"/>
                            </a:lnTo>
                            <a:lnTo>
                              <a:pt x="378" y="49"/>
                            </a:lnTo>
                            <a:lnTo>
                              <a:pt x="321" y="77"/>
                            </a:lnTo>
                            <a:lnTo>
                              <a:pt x="270" y="108"/>
                            </a:lnTo>
                            <a:lnTo>
                              <a:pt x="224" y="140"/>
                            </a:lnTo>
                            <a:lnTo>
                              <a:pt x="183" y="174"/>
                            </a:lnTo>
                            <a:lnTo>
                              <a:pt x="146" y="209"/>
                            </a:lnTo>
                            <a:lnTo>
                              <a:pt x="114" y="244"/>
                            </a:lnTo>
                            <a:lnTo>
                              <a:pt x="87" y="279"/>
                            </a:lnTo>
                            <a:lnTo>
                              <a:pt x="63" y="312"/>
                            </a:lnTo>
                            <a:lnTo>
                              <a:pt x="43" y="343"/>
                            </a:lnTo>
                            <a:lnTo>
                              <a:pt x="26" y="372"/>
                            </a:lnTo>
                            <a:lnTo>
                              <a:pt x="12" y="398"/>
                            </a:lnTo>
                            <a:lnTo>
                              <a:pt x="0" y="420"/>
                            </a:lnTo>
                            <a:lnTo>
                              <a:pt x="0" y="420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5" name="Freeform 1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09" y="2937"/>
                        <a:ext cx="84" cy="19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79" y="1383"/>
                          </a:cxn>
                          <a:cxn ang="0">
                            <a:pos x="390" y="1368"/>
                          </a:cxn>
                          <a:cxn ang="0">
                            <a:pos x="402" y="1346"/>
                          </a:cxn>
                          <a:cxn ang="0">
                            <a:pos x="415" y="1322"/>
                          </a:cxn>
                          <a:cxn ang="0">
                            <a:pos x="429" y="1294"/>
                          </a:cxn>
                          <a:cxn ang="0">
                            <a:pos x="443" y="1264"/>
                          </a:cxn>
                          <a:cxn ang="0">
                            <a:pos x="457" y="1231"/>
                          </a:cxn>
                          <a:cxn ang="0">
                            <a:pos x="470" y="1199"/>
                          </a:cxn>
                          <a:cxn ang="0">
                            <a:pos x="482" y="1168"/>
                          </a:cxn>
                          <a:cxn ang="0">
                            <a:pos x="494" y="1138"/>
                          </a:cxn>
                          <a:cxn ang="0">
                            <a:pos x="503" y="1110"/>
                          </a:cxn>
                          <a:cxn ang="0">
                            <a:pos x="512" y="1085"/>
                          </a:cxn>
                          <a:cxn ang="0">
                            <a:pos x="517" y="1065"/>
                          </a:cxn>
                          <a:cxn ang="0">
                            <a:pos x="554" y="926"/>
                          </a:cxn>
                          <a:cxn ang="0">
                            <a:pos x="576" y="794"/>
                          </a:cxn>
                          <a:cxn ang="0">
                            <a:pos x="585" y="669"/>
                          </a:cxn>
                          <a:cxn ang="0">
                            <a:pos x="582" y="554"/>
                          </a:cxn>
                          <a:cxn ang="0">
                            <a:pos x="566" y="449"/>
                          </a:cxn>
                          <a:cxn ang="0">
                            <a:pos x="540" y="353"/>
                          </a:cxn>
                          <a:cxn ang="0">
                            <a:pos x="504" y="268"/>
                          </a:cxn>
                          <a:cxn ang="0">
                            <a:pos x="460" y="195"/>
                          </a:cxn>
                          <a:cxn ang="0">
                            <a:pos x="409" y="134"/>
                          </a:cxn>
                          <a:cxn ang="0">
                            <a:pos x="350" y="85"/>
                          </a:cxn>
                          <a:cxn ang="0">
                            <a:pos x="284" y="51"/>
                          </a:cxn>
                          <a:cxn ang="0">
                            <a:pos x="213" y="31"/>
                          </a:cxn>
                          <a:cxn ang="0">
                            <a:pos x="0" y="0"/>
                          </a:cxn>
                          <a:cxn ang="0">
                            <a:pos x="64" y="11"/>
                          </a:cxn>
                          <a:cxn ang="0">
                            <a:pos x="122" y="31"/>
                          </a:cxn>
                          <a:cxn ang="0">
                            <a:pos x="175" y="58"/>
                          </a:cxn>
                          <a:cxn ang="0">
                            <a:pos x="225" y="95"/>
                          </a:cxn>
                          <a:cxn ang="0">
                            <a:pos x="269" y="138"/>
                          </a:cxn>
                          <a:cxn ang="0">
                            <a:pos x="307" y="190"/>
                          </a:cxn>
                          <a:cxn ang="0">
                            <a:pos x="340" y="248"/>
                          </a:cxn>
                          <a:cxn ang="0">
                            <a:pos x="368" y="312"/>
                          </a:cxn>
                          <a:cxn ang="0">
                            <a:pos x="388" y="383"/>
                          </a:cxn>
                          <a:cxn ang="0">
                            <a:pos x="404" y="459"/>
                          </a:cxn>
                          <a:cxn ang="0">
                            <a:pos x="413" y="540"/>
                          </a:cxn>
                          <a:cxn ang="0">
                            <a:pos x="415" y="626"/>
                          </a:cxn>
                          <a:cxn ang="0">
                            <a:pos x="412" y="714"/>
                          </a:cxn>
                          <a:cxn ang="0">
                            <a:pos x="402" y="798"/>
                          </a:cxn>
                          <a:cxn ang="0">
                            <a:pos x="388" y="878"/>
                          </a:cxn>
                          <a:cxn ang="0">
                            <a:pos x="371" y="954"/>
                          </a:cxn>
                          <a:cxn ang="0">
                            <a:pos x="351" y="1026"/>
                          </a:cxn>
                          <a:cxn ang="0">
                            <a:pos x="328" y="1094"/>
                          </a:cxn>
                          <a:cxn ang="0">
                            <a:pos x="304" y="1156"/>
                          </a:cxn>
                          <a:cxn ang="0">
                            <a:pos x="280" y="1213"/>
                          </a:cxn>
                          <a:cxn ang="0">
                            <a:pos x="256" y="1265"/>
                          </a:cxn>
                          <a:cxn ang="0">
                            <a:pos x="233" y="1311"/>
                          </a:cxn>
                          <a:cxn ang="0">
                            <a:pos x="214" y="1351"/>
                          </a:cxn>
                          <a:cxn ang="0">
                            <a:pos x="196" y="1383"/>
                          </a:cxn>
                          <a:cxn ang="0">
                            <a:pos x="209" y="1384"/>
                          </a:cxn>
                          <a:cxn ang="0">
                            <a:pos x="222" y="1384"/>
                          </a:cxn>
                          <a:cxn ang="0">
                            <a:pos x="233" y="1384"/>
                          </a:cxn>
                          <a:cxn ang="0">
                            <a:pos x="246" y="1384"/>
                          </a:cxn>
                          <a:cxn ang="0">
                            <a:pos x="260" y="1384"/>
                          </a:cxn>
                          <a:cxn ang="0">
                            <a:pos x="273" y="1384"/>
                          </a:cxn>
                          <a:cxn ang="0">
                            <a:pos x="288" y="1384"/>
                          </a:cxn>
                          <a:cxn ang="0">
                            <a:pos x="303" y="1384"/>
                          </a:cxn>
                          <a:cxn ang="0">
                            <a:pos x="320" y="1384"/>
                          </a:cxn>
                          <a:cxn ang="0">
                            <a:pos x="339" y="1384"/>
                          </a:cxn>
                          <a:cxn ang="0">
                            <a:pos x="358" y="1384"/>
                          </a:cxn>
                          <a:cxn ang="0">
                            <a:pos x="379" y="1383"/>
                          </a:cxn>
                          <a:cxn ang="0">
                            <a:pos x="379" y="1383"/>
                          </a:cxn>
                        </a:cxnLst>
                        <a:rect l="0" t="0" r="r" b="b"/>
                        <a:pathLst>
                          <a:path w="585" h="1384">
                            <a:moveTo>
                              <a:pt x="379" y="1383"/>
                            </a:moveTo>
                            <a:lnTo>
                              <a:pt x="390" y="1368"/>
                            </a:lnTo>
                            <a:lnTo>
                              <a:pt x="402" y="1346"/>
                            </a:lnTo>
                            <a:lnTo>
                              <a:pt x="415" y="1322"/>
                            </a:lnTo>
                            <a:lnTo>
                              <a:pt x="429" y="1294"/>
                            </a:lnTo>
                            <a:lnTo>
                              <a:pt x="443" y="1264"/>
                            </a:lnTo>
                            <a:lnTo>
                              <a:pt x="457" y="1231"/>
                            </a:lnTo>
                            <a:lnTo>
                              <a:pt x="470" y="1199"/>
                            </a:lnTo>
                            <a:lnTo>
                              <a:pt x="482" y="1168"/>
                            </a:lnTo>
                            <a:lnTo>
                              <a:pt x="494" y="1138"/>
                            </a:lnTo>
                            <a:lnTo>
                              <a:pt x="503" y="1110"/>
                            </a:lnTo>
                            <a:lnTo>
                              <a:pt x="512" y="1085"/>
                            </a:lnTo>
                            <a:lnTo>
                              <a:pt x="517" y="1065"/>
                            </a:lnTo>
                            <a:lnTo>
                              <a:pt x="554" y="926"/>
                            </a:lnTo>
                            <a:lnTo>
                              <a:pt x="576" y="794"/>
                            </a:lnTo>
                            <a:lnTo>
                              <a:pt x="585" y="669"/>
                            </a:lnTo>
                            <a:lnTo>
                              <a:pt x="582" y="554"/>
                            </a:lnTo>
                            <a:lnTo>
                              <a:pt x="566" y="449"/>
                            </a:lnTo>
                            <a:lnTo>
                              <a:pt x="540" y="353"/>
                            </a:lnTo>
                            <a:lnTo>
                              <a:pt x="504" y="268"/>
                            </a:lnTo>
                            <a:lnTo>
                              <a:pt x="460" y="195"/>
                            </a:lnTo>
                            <a:lnTo>
                              <a:pt x="409" y="134"/>
                            </a:lnTo>
                            <a:lnTo>
                              <a:pt x="350" y="85"/>
                            </a:lnTo>
                            <a:lnTo>
                              <a:pt x="284" y="51"/>
                            </a:lnTo>
                            <a:lnTo>
                              <a:pt x="213" y="31"/>
                            </a:lnTo>
                            <a:lnTo>
                              <a:pt x="0" y="0"/>
                            </a:lnTo>
                            <a:lnTo>
                              <a:pt x="64" y="11"/>
                            </a:lnTo>
                            <a:lnTo>
                              <a:pt x="122" y="31"/>
                            </a:lnTo>
                            <a:lnTo>
                              <a:pt x="175" y="58"/>
                            </a:lnTo>
                            <a:lnTo>
                              <a:pt x="225" y="95"/>
                            </a:lnTo>
                            <a:lnTo>
                              <a:pt x="269" y="138"/>
                            </a:lnTo>
                            <a:lnTo>
                              <a:pt x="307" y="190"/>
                            </a:lnTo>
                            <a:lnTo>
                              <a:pt x="340" y="248"/>
                            </a:lnTo>
                            <a:lnTo>
                              <a:pt x="368" y="312"/>
                            </a:lnTo>
                            <a:lnTo>
                              <a:pt x="388" y="383"/>
                            </a:lnTo>
                            <a:lnTo>
                              <a:pt x="404" y="459"/>
                            </a:lnTo>
                            <a:lnTo>
                              <a:pt x="413" y="540"/>
                            </a:lnTo>
                            <a:lnTo>
                              <a:pt x="415" y="626"/>
                            </a:lnTo>
                            <a:lnTo>
                              <a:pt x="412" y="714"/>
                            </a:lnTo>
                            <a:lnTo>
                              <a:pt x="402" y="798"/>
                            </a:lnTo>
                            <a:lnTo>
                              <a:pt x="388" y="878"/>
                            </a:lnTo>
                            <a:lnTo>
                              <a:pt x="371" y="954"/>
                            </a:lnTo>
                            <a:lnTo>
                              <a:pt x="351" y="1026"/>
                            </a:lnTo>
                            <a:lnTo>
                              <a:pt x="328" y="1094"/>
                            </a:lnTo>
                            <a:lnTo>
                              <a:pt x="304" y="1156"/>
                            </a:lnTo>
                            <a:lnTo>
                              <a:pt x="280" y="1213"/>
                            </a:lnTo>
                            <a:lnTo>
                              <a:pt x="256" y="1265"/>
                            </a:lnTo>
                            <a:lnTo>
                              <a:pt x="233" y="1311"/>
                            </a:lnTo>
                            <a:lnTo>
                              <a:pt x="214" y="1351"/>
                            </a:lnTo>
                            <a:lnTo>
                              <a:pt x="196" y="1383"/>
                            </a:lnTo>
                            <a:lnTo>
                              <a:pt x="209" y="1384"/>
                            </a:lnTo>
                            <a:lnTo>
                              <a:pt x="222" y="1384"/>
                            </a:lnTo>
                            <a:lnTo>
                              <a:pt x="233" y="1384"/>
                            </a:lnTo>
                            <a:lnTo>
                              <a:pt x="246" y="1384"/>
                            </a:lnTo>
                            <a:lnTo>
                              <a:pt x="260" y="1384"/>
                            </a:lnTo>
                            <a:lnTo>
                              <a:pt x="273" y="1384"/>
                            </a:lnTo>
                            <a:lnTo>
                              <a:pt x="288" y="1384"/>
                            </a:lnTo>
                            <a:lnTo>
                              <a:pt x="303" y="1384"/>
                            </a:lnTo>
                            <a:lnTo>
                              <a:pt x="320" y="1384"/>
                            </a:lnTo>
                            <a:lnTo>
                              <a:pt x="339" y="1384"/>
                            </a:lnTo>
                            <a:lnTo>
                              <a:pt x="358" y="1384"/>
                            </a:lnTo>
                            <a:lnTo>
                              <a:pt x="379" y="1383"/>
                            </a:lnTo>
                            <a:lnTo>
                              <a:pt x="379" y="1383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6" name="Freeform 1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263" y="3004"/>
                        <a:ext cx="134" cy="6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59" y="2"/>
                          </a:cxn>
                          <a:cxn ang="0">
                            <a:pos x="498" y="9"/>
                          </a:cxn>
                          <a:cxn ang="0">
                            <a:pos x="441" y="18"/>
                          </a:cxn>
                          <a:cxn ang="0">
                            <a:pos x="387" y="32"/>
                          </a:cxn>
                          <a:cxn ang="0">
                            <a:pos x="335" y="51"/>
                          </a:cxn>
                          <a:cxn ang="0">
                            <a:pos x="286" y="72"/>
                          </a:cxn>
                          <a:cxn ang="0">
                            <a:pos x="238" y="98"/>
                          </a:cxn>
                          <a:cxn ang="0">
                            <a:pos x="193" y="127"/>
                          </a:cxn>
                          <a:cxn ang="0">
                            <a:pos x="150" y="160"/>
                          </a:cxn>
                          <a:cxn ang="0">
                            <a:pos x="109" y="197"/>
                          </a:cxn>
                          <a:cxn ang="0">
                            <a:pos x="71" y="237"/>
                          </a:cxn>
                          <a:cxn ang="0">
                            <a:pos x="34" y="280"/>
                          </a:cxn>
                          <a:cxn ang="0">
                            <a:pos x="0" y="326"/>
                          </a:cxn>
                          <a:cxn ang="0">
                            <a:pos x="14" y="334"/>
                          </a:cxn>
                          <a:cxn ang="0">
                            <a:pos x="28" y="343"/>
                          </a:cxn>
                          <a:cxn ang="0">
                            <a:pos x="41" y="352"/>
                          </a:cxn>
                          <a:cxn ang="0">
                            <a:pos x="52" y="360"/>
                          </a:cxn>
                          <a:cxn ang="0">
                            <a:pos x="63" y="370"/>
                          </a:cxn>
                          <a:cxn ang="0">
                            <a:pos x="75" y="380"/>
                          </a:cxn>
                          <a:cxn ang="0">
                            <a:pos x="85" y="389"/>
                          </a:cxn>
                          <a:cxn ang="0">
                            <a:pos x="95" y="399"/>
                          </a:cxn>
                          <a:cxn ang="0">
                            <a:pos x="105" y="409"/>
                          </a:cxn>
                          <a:cxn ang="0">
                            <a:pos x="115" y="418"/>
                          </a:cxn>
                          <a:cxn ang="0">
                            <a:pos x="124" y="428"/>
                          </a:cxn>
                          <a:cxn ang="0">
                            <a:pos x="135" y="437"/>
                          </a:cxn>
                          <a:cxn ang="0">
                            <a:pos x="151" y="392"/>
                          </a:cxn>
                          <a:cxn ang="0">
                            <a:pos x="174" y="347"/>
                          </a:cxn>
                          <a:cxn ang="0">
                            <a:pos x="200" y="304"/>
                          </a:cxn>
                          <a:cxn ang="0">
                            <a:pos x="231" y="262"/>
                          </a:cxn>
                          <a:cxn ang="0">
                            <a:pos x="265" y="221"/>
                          </a:cxn>
                          <a:cxn ang="0">
                            <a:pos x="304" y="185"/>
                          </a:cxn>
                          <a:cxn ang="0">
                            <a:pos x="346" y="151"/>
                          </a:cxn>
                          <a:cxn ang="0">
                            <a:pos x="392" y="119"/>
                          </a:cxn>
                          <a:cxn ang="0">
                            <a:pos x="441" y="94"/>
                          </a:cxn>
                          <a:cxn ang="0">
                            <a:pos x="494" y="73"/>
                          </a:cxn>
                          <a:cxn ang="0">
                            <a:pos x="549" y="57"/>
                          </a:cxn>
                          <a:cxn ang="0">
                            <a:pos x="608" y="47"/>
                          </a:cxn>
                          <a:cxn ang="0">
                            <a:pos x="641" y="45"/>
                          </a:cxn>
                          <a:cxn ang="0">
                            <a:pos x="674" y="43"/>
                          </a:cxn>
                          <a:cxn ang="0">
                            <a:pos x="704" y="42"/>
                          </a:cxn>
                          <a:cxn ang="0">
                            <a:pos x="732" y="43"/>
                          </a:cxn>
                          <a:cxn ang="0">
                            <a:pos x="759" y="45"/>
                          </a:cxn>
                          <a:cxn ang="0">
                            <a:pos x="785" y="48"/>
                          </a:cxn>
                          <a:cxn ang="0">
                            <a:pos x="811" y="53"/>
                          </a:cxn>
                          <a:cxn ang="0">
                            <a:pos x="836" y="58"/>
                          </a:cxn>
                          <a:cxn ang="0">
                            <a:pos x="861" y="65"/>
                          </a:cxn>
                          <a:cxn ang="0">
                            <a:pos x="885" y="73"/>
                          </a:cxn>
                          <a:cxn ang="0">
                            <a:pos x="911" y="83"/>
                          </a:cxn>
                          <a:cxn ang="0">
                            <a:pos x="937" y="92"/>
                          </a:cxn>
                          <a:cxn ang="0">
                            <a:pos x="914" y="77"/>
                          </a:cxn>
                          <a:cxn ang="0">
                            <a:pos x="890" y="62"/>
                          </a:cxn>
                          <a:cxn ang="0">
                            <a:pos x="862" y="49"/>
                          </a:cxn>
                          <a:cxn ang="0">
                            <a:pos x="832" y="38"/>
                          </a:cxn>
                          <a:cxn ang="0">
                            <a:pos x="799" y="27"/>
                          </a:cxn>
                          <a:cxn ang="0">
                            <a:pos x="766" y="17"/>
                          </a:cxn>
                          <a:cxn ang="0">
                            <a:pos x="731" y="11"/>
                          </a:cxn>
                          <a:cxn ang="0">
                            <a:pos x="696" y="5"/>
                          </a:cxn>
                          <a:cxn ang="0">
                            <a:pos x="661" y="1"/>
                          </a:cxn>
                          <a:cxn ang="0">
                            <a:pos x="625" y="0"/>
                          </a:cxn>
                          <a:cxn ang="0">
                            <a:pos x="591" y="0"/>
                          </a:cxn>
                          <a:cxn ang="0">
                            <a:pos x="559" y="2"/>
                          </a:cxn>
                          <a:cxn ang="0">
                            <a:pos x="559" y="2"/>
                          </a:cxn>
                        </a:cxnLst>
                        <a:rect l="0" t="0" r="r" b="b"/>
                        <a:pathLst>
                          <a:path w="937" h="437">
                            <a:moveTo>
                              <a:pt x="559" y="2"/>
                            </a:moveTo>
                            <a:lnTo>
                              <a:pt x="498" y="9"/>
                            </a:lnTo>
                            <a:lnTo>
                              <a:pt x="441" y="18"/>
                            </a:lnTo>
                            <a:lnTo>
                              <a:pt x="387" y="32"/>
                            </a:lnTo>
                            <a:lnTo>
                              <a:pt x="335" y="51"/>
                            </a:lnTo>
                            <a:lnTo>
                              <a:pt x="286" y="72"/>
                            </a:lnTo>
                            <a:lnTo>
                              <a:pt x="238" y="98"/>
                            </a:lnTo>
                            <a:lnTo>
                              <a:pt x="193" y="127"/>
                            </a:lnTo>
                            <a:lnTo>
                              <a:pt x="150" y="160"/>
                            </a:lnTo>
                            <a:lnTo>
                              <a:pt x="109" y="197"/>
                            </a:lnTo>
                            <a:lnTo>
                              <a:pt x="71" y="237"/>
                            </a:lnTo>
                            <a:lnTo>
                              <a:pt x="34" y="280"/>
                            </a:lnTo>
                            <a:lnTo>
                              <a:pt x="0" y="326"/>
                            </a:lnTo>
                            <a:lnTo>
                              <a:pt x="14" y="334"/>
                            </a:lnTo>
                            <a:lnTo>
                              <a:pt x="28" y="343"/>
                            </a:lnTo>
                            <a:lnTo>
                              <a:pt x="41" y="352"/>
                            </a:lnTo>
                            <a:lnTo>
                              <a:pt x="52" y="360"/>
                            </a:lnTo>
                            <a:lnTo>
                              <a:pt x="63" y="370"/>
                            </a:lnTo>
                            <a:lnTo>
                              <a:pt x="75" y="380"/>
                            </a:lnTo>
                            <a:lnTo>
                              <a:pt x="85" y="389"/>
                            </a:lnTo>
                            <a:lnTo>
                              <a:pt x="95" y="399"/>
                            </a:lnTo>
                            <a:lnTo>
                              <a:pt x="105" y="409"/>
                            </a:lnTo>
                            <a:lnTo>
                              <a:pt x="115" y="418"/>
                            </a:lnTo>
                            <a:lnTo>
                              <a:pt x="124" y="428"/>
                            </a:lnTo>
                            <a:lnTo>
                              <a:pt x="135" y="437"/>
                            </a:lnTo>
                            <a:lnTo>
                              <a:pt x="151" y="392"/>
                            </a:lnTo>
                            <a:lnTo>
                              <a:pt x="174" y="347"/>
                            </a:lnTo>
                            <a:lnTo>
                              <a:pt x="200" y="304"/>
                            </a:lnTo>
                            <a:lnTo>
                              <a:pt x="231" y="262"/>
                            </a:lnTo>
                            <a:lnTo>
                              <a:pt x="265" y="221"/>
                            </a:lnTo>
                            <a:lnTo>
                              <a:pt x="304" y="185"/>
                            </a:lnTo>
                            <a:lnTo>
                              <a:pt x="346" y="151"/>
                            </a:lnTo>
                            <a:lnTo>
                              <a:pt x="392" y="119"/>
                            </a:lnTo>
                            <a:lnTo>
                              <a:pt x="441" y="94"/>
                            </a:lnTo>
                            <a:lnTo>
                              <a:pt x="494" y="73"/>
                            </a:lnTo>
                            <a:lnTo>
                              <a:pt x="549" y="57"/>
                            </a:lnTo>
                            <a:lnTo>
                              <a:pt x="608" y="47"/>
                            </a:lnTo>
                            <a:lnTo>
                              <a:pt x="641" y="45"/>
                            </a:lnTo>
                            <a:lnTo>
                              <a:pt x="674" y="43"/>
                            </a:lnTo>
                            <a:lnTo>
                              <a:pt x="704" y="42"/>
                            </a:lnTo>
                            <a:lnTo>
                              <a:pt x="732" y="43"/>
                            </a:lnTo>
                            <a:lnTo>
                              <a:pt x="759" y="45"/>
                            </a:lnTo>
                            <a:lnTo>
                              <a:pt x="785" y="48"/>
                            </a:lnTo>
                            <a:lnTo>
                              <a:pt x="811" y="53"/>
                            </a:lnTo>
                            <a:lnTo>
                              <a:pt x="836" y="58"/>
                            </a:lnTo>
                            <a:lnTo>
                              <a:pt x="861" y="65"/>
                            </a:lnTo>
                            <a:lnTo>
                              <a:pt x="885" y="73"/>
                            </a:lnTo>
                            <a:lnTo>
                              <a:pt x="911" y="83"/>
                            </a:lnTo>
                            <a:lnTo>
                              <a:pt x="937" y="92"/>
                            </a:lnTo>
                            <a:lnTo>
                              <a:pt x="914" y="77"/>
                            </a:lnTo>
                            <a:lnTo>
                              <a:pt x="890" y="62"/>
                            </a:lnTo>
                            <a:lnTo>
                              <a:pt x="862" y="49"/>
                            </a:lnTo>
                            <a:lnTo>
                              <a:pt x="832" y="38"/>
                            </a:lnTo>
                            <a:lnTo>
                              <a:pt x="799" y="27"/>
                            </a:lnTo>
                            <a:lnTo>
                              <a:pt x="766" y="17"/>
                            </a:lnTo>
                            <a:lnTo>
                              <a:pt x="731" y="11"/>
                            </a:lnTo>
                            <a:lnTo>
                              <a:pt x="696" y="5"/>
                            </a:lnTo>
                            <a:lnTo>
                              <a:pt x="661" y="1"/>
                            </a:lnTo>
                            <a:lnTo>
                              <a:pt x="625" y="0"/>
                            </a:lnTo>
                            <a:lnTo>
                              <a:pt x="591" y="0"/>
                            </a:lnTo>
                            <a:lnTo>
                              <a:pt x="559" y="2"/>
                            </a:lnTo>
                            <a:lnTo>
                              <a:pt x="559" y="2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7" name="Freeform 1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129" y="2897"/>
                        <a:ext cx="141" cy="1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14"/>
                          </a:cxn>
                          <a:cxn ang="0">
                            <a:pos x="69" y="144"/>
                          </a:cxn>
                          <a:cxn ang="0">
                            <a:pos x="144" y="88"/>
                          </a:cxn>
                          <a:cxn ang="0">
                            <a:pos x="224" y="47"/>
                          </a:cxn>
                          <a:cxn ang="0">
                            <a:pos x="307" y="19"/>
                          </a:cxn>
                          <a:cxn ang="0">
                            <a:pos x="390" y="4"/>
                          </a:cxn>
                          <a:cxn ang="0">
                            <a:pos x="472" y="0"/>
                          </a:cxn>
                          <a:cxn ang="0">
                            <a:pos x="554" y="7"/>
                          </a:cxn>
                          <a:cxn ang="0">
                            <a:pos x="632" y="24"/>
                          </a:cxn>
                          <a:cxn ang="0">
                            <a:pos x="706" y="50"/>
                          </a:cxn>
                          <a:cxn ang="0">
                            <a:pos x="772" y="85"/>
                          </a:cxn>
                          <a:cxn ang="0">
                            <a:pos x="831" y="127"/>
                          </a:cxn>
                          <a:cxn ang="0">
                            <a:pos x="882" y="174"/>
                          </a:cxn>
                          <a:cxn ang="0">
                            <a:pos x="927" y="243"/>
                          </a:cxn>
                          <a:cxn ang="0">
                            <a:pos x="958" y="315"/>
                          </a:cxn>
                          <a:cxn ang="0">
                            <a:pos x="978" y="390"/>
                          </a:cxn>
                          <a:cxn ang="0">
                            <a:pos x="985" y="466"/>
                          </a:cxn>
                          <a:cxn ang="0">
                            <a:pos x="981" y="544"/>
                          </a:cxn>
                          <a:cxn ang="0">
                            <a:pos x="968" y="620"/>
                          </a:cxn>
                          <a:cxn ang="0">
                            <a:pos x="946" y="693"/>
                          </a:cxn>
                          <a:cxn ang="0">
                            <a:pos x="917" y="763"/>
                          </a:cxn>
                          <a:cxn ang="0">
                            <a:pos x="881" y="827"/>
                          </a:cxn>
                          <a:cxn ang="0">
                            <a:pos x="839" y="885"/>
                          </a:cxn>
                          <a:cxn ang="0">
                            <a:pos x="793" y="934"/>
                          </a:cxn>
                          <a:cxn ang="0">
                            <a:pos x="742" y="973"/>
                          </a:cxn>
                        </a:cxnLst>
                        <a:rect l="0" t="0" r="r" b="b"/>
                        <a:pathLst>
                          <a:path w="985" h="973">
                            <a:moveTo>
                              <a:pt x="0" y="214"/>
                            </a:moveTo>
                            <a:lnTo>
                              <a:pt x="69" y="144"/>
                            </a:lnTo>
                            <a:lnTo>
                              <a:pt x="144" y="88"/>
                            </a:lnTo>
                            <a:lnTo>
                              <a:pt x="224" y="47"/>
                            </a:lnTo>
                            <a:lnTo>
                              <a:pt x="307" y="19"/>
                            </a:lnTo>
                            <a:lnTo>
                              <a:pt x="390" y="4"/>
                            </a:lnTo>
                            <a:lnTo>
                              <a:pt x="472" y="0"/>
                            </a:lnTo>
                            <a:lnTo>
                              <a:pt x="554" y="7"/>
                            </a:lnTo>
                            <a:lnTo>
                              <a:pt x="632" y="24"/>
                            </a:lnTo>
                            <a:lnTo>
                              <a:pt x="706" y="50"/>
                            </a:lnTo>
                            <a:lnTo>
                              <a:pt x="772" y="85"/>
                            </a:lnTo>
                            <a:lnTo>
                              <a:pt x="831" y="127"/>
                            </a:lnTo>
                            <a:lnTo>
                              <a:pt x="882" y="174"/>
                            </a:lnTo>
                            <a:lnTo>
                              <a:pt x="927" y="243"/>
                            </a:lnTo>
                            <a:lnTo>
                              <a:pt x="958" y="315"/>
                            </a:lnTo>
                            <a:lnTo>
                              <a:pt x="978" y="390"/>
                            </a:lnTo>
                            <a:lnTo>
                              <a:pt x="985" y="466"/>
                            </a:lnTo>
                            <a:lnTo>
                              <a:pt x="981" y="544"/>
                            </a:lnTo>
                            <a:lnTo>
                              <a:pt x="968" y="620"/>
                            </a:lnTo>
                            <a:lnTo>
                              <a:pt x="946" y="693"/>
                            </a:lnTo>
                            <a:lnTo>
                              <a:pt x="917" y="763"/>
                            </a:lnTo>
                            <a:lnTo>
                              <a:pt x="881" y="827"/>
                            </a:lnTo>
                            <a:lnTo>
                              <a:pt x="839" y="885"/>
                            </a:lnTo>
                            <a:lnTo>
                              <a:pt x="793" y="934"/>
                            </a:lnTo>
                            <a:lnTo>
                              <a:pt x="742" y="973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8" name="Freeform 1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64" y="2891"/>
                        <a:ext cx="188" cy="1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435"/>
                          </a:cxn>
                          <a:cxn ang="0">
                            <a:pos x="16" y="404"/>
                          </a:cxn>
                          <a:cxn ang="0">
                            <a:pos x="39" y="365"/>
                          </a:cxn>
                          <a:cxn ang="0">
                            <a:pos x="68" y="320"/>
                          </a:cxn>
                          <a:cxn ang="0">
                            <a:pos x="103" y="272"/>
                          </a:cxn>
                          <a:cxn ang="0">
                            <a:pos x="146" y="221"/>
                          </a:cxn>
                          <a:cxn ang="0">
                            <a:pos x="197" y="172"/>
                          </a:cxn>
                          <a:cxn ang="0">
                            <a:pos x="255" y="125"/>
                          </a:cxn>
                          <a:cxn ang="0">
                            <a:pos x="323" y="82"/>
                          </a:cxn>
                          <a:cxn ang="0">
                            <a:pos x="397" y="46"/>
                          </a:cxn>
                          <a:cxn ang="0">
                            <a:pos x="482" y="19"/>
                          </a:cxn>
                          <a:cxn ang="0">
                            <a:pos x="576" y="3"/>
                          </a:cxn>
                          <a:cxn ang="0">
                            <a:pos x="682" y="0"/>
                          </a:cxn>
                          <a:cxn ang="0">
                            <a:pos x="762" y="12"/>
                          </a:cxn>
                          <a:cxn ang="0">
                            <a:pos x="836" y="31"/>
                          </a:cxn>
                          <a:cxn ang="0">
                            <a:pos x="905" y="59"/>
                          </a:cxn>
                          <a:cxn ang="0">
                            <a:pos x="969" y="92"/>
                          </a:cxn>
                          <a:cxn ang="0">
                            <a:pos x="1026" y="132"/>
                          </a:cxn>
                          <a:cxn ang="0">
                            <a:pos x="1076" y="176"/>
                          </a:cxn>
                          <a:cxn ang="0">
                            <a:pos x="1121" y="222"/>
                          </a:cxn>
                          <a:cxn ang="0">
                            <a:pos x="1161" y="271"/>
                          </a:cxn>
                          <a:cxn ang="0">
                            <a:pos x="1195" y="320"/>
                          </a:cxn>
                          <a:cxn ang="0">
                            <a:pos x="1224" y="369"/>
                          </a:cxn>
                          <a:cxn ang="0">
                            <a:pos x="1248" y="416"/>
                          </a:cxn>
                          <a:cxn ang="0">
                            <a:pos x="1266" y="460"/>
                          </a:cxn>
                          <a:cxn ang="0">
                            <a:pos x="1279" y="504"/>
                          </a:cxn>
                          <a:cxn ang="0">
                            <a:pos x="1291" y="549"/>
                          </a:cxn>
                          <a:cxn ang="0">
                            <a:pos x="1301" y="595"/>
                          </a:cxn>
                          <a:cxn ang="0">
                            <a:pos x="1307" y="644"/>
                          </a:cxn>
                          <a:cxn ang="0">
                            <a:pos x="1311" y="692"/>
                          </a:cxn>
                          <a:cxn ang="0">
                            <a:pos x="1313" y="743"/>
                          </a:cxn>
                          <a:cxn ang="0">
                            <a:pos x="1310" y="793"/>
                          </a:cxn>
                          <a:cxn ang="0">
                            <a:pos x="1305" y="846"/>
                          </a:cxn>
                          <a:cxn ang="0">
                            <a:pos x="1297" y="900"/>
                          </a:cxn>
                          <a:cxn ang="0">
                            <a:pos x="1286" y="955"/>
                          </a:cxn>
                          <a:cxn ang="0">
                            <a:pos x="1272" y="1010"/>
                          </a:cxn>
                          <a:cxn ang="0">
                            <a:pos x="1253" y="1067"/>
                          </a:cxn>
                        </a:cxnLst>
                        <a:rect l="0" t="0" r="r" b="b"/>
                        <a:pathLst>
                          <a:path w="1313" h="1067">
                            <a:moveTo>
                              <a:pt x="0" y="435"/>
                            </a:moveTo>
                            <a:lnTo>
                              <a:pt x="16" y="404"/>
                            </a:lnTo>
                            <a:lnTo>
                              <a:pt x="39" y="365"/>
                            </a:lnTo>
                            <a:lnTo>
                              <a:pt x="68" y="320"/>
                            </a:lnTo>
                            <a:lnTo>
                              <a:pt x="103" y="272"/>
                            </a:lnTo>
                            <a:lnTo>
                              <a:pt x="146" y="221"/>
                            </a:lnTo>
                            <a:lnTo>
                              <a:pt x="197" y="172"/>
                            </a:lnTo>
                            <a:lnTo>
                              <a:pt x="255" y="125"/>
                            </a:lnTo>
                            <a:lnTo>
                              <a:pt x="323" y="82"/>
                            </a:lnTo>
                            <a:lnTo>
                              <a:pt x="397" y="46"/>
                            </a:lnTo>
                            <a:lnTo>
                              <a:pt x="482" y="19"/>
                            </a:lnTo>
                            <a:lnTo>
                              <a:pt x="576" y="3"/>
                            </a:lnTo>
                            <a:lnTo>
                              <a:pt x="682" y="0"/>
                            </a:lnTo>
                            <a:lnTo>
                              <a:pt x="762" y="12"/>
                            </a:lnTo>
                            <a:lnTo>
                              <a:pt x="836" y="31"/>
                            </a:lnTo>
                            <a:lnTo>
                              <a:pt x="905" y="59"/>
                            </a:lnTo>
                            <a:lnTo>
                              <a:pt x="969" y="92"/>
                            </a:lnTo>
                            <a:lnTo>
                              <a:pt x="1026" y="132"/>
                            </a:lnTo>
                            <a:lnTo>
                              <a:pt x="1076" y="176"/>
                            </a:lnTo>
                            <a:lnTo>
                              <a:pt x="1121" y="222"/>
                            </a:lnTo>
                            <a:lnTo>
                              <a:pt x="1161" y="271"/>
                            </a:lnTo>
                            <a:lnTo>
                              <a:pt x="1195" y="320"/>
                            </a:lnTo>
                            <a:lnTo>
                              <a:pt x="1224" y="369"/>
                            </a:lnTo>
                            <a:lnTo>
                              <a:pt x="1248" y="416"/>
                            </a:lnTo>
                            <a:lnTo>
                              <a:pt x="1266" y="460"/>
                            </a:lnTo>
                            <a:lnTo>
                              <a:pt x="1279" y="504"/>
                            </a:lnTo>
                            <a:lnTo>
                              <a:pt x="1291" y="549"/>
                            </a:lnTo>
                            <a:lnTo>
                              <a:pt x="1301" y="595"/>
                            </a:lnTo>
                            <a:lnTo>
                              <a:pt x="1307" y="644"/>
                            </a:lnTo>
                            <a:lnTo>
                              <a:pt x="1311" y="692"/>
                            </a:lnTo>
                            <a:lnTo>
                              <a:pt x="1313" y="743"/>
                            </a:lnTo>
                            <a:lnTo>
                              <a:pt x="1310" y="793"/>
                            </a:lnTo>
                            <a:lnTo>
                              <a:pt x="1305" y="846"/>
                            </a:lnTo>
                            <a:lnTo>
                              <a:pt x="1297" y="900"/>
                            </a:lnTo>
                            <a:lnTo>
                              <a:pt x="1286" y="955"/>
                            </a:lnTo>
                            <a:lnTo>
                              <a:pt x="1272" y="1010"/>
                            </a:lnTo>
                            <a:lnTo>
                              <a:pt x="1253" y="1067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69" name="Freeform 1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735" y="2936"/>
                        <a:ext cx="155" cy="19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087" y="0"/>
                          </a:cxn>
                          <a:cxn ang="0">
                            <a:pos x="982" y="12"/>
                          </a:cxn>
                          <a:cxn ang="0">
                            <a:pos x="871" y="46"/>
                          </a:cxn>
                          <a:cxn ang="0">
                            <a:pos x="757" y="103"/>
                          </a:cxn>
                          <a:cxn ang="0">
                            <a:pos x="642" y="180"/>
                          </a:cxn>
                          <a:cxn ang="0">
                            <a:pos x="529" y="276"/>
                          </a:cxn>
                          <a:cxn ang="0">
                            <a:pos x="421" y="390"/>
                          </a:cxn>
                          <a:cxn ang="0">
                            <a:pos x="319" y="519"/>
                          </a:cxn>
                          <a:cxn ang="0">
                            <a:pos x="226" y="663"/>
                          </a:cxn>
                          <a:cxn ang="0">
                            <a:pos x="147" y="820"/>
                          </a:cxn>
                          <a:cxn ang="0">
                            <a:pos x="80" y="989"/>
                          </a:cxn>
                          <a:cxn ang="0">
                            <a:pos x="30" y="1167"/>
                          </a:cxn>
                          <a:cxn ang="0">
                            <a:pos x="0" y="1353"/>
                          </a:cxn>
                        </a:cxnLst>
                        <a:rect l="0" t="0" r="r" b="b"/>
                        <a:pathLst>
                          <a:path w="1087" h="1353">
                            <a:moveTo>
                              <a:pt x="1087" y="0"/>
                            </a:moveTo>
                            <a:lnTo>
                              <a:pt x="982" y="12"/>
                            </a:lnTo>
                            <a:lnTo>
                              <a:pt x="871" y="46"/>
                            </a:lnTo>
                            <a:lnTo>
                              <a:pt x="757" y="103"/>
                            </a:lnTo>
                            <a:lnTo>
                              <a:pt x="642" y="180"/>
                            </a:lnTo>
                            <a:lnTo>
                              <a:pt x="529" y="276"/>
                            </a:lnTo>
                            <a:lnTo>
                              <a:pt x="421" y="390"/>
                            </a:lnTo>
                            <a:lnTo>
                              <a:pt x="319" y="519"/>
                            </a:lnTo>
                            <a:lnTo>
                              <a:pt x="226" y="663"/>
                            </a:lnTo>
                            <a:lnTo>
                              <a:pt x="147" y="820"/>
                            </a:lnTo>
                            <a:lnTo>
                              <a:pt x="80" y="989"/>
                            </a:lnTo>
                            <a:lnTo>
                              <a:pt x="30" y="1167"/>
                            </a:lnTo>
                            <a:lnTo>
                              <a:pt x="0" y="1353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  <p:sp>
                    <p:nvSpPr>
                      <p:cNvPr id="192670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993" y="3023"/>
                        <a:ext cx="192" cy="7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339" y="528"/>
                          </a:cxn>
                          <a:cxn ang="0">
                            <a:pos x="1343" y="478"/>
                          </a:cxn>
                          <a:cxn ang="0">
                            <a:pos x="1335" y="427"/>
                          </a:cxn>
                          <a:cxn ang="0">
                            <a:pos x="1319" y="380"/>
                          </a:cxn>
                          <a:cxn ang="0">
                            <a:pos x="1292" y="333"/>
                          </a:cxn>
                          <a:cxn ang="0">
                            <a:pos x="1257" y="289"/>
                          </a:cxn>
                          <a:cxn ang="0">
                            <a:pos x="1213" y="247"/>
                          </a:cxn>
                          <a:cxn ang="0">
                            <a:pos x="1159" y="209"/>
                          </a:cxn>
                          <a:cxn ang="0">
                            <a:pos x="1099" y="172"/>
                          </a:cxn>
                          <a:cxn ang="0">
                            <a:pos x="1030" y="138"/>
                          </a:cxn>
                          <a:cxn ang="0">
                            <a:pos x="954" y="107"/>
                          </a:cxn>
                          <a:cxn ang="0">
                            <a:pos x="871" y="79"/>
                          </a:cxn>
                          <a:cxn ang="0">
                            <a:pos x="782" y="53"/>
                          </a:cxn>
                          <a:cxn ang="0">
                            <a:pos x="739" y="43"/>
                          </a:cxn>
                          <a:cxn ang="0">
                            <a:pos x="690" y="34"/>
                          </a:cxn>
                          <a:cxn ang="0">
                            <a:pos x="635" y="24"/>
                          </a:cxn>
                          <a:cxn ang="0">
                            <a:pos x="574" y="15"/>
                          </a:cxn>
                          <a:cxn ang="0">
                            <a:pos x="510" y="8"/>
                          </a:cxn>
                          <a:cxn ang="0">
                            <a:pos x="442" y="3"/>
                          </a:cxn>
                          <a:cxn ang="0">
                            <a:pos x="370" y="0"/>
                          </a:cxn>
                          <a:cxn ang="0">
                            <a:pos x="297" y="0"/>
                          </a:cxn>
                          <a:cxn ang="0">
                            <a:pos x="223" y="2"/>
                          </a:cxn>
                          <a:cxn ang="0">
                            <a:pos x="148" y="9"/>
                          </a:cxn>
                          <a:cxn ang="0">
                            <a:pos x="74" y="20"/>
                          </a:cxn>
                          <a:cxn ang="0">
                            <a:pos x="0" y="34"/>
                          </a:cxn>
                        </a:cxnLst>
                        <a:rect l="0" t="0" r="r" b="b"/>
                        <a:pathLst>
                          <a:path w="1343" h="528">
                            <a:moveTo>
                              <a:pt x="1339" y="528"/>
                            </a:moveTo>
                            <a:lnTo>
                              <a:pt x="1343" y="478"/>
                            </a:lnTo>
                            <a:lnTo>
                              <a:pt x="1335" y="427"/>
                            </a:lnTo>
                            <a:lnTo>
                              <a:pt x="1319" y="380"/>
                            </a:lnTo>
                            <a:lnTo>
                              <a:pt x="1292" y="333"/>
                            </a:lnTo>
                            <a:lnTo>
                              <a:pt x="1257" y="289"/>
                            </a:lnTo>
                            <a:lnTo>
                              <a:pt x="1213" y="247"/>
                            </a:lnTo>
                            <a:lnTo>
                              <a:pt x="1159" y="209"/>
                            </a:lnTo>
                            <a:lnTo>
                              <a:pt x="1099" y="172"/>
                            </a:lnTo>
                            <a:lnTo>
                              <a:pt x="1030" y="138"/>
                            </a:lnTo>
                            <a:lnTo>
                              <a:pt x="954" y="107"/>
                            </a:lnTo>
                            <a:lnTo>
                              <a:pt x="871" y="79"/>
                            </a:lnTo>
                            <a:lnTo>
                              <a:pt x="782" y="53"/>
                            </a:lnTo>
                            <a:lnTo>
                              <a:pt x="739" y="43"/>
                            </a:lnTo>
                            <a:lnTo>
                              <a:pt x="690" y="34"/>
                            </a:lnTo>
                            <a:lnTo>
                              <a:pt x="635" y="24"/>
                            </a:lnTo>
                            <a:lnTo>
                              <a:pt x="574" y="15"/>
                            </a:lnTo>
                            <a:lnTo>
                              <a:pt x="510" y="8"/>
                            </a:lnTo>
                            <a:lnTo>
                              <a:pt x="442" y="3"/>
                            </a:lnTo>
                            <a:lnTo>
                              <a:pt x="370" y="0"/>
                            </a:lnTo>
                            <a:lnTo>
                              <a:pt x="297" y="0"/>
                            </a:lnTo>
                            <a:lnTo>
                              <a:pt x="223" y="2"/>
                            </a:lnTo>
                            <a:lnTo>
                              <a:pt x="148" y="9"/>
                            </a:lnTo>
                            <a:lnTo>
                              <a:pt x="74" y="20"/>
                            </a:lnTo>
                            <a:lnTo>
                              <a:pt x="0" y="34"/>
                            </a:lnTo>
                          </a:path>
                        </a:pathLst>
                      </a:custGeom>
                      <a:solidFill>
                        <a:srgbClr val="9999FF"/>
                      </a:solidFill>
                      <a:ln w="3175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pt-BR" dirty="0"/>
                      </a:p>
                    </p:txBody>
                  </p:sp>
                </p:grpSp>
              </p:grpSp>
            </p:grpSp>
          </p:grpSp>
          <p:grpSp>
            <p:nvGrpSpPr>
              <p:cNvPr id="9" name="Group 159"/>
              <p:cNvGrpSpPr>
                <a:grpSpLocks/>
              </p:cNvGrpSpPr>
              <p:nvPr/>
            </p:nvGrpSpPr>
            <p:grpSpPr bwMode="auto">
              <a:xfrm>
                <a:off x="3056" y="2297"/>
                <a:ext cx="927" cy="1629"/>
                <a:chOff x="359" y="2321"/>
                <a:chExt cx="927" cy="1629"/>
              </a:xfrm>
            </p:grpSpPr>
            <p:grpSp>
              <p:nvGrpSpPr>
                <p:cNvPr id="10" name="Group 160"/>
                <p:cNvGrpSpPr>
                  <a:grpSpLocks/>
                </p:cNvGrpSpPr>
                <p:nvPr/>
              </p:nvGrpSpPr>
              <p:grpSpPr bwMode="auto">
                <a:xfrm rot="900000">
                  <a:off x="359" y="2321"/>
                  <a:ext cx="927" cy="1386"/>
                  <a:chOff x="1026" y="2370"/>
                  <a:chExt cx="927" cy="1386"/>
                </a:xfrm>
              </p:grpSpPr>
              <p:sp>
                <p:nvSpPr>
                  <p:cNvPr id="192673" name="Freeform 161"/>
                  <p:cNvSpPr>
                    <a:spLocks noEditPoints="1"/>
                  </p:cNvSpPr>
                  <p:nvPr/>
                </p:nvSpPr>
                <p:spPr bwMode="auto">
                  <a:xfrm>
                    <a:off x="1859" y="3049"/>
                    <a:ext cx="94" cy="93"/>
                  </a:xfrm>
                  <a:custGeom>
                    <a:avLst/>
                    <a:gdLst/>
                    <a:ahLst/>
                    <a:cxnLst>
                      <a:cxn ang="0">
                        <a:pos x="195" y="63"/>
                      </a:cxn>
                      <a:cxn ang="0">
                        <a:pos x="296" y="18"/>
                      </a:cxn>
                      <a:cxn ang="0">
                        <a:pos x="402" y="0"/>
                      </a:cxn>
                      <a:cxn ang="0">
                        <a:pos x="510" y="9"/>
                      </a:cxn>
                      <a:cxn ang="0">
                        <a:pos x="612" y="45"/>
                      </a:cxn>
                      <a:cxn ang="0">
                        <a:pos x="704" y="107"/>
                      </a:cxn>
                      <a:cxn ang="0">
                        <a:pos x="777" y="195"/>
                      </a:cxn>
                      <a:cxn ang="0">
                        <a:pos x="822" y="296"/>
                      </a:cxn>
                      <a:cxn ang="0">
                        <a:pos x="840" y="403"/>
                      </a:cxn>
                      <a:cxn ang="0">
                        <a:pos x="831" y="511"/>
                      </a:cxn>
                      <a:cxn ang="0">
                        <a:pos x="795" y="612"/>
                      </a:cxn>
                      <a:cxn ang="0">
                        <a:pos x="732" y="703"/>
                      </a:cxn>
                      <a:cxn ang="0">
                        <a:pos x="645" y="776"/>
                      </a:cxn>
                      <a:cxn ang="0">
                        <a:pos x="545" y="822"/>
                      </a:cxn>
                      <a:cxn ang="0">
                        <a:pos x="438" y="840"/>
                      </a:cxn>
                      <a:cxn ang="0">
                        <a:pos x="330" y="831"/>
                      </a:cxn>
                      <a:cxn ang="0">
                        <a:pos x="228" y="794"/>
                      </a:cxn>
                      <a:cxn ang="0">
                        <a:pos x="137" y="732"/>
                      </a:cxn>
                      <a:cxn ang="0">
                        <a:pos x="64" y="645"/>
                      </a:cxn>
                      <a:cxn ang="0">
                        <a:pos x="18" y="544"/>
                      </a:cxn>
                      <a:cxn ang="0">
                        <a:pos x="0" y="436"/>
                      </a:cxn>
                      <a:cxn ang="0">
                        <a:pos x="9" y="329"/>
                      </a:cxn>
                      <a:cxn ang="0">
                        <a:pos x="45" y="227"/>
                      </a:cxn>
                      <a:cxn ang="0">
                        <a:pos x="107" y="136"/>
                      </a:cxn>
                      <a:cxn ang="0">
                        <a:pos x="150" y="96"/>
                      </a:cxn>
                      <a:cxn ang="0">
                        <a:pos x="299" y="226"/>
                      </a:cxn>
                      <a:cxn ang="0">
                        <a:pos x="356" y="201"/>
                      </a:cxn>
                      <a:cxn ang="0">
                        <a:pos x="416" y="189"/>
                      </a:cxn>
                      <a:cxn ang="0">
                        <a:pos x="476" y="195"/>
                      </a:cxn>
                      <a:cxn ang="0">
                        <a:pos x="533" y="215"/>
                      </a:cxn>
                      <a:cxn ang="0">
                        <a:pos x="584" y="249"/>
                      </a:cxn>
                      <a:cxn ang="0">
                        <a:pos x="624" y="298"/>
                      </a:cxn>
                      <a:cxn ang="0">
                        <a:pos x="650" y="354"/>
                      </a:cxn>
                      <a:cxn ang="0">
                        <a:pos x="660" y="414"/>
                      </a:cxn>
                      <a:cxn ang="0">
                        <a:pos x="655" y="474"/>
                      </a:cxn>
                      <a:cxn ang="0">
                        <a:pos x="634" y="532"/>
                      </a:cxn>
                      <a:cxn ang="0">
                        <a:pos x="598" y="583"/>
                      </a:cxn>
                      <a:cxn ang="0">
                        <a:pos x="551" y="624"/>
                      </a:cxn>
                      <a:cxn ang="0">
                        <a:pos x="494" y="649"/>
                      </a:cxn>
                      <a:cxn ang="0">
                        <a:pos x="434" y="659"/>
                      </a:cxn>
                      <a:cxn ang="0">
                        <a:pos x="375" y="653"/>
                      </a:cxn>
                      <a:cxn ang="0">
                        <a:pos x="317" y="634"/>
                      </a:cxn>
                      <a:cxn ang="0">
                        <a:pos x="266" y="598"/>
                      </a:cxn>
                      <a:cxn ang="0">
                        <a:pos x="226" y="549"/>
                      </a:cxn>
                      <a:cxn ang="0">
                        <a:pos x="201" y="494"/>
                      </a:cxn>
                      <a:cxn ang="0">
                        <a:pos x="191" y="434"/>
                      </a:cxn>
                      <a:cxn ang="0">
                        <a:pos x="196" y="374"/>
                      </a:cxn>
                      <a:cxn ang="0">
                        <a:pos x="216" y="318"/>
                      </a:cxn>
                      <a:cxn ang="0">
                        <a:pos x="250" y="267"/>
                      </a:cxn>
                      <a:cxn ang="0">
                        <a:pos x="274" y="245"/>
                      </a:cxn>
                    </a:cxnLst>
                    <a:rect l="0" t="0" r="r" b="b"/>
                    <a:pathLst>
                      <a:path w="840" h="840">
                        <a:moveTo>
                          <a:pt x="150" y="96"/>
                        </a:moveTo>
                        <a:lnTo>
                          <a:pt x="195" y="63"/>
                        </a:lnTo>
                        <a:lnTo>
                          <a:pt x="244" y="37"/>
                        </a:lnTo>
                        <a:lnTo>
                          <a:pt x="296" y="18"/>
                        </a:lnTo>
                        <a:lnTo>
                          <a:pt x="349" y="6"/>
                        </a:lnTo>
                        <a:lnTo>
                          <a:pt x="402" y="0"/>
                        </a:lnTo>
                        <a:lnTo>
                          <a:pt x="457" y="1"/>
                        </a:lnTo>
                        <a:lnTo>
                          <a:pt x="510" y="9"/>
                        </a:lnTo>
                        <a:lnTo>
                          <a:pt x="562" y="23"/>
                        </a:lnTo>
                        <a:lnTo>
                          <a:pt x="612" y="45"/>
                        </a:lnTo>
                        <a:lnTo>
                          <a:pt x="659" y="73"/>
                        </a:lnTo>
                        <a:lnTo>
                          <a:pt x="704" y="107"/>
                        </a:lnTo>
                        <a:lnTo>
                          <a:pt x="744" y="148"/>
                        </a:lnTo>
                        <a:lnTo>
                          <a:pt x="777" y="195"/>
                        </a:lnTo>
                        <a:lnTo>
                          <a:pt x="803" y="245"/>
                        </a:lnTo>
                        <a:lnTo>
                          <a:pt x="822" y="296"/>
                        </a:lnTo>
                        <a:lnTo>
                          <a:pt x="834" y="349"/>
                        </a:lnTo>
                        <a:lnTo>
                          <a:pt x="840" y="403"/>
                        </a:lnTo>
                        <a:lnTo>
                          <a:pt x="839" y="457"/>
                        </a:lnTo>
                        <a:lnTo>
                          <a:pt x="831" y="511"/>
                        </a:lnTo>
                        <a:lnTo>
                          <a:pt x="817" y="563"/>
                        </a:lnTo>
                        <a:lnTo>
                          <a:pt x="795" y="612"/>
                        </a:lnTo>
                        <a:lnTo>
                          <a:pt x="767" y="659"/>
                        </a:lnTo>
                        <a:lnTo>
                          <a:pt x="732" y="703"/>
                        </a:lnTo>
                        <a:lnTo>
                          <a:pt x="691" y="742"/>
                        </a:lnTo>
                        <a:lnTo>
                          <a:pt x="645" y="776"/>
                        </a:lnTo>
                        <a:lnTo>
                          <a:pt x="596" y="803"/>
                        </a:lnTo>
                        <a:lnTo>
                          <a:pt x="545" y="822"/>
                        </a:lnTo>
                        <a:lnTo>
                          <a:pt x="492" y="834"/>
                        </a:lnTo>
                        <a:lnTo>
                          <a:pt x="438" y="840"/>
                        </a:lnTo>
                        <a:lnTo>
                          <a:pt x="385" y="838"/>
                        </a:lnTo>
                        <a:lnTo>
                          <a:pt x="330" y="831"/>
                        </a:lnTo>
                        <a:lnTo>
                          <a:pt x="278" y="816"/>
                        </a:lnTo>
                        <a:lnTo>
                          <a:pt x="228" y="794"/>
                        </a:lnTo>
                        <a:lnTo>
                          <a:pt x="182" y="766"/>
                        </a:lnTo>
                        <a:lnTo>
                          <a:pt x="137" y="732"/>
                        </a:lnTo>
                        <a:lnTo>
                          <a:pt x="99" y="690"/>
                        </a:lnTo>
                        <a:lnTo>
                          <a:pt x="64" y="645"/>
                        </a:lnTo>
                        <a:lnTo>
                          <a:pt x="38" y="595"/>
                        </a:lnTo>
                        <a:lnTo>
                          <a:pt x="18" y="544"/>
                        </a:lnTo>
                        <a:lnTo>
                          <a:pt x="6" y="491"/>
                        </a:lnTo>
                        <a:lnTo>
                          <a:pt x="0" y="436"/>
                        </a:lnTo>
                        <a:lnTo>
                          <a:pt x="1" y="382"/>
                        </a:lnTo>
                        <a:lnTo>
                          <a:pt x="9" y="329"/>
                        </a:lnTo>
                        <a:lnTo>
                          <a:pt x="23" y="277"/>
                        </a:lnTo>
                        <a:lnTo>
                          <a:pt x="45" y="227"/>
                        </a:lnTo>
                        <a:lnTo>
                          <a:pt x="73" y="181"/>
                        </a:lnTo>
                        <a:lnTo>
                          <a:pt x="107" y="136"/>
                        </a:lnTo>
                        <a:lnTo>
                          <a:pt x="150" y="96"/>
                        </a:lnTo>
                        <a:lnTo>
                          <a:pt x="150" y="96"/>
                        </a:lnTo>
                        <a:close/>
                        <a:moveTo>
                          <a:pt x="274" y="245"/>
                        </a:moveTo>
                        <a:lnTo>
                          <a:pt x="299" y="226"/>
                        </a:lnTo>
                        <a:lnTo>
                          <a:pt x="327" y="212"/>
                        </a:lnTo>
                        <a:lnTo>
                          <a:pt x="356" y="201"/>
                        </a:lnTo>
                        <a:lnTo>
                          <a:pt x="386" y="193"/>
                        </a:lnTo>
                        <a:lnTo>
                          <a:pt x="416" y="189"/>
                        </a:lnTo>
                        <a:lnTo>
                          <a:pt x="445" y="191"/>
                        </a:lnTo>
                        <a:lnTo>
                          <a:pt x="476" y="195"/>
                        </a:lnTo>
                        <a:lnTo>
                          <a:pt x="505" y="203"/>
                        </a:lnTo>
                        <a:lnTo>
                          <a:pt x="533" y="215"/>
                        </a:lnTo>
                        <a:lnTo>
                          <a:pt x="560" y="230"/>
                        </a:lnTo>
                        <a:lnTo>
                          <a:pt x="584" y="249"/>
                        </a:lnTo>
                        <a:lnTo>
                          <a:pt x="606" y="271"/>
                        </a:lnTo>
                        <a:lnTo>
                          <a:pt x="624" y="298"/>
                        </a:lnTo>
                        <a:lnTo>
                          <a:pt x="639" y="326"/>
                        </a:lnTo>
                        <a:lnTo>
                          <a:pt x="650" y="354"/>
                        </a:lnTo>
                        <a:lnTo>
                          <a:pt x="657" y="384"/>
                        </a:lnTo>
                        <a:lnTo>
                          <a:pt x="660" y="414"/>
                        </a:lnTo>
                        <a:lnTo>
                          <a:pt x="659" y="444"/>
                        </a:lnTo>
                        <a:lnTo>
                          <a:pt x="655" y="474"/>
                        </a:lnTo>
                        <a:lnTo>
                          <a:pt x="646" y="504"/>
                        </a:lnTo>
                        <a:lnTo>
                          <a:pt x="634" y="532"/>
                        </a:lnTo>
                        <a:lnTo>
                          <a:pt x="618" y="558"/>
                        </a:lnTo>
                        <a:lnTo>
                          <a:pt x="598" y="583"/>
                        </a:lnTo>
                        <a:lnTo>
                          <a:pt x="576" y="605"/>
                        </a:lnTo>
                        <a:lnTo>
                          <a:pt x="551" y="624"/>
                        </a:lnTo>
                        <a:lnTo>
                          <a:pt x="523" y="638"/>
                        </a:lnTo>
                        <a:lnTo>
                          <a:pt x="494" y="649"/>
                        </a:lnTo>
                        <a:lnTo>
                          <a:pt x="465" y="656"/>
                        </a:lnTo>
                        <a:lnTo>
                          <a:pt x="434" y="659"/>
                        </a:lnTo>
                        <a:lnTo>
                          <a:pt x="404" y="658"/>
                        </a:lnTo>
                        <a:lnTo>
                          <a:pt x="375" y="653"/>
                        </a:lnTo>
                        <a:lnTo>
                          <a:pt x="346" y="646"/>
                        </a:lnTo>
                        <a:lnTo>
                          <a:pt x="317" y="634"/>
                        </a:lnTo>
                        <a:lnTo>
                          <a:pt x="291" y="618"/>
                        </a:lnTo>
                        <a:lnTo>
                          <a:pt x="266" y="598"/>
                        </a:lnTo>
                        <a:lnTo>
                          <a:pt x="245" y="575"/>
                        </a:lnTo>
                        <a:lnTo>
                          <a:pt x="226" y="549"/>
                        </a:lnTo>
                        <a:lnTo>
                          <a:pt x="211" y="523"/>
                        </a:lnTo>
                        <a:lnTo>
                          <a:pt x="201" y="494"/>
                        </a:lnTo>
                        <a:lnTo>
                          <a:pt x="193" y="464"/>
                        </a:lnTo>
                        <a:lnTo>
                          <a:pt x="191" y="434"/>
                        </a:lnTo>
                        <a:lnTo>
                          <a:pt x="191" y="404"/>
                        </a:lnTo>
                        <a:lnTo>
                          <a:pt x="196" y="374"/>
                        </a:lnTo>
                        <a:lnTo>
                          <a:pt x="204" y="346"/>
                        </a:lnTo>
                        <a:lnTo>
                          <a:pt x="216" y="318"/>
                        </a:lnTo>
                        <a:lnTo>
                          <a:pt x="232" y="291"/>
                        </a:lnTo>
                        <a:lnTo>
                          <a:pt x="250" y="267"/>
                        </a:lnTo>
                        <a:lnTo>
                          <a:pt x="274" y="245"/>
                        </a:lnTo>
                        <a:lnTo>
                          <a:pt x="274" y="245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 w="9525">
                    <a:solidFill>
                      <a:srgbClr val="CC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74" name="Freeform 162"/>
                  <p:cNvSpPr>
                    <a:spLocks/>
                  </p:cNvSpPr>
                  <p:nvPr/>
                </p:nvSpPr>
                <p:spPr bwMode="auto">
                  <a:xfrm>
                    <a:off x="1859" y="3049"/>
                    <a:ext cx="94" cy="93"/>
                  </a:xfrm>
                  <a:custGeom>
                    <a:avLst/>
                    <a:gdLst/>
                    <a:ahLst/>
                    <a:cxnLst>
                      <a:cxn ang="0">
                        <a:pos x="150" y="96"/>
                      </a:cxn>
                      <a:cxn ang="0">
                        <a:pos x="195" y="63"/>
                      </a:cxn>
                      <a:cxn ang="0">
                        <a:pos x="244" y="37"/>
                      </a:cxn>
                      <a:cxn ang="0">
                        <a:pos x="296" y="18"/>
                      </a:cxn>
                      <a:cxn ang="0">
                        <a:pos x="349" y="6"/>
                      </a:cxn>
                      <a:cxn ang="0">
                        <a:pos x="402" y="0"/>
                      </a:cxn>
                      <a:cxn ang="0">
                        <a:pos x="457" y="1"/>
                      </a:cxn>
                      <a:cxn ang="0">
                        <a:pos x="510" y="9"/>
                      </a:cxn>
                      <a:cxn ang="0">
                        <a:pos x="562" y="23"/>
                      </a:cxn>
                      <a:cxn ang="0">
                        <a:pos x="612" y="45"/>
                      </a:cxn>
                      <a:cxn ang="0">
                        <a:pos x="659" y="73"/>
                      </a:cxn>
                      <a:cxn ang="0">
                        <a:pos x="704" y="107"/>
                      </a:cxn>
                      <a:cxn ang="0">
                        <a:pos x="744" y="148"/>
                      </a:cxn>
                      <a:cxn ang="0">
                        <a:pos x="777" y="195"/>
                      </a:cxn>
                      <a:cxn ang="0">
                        <a:pos x="803" y="245"/>
                      </a:cxn>
                      <a:cxn ang="0">
                        <a:pos x="822" y="296"/>
                      </a:cxn>
                      <a:cxn ang="0">
                        <a:pos x="834" y="349"/>
                      </a:cxn>
                      <a:cxn ang="0">
                        <a:pos x="840" y="403"/>
                      </a:cxn>
                      <a:cxn ang="0">
                        <a:pos x="839" y="457"/>
                      </a:cxn>
                      <a:cxn ang="0">
                        <a:pos x="831" y="511"/>
                      </a:cxn>
                      <a:cxn ang="0">
                        <a:pos x="817" y="563"/>
                      </a:cxn>
                      <a:cxn ang="0">
                        <a:pos x="795" y="612"/>
                      </a:cxn>
                      <a:cxn ang="0">
                        <a:pos x="767" y="659"/>
                      </a:cxn>
                      <a:cxn ang="0">
                        <a:pos x="732" y="703"/>
                      </a:cxn>
                      <a:cxn ang="0">
                        <a:pos x="691" y="742"/>
                      </a:cxn>
                      <a:cxn ang="0">
                        <a:pos x="645" y="776"/>
                      </a:cxn>
                      <a:cxn ang="0">
                        <a:pos x="596" y="803"/>
                      </a:cxn>
                      <a:cxn ang="0">
                        <a:pos x="545" y="822"/>
                      </a:cxn>
                      <a:cxn ang="0">
                        <a:pos x="492" y="834"/>
                      </a:cxn>
                      <a:cxn ang="0">
                        <a:pos x="438" y="840"/>
                      </a:cxn>
                      <a:cxn ang="0">
                        <a:pos x="385" y="838"/>
                      </a:cxn>
                      <a:cxn ang="0">
                        <a:pos x="330" y="831"/>
                      </a:cxn>
                      <a:cxn ang="0">
                        <a:pos x="278" y="816"/>
                      </a:cxn>
                      <a:cxn ang="0">
                        <a:pos x="228" y="794"/>
                      </a:cxn>
                      <a:cxn ang="0">
                        <a:pos x="182" y="766"/>
                      </a:cxn>
                      <a:cxn ang="0">
                        <a:pos x="137" y="732"/>
                      </a:cxn>
                      <a:cxn ang="0">
                        <a:pos x="99" y="690"/>
                      </a:cxn>
                      <a:cxn ang="0">
                        <a:pos x="64" y="645"/>
                      </a:cxn>
                      <a:cxn ang="0">
                        <a:pos x="38" y="595"/>
                      </a:cxn>
                      <a:cxn ang="0">
                        <a:pos x="18" y="544"/>
                      </a:cxn>
                      <a:cxn ang="0">
                        <a:pos x="6" y="491"/>
                      </a:cxn>
                      <a:cxn ang="0">
                        <a:pos x="0" y="436"/>
                      </a:cxn>
                      <a:cxn ang="0">
                        <a:pos x="1" y="382"/>
                      </a:cxn>
                      <a:cxn ang="0">
                        <a:pos x="9" y="329"/>
                      </a:cxn>
                      <a:cxn ang="0">
                        <a:pos x="23" y="277"/>
                      </a:cxn>
                      <a:cxn ang="0">
                        <a:pos x="45" y="227"/>
                      </a:cxn>
                      <a:cxn ang="0">
                        <a:pos x="73" y="181"/>
                      </a:cxn>
                      <a:cxn ang="0">
                        <a:pos x="107" y="136"/>
                      </a:cxn>
                      <a:cxn ang="0">
                        <a:pos x="150" y="96"/>
                      </a:cxn>
                      <a:cxn ang="0">
                        <a:pos x="150" y="96"/>
                      </a:cxn>
                    </a:cxnLst>
                    <a:rect l="0" t="0" r="r" b="b"/>
                    <a:pathLst>
                      <a:path w="840" h="840">
                        <a:moveTo>
                          <a:pt x="150" y="96"/>
                        </a:moveTo>
                        <a:lnTo>
                          <a:pt x="195" y="63"/>
                        </a:lnTo>
                        <a:lnTo>
                          <a:pt x="244" y="37"/>
                        </a:lnTo>
                        <a:lnTo>
                          <a:pt x="296" y="18"/>
                        </a:lnTo>
                        <a:lnTo>
                          <a:pt x="349" y="6"/>
                        </a:lnTo>
                        <a:lnTo>
                          <a:pt x="402" y="0"/>
                        </a:lnTo>
                        <a:lnTo>
                          <a:pt x="457" y="1"/>
                        </a:lnTo>
                        <a:lnTo>
                          <a:pt x="510" y="9"/>
                        </a:lnTo>
                        <a:lnTo>
                          <a:pt x="562" y="23"/>
                        </a:lnTo>
                        <a:lnTo>
                          <a:pt x="612" y="45"/>
                        </a:lnTo>
                        <a:lnTo>
                          <a:pt x="659" y="73"/>
                        </a:lnTo>
                        <a:lnTo>
                          <a:pt x="704" y="107"/>
                        </a:lnTo>
                        <a:lnTo>
                          <a:pt x="744" y="148"/>
                        </a:lnTo>
                        <a:lnTo>
                          <a:pt x="777" y="195"/>
                        </a:lnTo>
                        <a:lnTo>
                          <a:pt x="803" y="245"/>
                        </a:lnTo>
                        <a:lnTo>
                          <a:pt x="822" y="296"/>
                        </a:lnTo>
                        <a:lnTo>
                          <a:pt x="834" y="349"/>
                        </a:lnTo>
                        <a:lnTo>
                          <a:pt x="840" y="403"/>
                        </a:lnTo>
                        <a:lnTo>
                          <a:pt x="839" y="457"/>
                        </a:lnTo>
                        <a:lnTo>
                          <a:pt x="831" y="511"/>
                        </a:lnTo>
                        <a:lnTo>
                          <a:pt x="817" y="563"/>
                        </a:lnTo>
                        <a:lnTo>
                          <a:pt x="795" y="612"/>
                        </a:lnTo>
                        <a:lnTo>
                          <a:pt x="767" y="659"/>
                        </a:lnTo>
                        <a:lnTo>
                          <a:pt x="732" y="703"/>
                        </a:lnTo>
                        <a:lnTo>
                          <a:pt x="691" y="742"/>
                        </a:lnTo>
                        <a:lnTo>
                          <a:pt x="645" y="776"/>
                        </a:lnTo>
                        <a:lnTo>
                          <a:pt x="596" y="803"/>
                        </a:lnTo>
                        <a:lnTo>
                          <a:pt x="545" y="822"/>
                        </a:lnTo>
                        <a:lnTo>
                          <a:pt x="492" y="834"/>
                        </a:lnTo>
                        <a:lnTo>
                          <a:pt x="438" y="840"/>
                        </a:lnTo>
                        <a:lnTo>
                          <a:pt x="385" y="838"/>
                        </a:lnTo>
                        <a:lnTo>
                          <a:pt x="330" y="831"/>
                        </a:lnTo>
                        <a:lnTo>
                          <a:pt x="278" y="816"/>
                        </a:lnTo>
                        <a:lnTo>
                          <a:pt x="228" y="794"/>
                        </a:lnTo>
                        <a:lnTo>
                          <a:pt x="182" y="766"/>
                        </a:lnTo>
                        <a:lnTo>
                          <a:pt x="137" y="732"/>
                        </a:lnTo>
                        <a:lnTo>
                          <a:pt x="99" y="690"/>
                        </a:lnTo>
                        <a:lnTo>
                          <a:pt x="64" y="645"/>
                        </a:lnTo>
                        <a:lnTo>
                          <a:pt x="38" y="595"/>
                        </a:lnTo>
                        <a:lnTo>
                          <a:pt x="18" y="544"/>
                        </a:lnTo>
                        <a:lnTo>
                          <a:pt x="6" y="491"/>
                        </a:lnTo>
                        <a:lnTo>
                          <a:pt x="0" y="436"/>
                        </a:lnTo>
                        <a:lnTo>
                          <a:pt x="1" y="382"/>
                        </a:lnTo>
                        <a:lnTo>
                          <a:pt x="9" y="329"/>
                        </a:lnTo>
                        <a:lnTo>
                          <a:pt x="23" y="277"/>
                        </a:lnTo>
                        <a:lnTo>
                          <a:pt x="45" y="227"/>
                        </a:lnTo>
                        <a:lnTo>
                          <a:pt x="73" y="181"/>
                        </a:lnTo>
                        <a:lnTo>
                          <a:pt x="107" y="136"/>
                        </a:lnTo>
                        <a:lnTo>
                          <a:pt x="150" y="96"/>
                        </a:lnTo>
                        <a:lnTo>
                          <a:pt x="150" y="96"/>
                        </a:lnTo>
                      </a:path>
                    </a:pathLst>
                  </a:custGeom>
                  <a:noFill/>
                  <a:ln w="1588">
                    <a:solidFill>
                      <a:srgbClr val="CC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75" name="Freeform 163"/>
                  <p:cNvSpPr>
                    <a:spLocks/>
                  </p:cNvSpPr>
                  <p:nvPr/>
                </p:nvSpPr>
                <p:spPr bwMode="auto">
                  <a:xfrm>
                    <a:off x="1881" y="3070"/>
                    <a:ext cx="52" cy="52"/>
                  </a:xfrm>
                  <a:custGeom>
                    <a:avLst/>
                    <a:gdLst/>
                    <a:ahLst/>
                    <a:cxnLst>
                      <a:cxn ang="0">
                        <a:pos x="83" y="56"/>
                      </a:cxn>
                      <a:cxn ang="0">
                        <a:pos x="108" y="37"/>
                      </a:cxn>
                      <a:cxn ang="0">
                        <a:pos x="136" y="23"/>
                      </a:cxn>
                      <a:cxn ang="0">
                        <a:pos x="165" y="12"/>
                      </a:cxn>
                      <a:cxn ang="0">
                        <a:pos x="195" y="4"/>
                      </a:cxn>
                      <a:cxn ang="0">
                        <a:pos x="225" y="0"/>
                      </a:cxn>
                      <a:cxn ang="0">
                        <a:pos x="254" y="2"/>
                      </a:cxn>
                      <a:cxn ang="0">
                        <a:pos x="285" y="6"/>
                      </a:cxn>
                      <a:cxn ang="0">
                        <a:pos x="314" y="14"/>
                      </a:cxn>
                      <a:cxn ang="0">
                        <a:pos x="342" y="26"/>
                      </a:cxn>
                      <a:cxn ang="0">
                        <a:pos x="369" y="41"/>
                      </a:cxn>
                      <a:cxn ang="0">
                        <a:pos x="393" y="60"/>
                      </a:cxn>
                      <a:cxn ang="0">
                        <a:pos x="415" y="82"/>
                      </a:cxn>
                      <a:cxn ang="0">
                        <a:pos x="433" y="109"/>
                      </a:cxn>
                      <a:cxn ang="0">
                        <a:pos x="448" y="137"/>
                      </a:cxn>
                      <a:cxn ang="0">
                        <a:pos x="459" y="165"/>
                      </a:cxn>
                      <a:cxn ang="0">
                        <a:pos x="466" y="195"/>
                      </a:cxn>
                      <a:cxn ang="0">
                        <a:pos x="469" y="225"/>
                      </a:cxn>
                      <a:cxn ang="0">
                        <a:pos x="468" y="255"/>
                      </a:cxn>
                      <a:cxn ang="0">
                        <a:pos x="464" y="285"/>
                      </a:cxn>
                      <a:cxn ang="0">
                        <a:pos x="455" y="315"/>
                      </a:cxn>
                      <a:cxn ang="0">
                        <a:pos x="443" y="343"/>
                      </a:cxn>
                      <a:cxn ang="0">
                        <a:pos x="427" y="369"/>
                      </a:cxn>
                      <a:cxn ang="0">
                        <a:pos x="407" y="394"/>
                      </a:cxn>
                      <a:cxn ang="0">
                        <a:pos x="385" y="416"/>
                      </a:cxn>
                      <a:cxn ang="0">
                        <a:pos x="360" y="435"/>
                      </a:cxn>
                      <a:cxn ang="0">
                        <a:pos x="332" y="449"/>
                      </a:cxn>
                      <a:cxn ang="0">
                        <a:pos x="303" y="460"/>
                      </a:cxn>
                      <a:cxn ang="0">
                        <a:pos x="274" y="467"/>
                      </a:cxn>
                      <a:cxn ang="0">
                        <a:pos x="243" y="470"/>
                      </a:cxn>
                      <a:cxn ang="0">
                        <a:pos x="213" y="469"/>
                      </a:cxn>
                      <a:cxn ang="0">
                        <a:pos x="184" y="464"/>
                      </a:cxn>
                      <a:cxn ang="0">
                        <a:pos x="155" y="457"/>
                      </a:cxn>
                      <a:cxn ang="0">
                        <a:pos x="126" y="445"/>
                      </a:cxn>
                      <a:cxn ang="0">
                        <a:pos x="100" y="429"/>
                      </a:cxn>
                      <a:cxn ang="0">
                        <a:pos x="75" y="409"/>
                      </a:cxn>
                      <a:cxn ang="0">
                        <a:pos x="54" y="386"/>
                      </a:cxn>
                      <a:cxn ang="0">
                        <a:pos x="35" y="360"/>
                      </a:cxn>
                      <a:cxn ang="0">
                        <a:pos x="20" y="334"/>
                      </a:cxn>
                      <a:cxn ang="0">
                        <a:pos x="10" y="305"/>
                      </a:cxn>
                      <a:cxn ang="0">
                        <a:pos x="2" y="275"/>
                      </a:cxn>
                      <a:cxn ang="0">
                        <a:pos x="0" y="245"/>
                      </a:cxn>
                      <a:cxn ang="0">
                        <a:pos x="0" y="215"/>
                      </a:cxn>
                      <a:cxn ang="0">
                        <a:pos x="5" y="185"/>
                      </a:cxn>
                      <a:cxn ang="0">
                        <a:pos x="13" y="157"/>
                      </a:cxn>
                      <a:cxn ang="0">
                        <a:pos x="25" y="129"/>
                      </a:cxn>
                      <a:cxn ang="0">
                        <a:pos x="41" y="102"/>
                      </a:cxn>
                      <a:cxn ang="0">
                        <a:pos x="59" y="78"/>
                      </a:cxn>
                      <a:cxn ang="0">
                        <a:pos x="83" y="56"/>
                      </a:cxn>
                      <a:cxn ang="0">
                        <a:pos x="83" y="56"/>
                      </a:cxn>
                    </a:cxnLst>
                    <a:rect l="0" t="0" r="r" b="b"/>
                    <a:pathLst>
                      <a:path w="469" h="470">
                        <a:moveTo>
                          <a:pt x="83" y="56"/>
                        </a:moveTo>
                        <a:lnTo>
                          <a:pt x="108" y="37"/>
                        </a:lnTo>
                        <a:lnTo>
                          <a:pt x="136" y="23"/>
                        </a:lnTo>
                        <a:lnTo>
                          <a:pt x="165" y="12"/>
                        </a:lnTo>
                        <a:lnTo>
                          <a:pt x="195" y="4"/>
                        </a:lnTo>
                        <a:lnTo>
                          <a:pt x="225" y="0"/>
                        </a:lnTo>
                        <a:lnTo>
                          <a:pt x="254" y="2"/>
                        </a:lnTo>
                        <a:lnTo>
                          <a:pt x="285" y="6"/>
                        </a:lnTo>
                        <a:lnTo>
                          <a:pt x="314" y="14"/>
                        </a:lnTo>
                        <a:lnTo>
                          <a:pt x="342" y="26"/>
                        </a:lnTo>
                        <a:lnTo>
                          <a:pt x="369" y="41"/>
                        </a:lnTo>
                        <a:lnTo>
                          <a:pt x="393" y="60"/>
                        </a:lnTo>
                        <a:lnTo>
                          <a:pt x="415" y="82"/>
                        </a:lnTo>
                        <a:lnTo>
                          <a:pt x="433" y="109"/>
                        </a:lnTo>
                        <a:lnTo>
                          <a:pt x="448" y="137"/>
                        </a:lnTo>
                        <a:lnTo>
                          <a:pt x="459" y="165"/>
                        </a:lnTo>
                        <a:lnTo>
                          <a:pt x="466" y="195"/>
                        </a:lnTo>
                        <a:lnTo>
                          <a:pt x="469" y="225"/>
                        </a:lnTo>
                        <a:lnTo>
                          <a:pt x="468" y="255"/>
                        </a:lnTo>
                        <a:lnTo>
                          <a:pt x="464" y="285"/>
                        </a:lnTo>
                        <a:lnTo>
                          <a:pt x="455" y="315"/>
                        </a:lnTo>
                        <a:lnTo>
                          <a:pt x="443" y="343"/>
                        </a:lnTo>
                        <a:lnTo>
                          <a:pt x="427" y="369"/>
                        </a:lnTo>
                        <a:lnTo>
                          <a:pt x="407" y="394"/>
                        </a:lnTo>
                        <a:lnTo>
                          <a:pt x="385" y="416"/>
                        </a:lnTo>
                        <a:lnTo>
                          <a:pt x="360" y="435"/>
                        </a:lnTo>
                        <a:lnTo>
                          <a:pt x="332" y="449"/>
                        </a:lnTo>
                        <a:lnTo>
                          <a:pt x="303" y="460"/>
                        </a:lnTo>
                        <a:lnTo>
                          <a:pt x="274" y="467"/>
                        </a:lnTo>
                        <a:lnTo>
                          <a:pt x="243" y="470"/>
                        </a:lnTo>
                        <a:lnTo>
                          <a:pt x="213" y="469"/>
                        </a:lnTo>
                        <a:lnTo>
                          <a:pt x="184" y="464"/>
                        </a:lnTo>
                        <a:lnTo>
                          <a:pt x="155" y="457"/>
                        </a:lnTo>
                        <a:lnTo>
                          <a:pt x="126" y="445"/>
                        </a:lnTo>
                        <a:lnTo>
                          <a:pt x="100" y="429"/>
                        </a:lnTo>
                        <a:lnTo>
                          <a:pt x="75" y="409"/>
                        </a:lnTo>
                        <a:lnTo>
                          <a:pt x="54" y="386"/>
                        </a:lnTo>
                        <a:lnTo>
                          <a:pt x="35" y="360"/>
                        </a:lnTo>
                        <a:lnTo>
                          <a:pt x="20" y="334"/>
                        </a:lnTo>
                        <a:lnTo>
                          <a:pt x="10" y="305"/>
                        </a:lnTo>
                        <a:lnTo>
                          <a:pt x="2" y="275"/>
                        </a:lnTo>
                        <a:lnTo>
                          <a:pt x="0" y="245"/>
                        </a:lnTo>
                        <a:lnTo>
                          <a:pt x="0" y="215"/>
                        </a:lnTo>
                        <a:lnTo>
                          <a:pt x="5" y="185"/>
                        </a:lnTo>
                        <a:lnTo>
                          <a:pt x="13" y="157"/>
                        </a:lnTo>
                        <a:lnTo>
                          <a:pt x="25" y="129"/>
                        </a:lnTo>
                        <a:lnTo>
                          <a:pt x="41" y="102"/>
                        </a:lnTo>
                        <a:lnTo>
                          <a:pt x="59" y="78"/>
                        </a:lnTo>
                        <a:lnTo>
                          <a:pt x="83" y="56"/>
                        </a:lnTo>
                        <a:lnTo>
                          <a:pt x="83" y="56"/>
                        </a:lnTo>
                      </a:path>
                    </a:pathLst>
                  </a:custGeom>
                  <a:noFill/>
                  <a:ln w="1588">
                    <a:solidFill>
                      <a:srgbClr val="CC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76" name="Freeform 164"/>
                  <p:cNvSpPr>
                    <a:spLocks noEditPoints="1"/>
                  </p:cNvSpPr>
                  <p:nvPr/>
                </p:nvSpPr>
                <p:spPr bwMode="auto">
                  <a:xfrm>
                    <a:off x="1072" y="3058"/>
                    <a:ext cx="817" cy="698"/>
                  </a:xfrm>
                  <a:custGeom>
                    <a:avLst/>
                    <a:gdLst/>
                    <a:ahLst/>
                    <a:cxnLst>
                      <a:cxn ang="0">
                        <a:pos x="118" y="12"/>
                      </a:cxn>
                      <a:cxn ang="0">
                        <a:pos x="427" y="2"/>
                      </a:cxn>
                      <a:cxn ang="0">
                        <a:pos x="1823" y="62"/>
                      </a:cxn>
                      <a:cxn ang="0">
                        <a:pos x="4502" y="108"/>
                      </a:cxn>
                      <a:cxn ang="0">
                        <a:pos x="7256" y="12"/>
                      </a:cxn>
                      <a:cxn ang="0">
                        <a:pos x="7350" y="203"/>
                      </a:cxn>
                      <a:cxn ang="0">
                        <a:pos x="7314" y="482"/>
                      </a:cxn>
                      <a:cxn ang="0">
                        <a:pos x="6448" y="577"/>
                      </a:cxn>
                      <a:cxn ang="0">
                        <a:pos x="5089" y="639"/>
                      </a:cxn>
                      <a:cxn ang="0">
                        <a:pos x="3730" y="655"/>
                      </a:cxn>
                      <a:cxn ang="0">
                        <a:pos x="2352" y="624"/>
                      </a:cxn>
                      <a:cxn ang="0">
                        <a:pos x="939" y="542"/>
                      </a:cxn>
                      <a:cxn ang="0">
                        <a:pos x="549" y="511"/>
                      </a:cxn>
                      <a:cxn ang="0">
                        <a:pos x="459" y="498"/>
                      </a:cxn>
                      <a:cxn ang="0">
                        <a:pos x="408" y="355"/>
                      </a:cxn>
                      <a:cxn ang="0">
                        <a:pos x="223" y="144"/>
                      </a:cxn>
                      <a:cxn ang="0">
                        <a:pos x="0" y="93"/>
                      </a:cxn>
                      <a:cxn ang="0">
                        <a:pos x="6328" y="5570"/>
                      </a:cxn>
                      <a:cxn ang="0">
                        <a:pos x="6331" y="5720"/>
                      </a:cxn>
                      <a:cxn ang="0">
                        <a:pos x="6093" y="5884"/>
                      </a:cxn>
                      <a:cxn ang="0">
                        <a:pos x="5191" y="6161"/>
                      </a:cxn>
                      <a:cxn ang="0">
                        <a:pos x="4034" y="6282"/>
                      </a:cxn>
                      <a:cxn ang="0">
                        <a:pos x="2773" y="6233"/>
                      </a:cxn>
                      <a:cxn ang="0">
                        <a:pos x="1747" y="6010"/>
                      </a:cxn>
                      <a:cxn ang="0">
                        <a:pos x="1207" y="5779"/>
                      </a:cxn>
                      <a:cxn ang="0">
                        <a:pos x="1162" y="5646"/>
                      </a:cxn>
                      <a:cxn ang="0">
                        <a:pos x="1216" y="5516"/>
                      </a:cxn>
                      <a:cxn ang="0">
                        <a:pos x="2284" y="5792"/>
                      </a:cxn>
                      <a:cxn ang="0">
                        <a:pos x="3373" y="5920"/>
                      </a:cxn>
                      <a:cxn ang="0">
                        <a:pos x="4373" y="5922"/>
                      </a:cxn>
                      <a:cxn ang="0">
                        <a:pos x="5431" y="5781"/>
                      </a:cxn>
                      <a:cxn ang="0">
                        <a:pos x="6285" y="5516"/>
                      </a:cxn>
                      <a:cxn ang="0">
                        <a:pos x="6650" y="809"/>
                      </a:cxn>
                      <a:cxn ang="0">
                        <a:pos x="6459" y="1331"/>
                      </a:cxn>
                      <a:cxn ang="0">
                        <a:pos x="6496" y="1956"/>
                      </a:cxn>
                      <a:cxn ang="0">
                        <a:pos x="6843" y="2450"/>
                      </a:cxn>
                      <a:cxn ang="0">
                        <a:pos x="7194" y="3091"/>
                      </a:cxn>
                      <a:cxn ang="0">
                        <a:pos x="7261" y="3767"/>
                      </a:cxn>
                      <a:cxn ang="0">
                        <a:pos x="7151" y="4592"/>
                      </a:cxn>
                      <a:cxn ang="0">
                        <a:pos x="6477" y="5415"/>
                      </a:cxn>
                      <a:cxn ang="0">
                        <a:pos x="5015" y="5856"/>
                      </a:cxn>
                      <a:cxn ang="0">
                        <a:pos x="3770" y="5938"/>
                      </a:cxn>
                      <a:cxn ang="0">
                        <a:pos x="2025" y="5742"/>
                      </a:cxn>
                      <a:cxn ang="0">
                        <a:pos x="469" y="5063"/>
                      </a:cxn>
                      <a:cxn ang="0">
                        <a:pos x="139" y="4246"/>
                      </a:cxn>
                      <a:cxn ang="0">
                        <a:pos x="108" y="3433"/>
                      </a:cxn>
                      <a:cxn ang="0">
                        <a:pos x="285" y="2770"/>
                      </a:cxn>
                      <a:cxn ang="0">
                        <a:pos x="675" y="2233"/>
                      </a:cxn>
                      <a:cxn ang="0">
                        <a:pos x="925" y="1692"/>
                      </a:cxn>
                      <a:cxn ang="0">
                        <a:pos x="834" y="1120"/>
                      </a:cxn>
                      <a:cxn ang="0">
                        <a:pos x="565" y="731"/>
                      </a:cxn>
                      <a:cxn ang="0">
                        <a:pos x="433" y="587"/>
                      </a:cxn>
                      <a:cxn ang="0">
                        <a:pos x="438" y="527"/>
                      </a:cxn>
                      <a:cxn ang="0">
                        <a:pos x="447" y="495"/>
                      </a:cxn>
                      <a:cxn ang="0">
                        <a:pos x="561" y="513"/>
                      </a:cxn>
                      <a:cxn ang="0">
                        <a:pos x="813" y="531"/>
                      </a:cxn>
                      <a:cxn ang="0">
                        <a:pos x="1656" y="588"/>
                      </a:cxn>
                      <a:cxn ang="0">
                        <a:pos x="2985" y="646"/>
                      </a:cxn>
                      <a:cxn ang="0">
                        <a:pos x="4577" y="654"/>
                      </a:cxn>
                      <a:cxn ang="0">
                        <a:pos x="6098" y="598"/>
                      </a:cxn>
                      <a:cxn ang="0">
                        <a:pos x="6905" y="543"/>
                      </a:cxn>
                    </a:cxnLst>
                    <a:rect l="0" t="0" r="r" b="b"/>
                    <a:pathLst>
                      <a:path w="7352" h="6282">
                        <a:moveTo>
                          <a:pt x="0" y="93"/>
                        </a:moveTo>
                        <a:lnTo>
                          <a:pt x="22" y="64"/>
                        </a:lnTo>
                        <a:lnTo>
                          <a:pt x="48" y="41"/>
                        </a:lnTo>
                        <a:lnTo>
                          <a:pt x="80" y="23"/>
                        </a:lnTo>
                        <a:lnTo>
                          <a:pt x="118" y="12"/>
                        </a:lnTo>
                        <a:lnTo>
                          <a:pt x="164" y="5"/>
                        </a:lnTo>
                        <a:lnTo>
                          <a:pt x="217" y="1"/>
                        </a:lnTo>
                        <a:lnTo>
                          <a:pt x="278" y="0"/>
                        </a:lnTo>
                        <a:lnTo>
                          <a:pt x="347" y="0"/>
                        </a:lnTo>
                        <a:lnTo>
                          <a:pt x="427" y="2"/>
                        </a:lnTo>
                        <a:lnTo>
                          <a:pt x="516" y="5"/>
                        </a:lnTo>
                        <a:lnTo>
                          <a:pt x="615" y="7"/>
                        </a:lnTo>
                        <a:lnTo>
                          <a:pt x="724" y="7"/>
                        </a:lnTo>
                        <a:lnTo>
                          <a:pt x="1277" y="37"/>
                        </a:lnTo>
                        <a:lnTo>
                          <a:pt x="1823" y="62"/>
                        </a:lnTo>
                        <a:lnTo>
                          <a:pt x="2363" y="82"/>
                        </a:lnTo>
                        <a:lnTo>
                          <a:pt x="2899" y="96"/>
                        </a:lnTo>
                        <a:lnTo>
                          <a:pt x="3434" y="105"/>
                        </a:lnTo>
                        <a:lnTo>
                          <a:pt x="3968" y="110"/>
                        </a:lnTo>
                        <a:lnTo>
                          <a:pt x="4502" y="108"/>
                        </a:lnTo>
                        <a:lnTo>
                          <a:pt x="5039" y="101"/>
                        </a:lnTo>
                        <a:lnTo>
                          <a:pt x="5582" y="88"/>
                        </a:lnTo>
                        <a:lnTo>
                          <a:pt x="6132" y="69"/>
                        </a:lnTo>
                        <a:lnTo>
                          <a:pt x="6689" y="43"/>
                        </a:lnTo>
                        <a:lnTo>
                          <a:pt x="7256" y="12"/>
                        </a:lnTo>
                        <a:lnTo>
                          <a:pt x="7286" y="22"/>
                        </a:lnTo>
                        <a:lnTo>
                          <a:pt x="7310" y="50"/>
                        </a:lnTo>
                        <a:lnTo>
                          <a:pt x="7328" y="92"/>
                        </a:lnTo>
                        <a:lnTo>
                          <a:pt x="7342" y="144"/>
                        </a:lnTo>
                        <a:lnTo>
                          <a:pt x="7350" y="203"/>
                        </a:lnTo>
                        <a:lnTo>
                          <a:pt x="7352" y="266"/>
                        </a:lnTo>
                        <a:lnTo>
                          <a:pt x="7350" y="329"/>
                        </a:lnTo>
                        <a:lnTo>
                          <a:pt x="7343" y="388"/>
                        </a:lnTo>
                        <a:lnTo>
                          <a:pt x="7331" y="440"/>
                        </a:lnTo>
                        <a:lnTo>
                          <a:pt x="7314" y="482"/>
                        </a:lnTo>
                        <a:lnTo>
                          <a:pt x="7293" y="510"/>
                        </a:lnTo>
                        <a:lnTo>
                          <a:pt x="7269" y="518"/>
                        </a:lnTo>
                        <a:lnTo>
                          <a:pt x="6994" y="541"/>
                        </a:lnTo>
                        <a:lnTo>
                          <a:pt x="6720" y="559"/>
                        </a:lnTo>
                        <a:lnTo>
                          <a:pt x="6448" y="577"/>
                        </a:lnTo>
                        <a:lnTo>
                          <a:pt x="6175" y="594"/>
                        </a:lnTo>
                        <a:lnTo>
                          <a:pt x="5903" y="608"/>
                        </a:lnTo>
                        <a:lnTo>
                          <a:pt x="5632" y="620"/>
                        </a:lnTo>
                        <a:lnTo>
                          <a:pt x="5360" y="631"/>
                        </a:lnTo>
                        <a:lnTo>
                          <a:pt x="5089" y="639"/>
                        </a:lnTo>
                        <a:lnTo>
                          <a:pt x="4818" y="647"/>
                        </a:lnTo>
                        <a:lnTo>
                          <a:pt x="4546" y="651"/>
                        </a:lnTo>
                        <a:lnTo>
                          <a:pt x="4275" y="655"/>
                        </a:lnTo>
                        <a:lnTo>
                          <a:pt x="4003" y="655"/>
                        </a:lnTo>
                        <a:lnTo>
                          <a:pt x="3730" y="655"/>
                        </a:lnTo>
                        <a:lnTo>
                          <a:pt x="3457" y="652"/>
                        </a:lnTo>
                        <a:lnTo>
                          <a:pt x="3182" y="648"/>
                        </a:lnTo>
                        <a:lnTo>
                          <a:pt x="2907" y="642"/>
                        </a:lnTo>
                        <a:lnTo>
                          <a:pt x="2630" y="634"/>
                        </a:lnTo>
                        <a:lnTo>
                          <a:pt x="2352" y="624"/>
                        </a:lnTo>
                        <a:lnTo>
                          <a:pt x="2073" y="611"/>
                        </a:lnTo>
                        <a:lnTo>
                          <a:pt x="1791" y="597"/>
                        </a:lnTo>
                        <a:lnTo>
                          <a:pt x="1509" y="580"/>
                        </a:lnTo>
                        <a:lnTo>
                          <a:pt x="1225" y="563"/>
                        </a:lnTo>
                        <a:lnTo>
                          <a:pt x="939" y="542"/>
                        </a:lnTo>
                        <a:lnTo>
                          <a:pt x="650" y="518"/>
                        </a:lnTo>
                        <a:lnTo>
                          <a:pt x="624" y="516"/>
                        </a:lnTo>
                        <a:lnTo>
                          <a:pt x="598" y="515"/>
                        </a:lnTo>
                        <a:lnTo>
                          <a:pt x="574" y="513"/>
                        </a:lnTo>
                        <a:lnTo>
                          <a:pt x="549" y="511"/>
                        </a:lnTo>
                        <a:lnTo>
                          <a:pt x="527" y="510"/>
                        </a:lnTo>
                        <a:lnTo>
                          <a:pt x="507" y="507"/>
                        </a:lnTo>
                        <a:lnTo>
                          <a:pt x="488" y="505"/>
                        </a:lnTo>
                        <a:lnTo>
                          <a:pt x="473" y="502"/>
                        </a:lnTo>
                        <a:lnTo>
                          <a:pt x="459" y="498"/>
                        </a:lnTo>
                        <a:lnTo>
                          <a:pt x="449" y="493"/>
                        </a:lnTo>
                        <a:lnTo>
                          <a:pt x="442" y="487"/>
                        </a:lnTo>
                        <a:lnTo>
                          <a:pt x="438" y="481"/>
                        </a:lnTo>
                        <a:lnTo>
                          <a:pt x="428" y="414"/>
                        </a:lnTo>
                        <a:lnTo>
                          <a:pt x="408" y="355"/>
                        </a:lnTo>
                        <a:lnTo>
                          <a:pt x="382" y="299"/>
                        </a:lnTo>
                        <a:lnTo>
                          <a:pt x="349" y="252"/>
                        </a:lnTo>
                        <a:lnTo>
                          <a:pt x="310" y="209"/>
                        </a:lnTo>
                        <a:lnTo>
                          <a:pt x="268" y="174"/>
                        </a:lnTo>
                        <a:lnTo>
                          <a:pt x="223" y="144"/>
                        </a:lnTo>
                        <a:lnTo>
                          <a:pt x="177" y="121"/>
                        </a:lnTo>
                        <a:lnTo>
                          <a:pt x="130" y="104"/>
                        </a:lnTo>
                        <a:lnTo>
                          <a:pt x="85" y="94"/>
                        </a:lnTo>
                        <a:lnTo>
                          <a:pt x="41" y="91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  <a:close/>
                        <a:moveTo>
                          <a:pt x="6285" y="5516"/>
                        </a:moveTo>
                        <a:lnTo>
                          <a:pt x="6301" y="5528"/>
                        </a:lnTo>
                        <a:lnTo>
                          <a:pt x="6317" y="5547"/>
                        </a:lnTo>
                        <a:lnTo>
                          <a:pt x="6328" y="5570"/>
                        </a:lnTo>
                        <a:lnTo>
                          <a:pt x="6337" y="5598"/>
                        </a:lnTo>
                        <a:lnTo>
                          <a:pt x="6342" y="5626"/>
                        </a:lnTo>
                        <a:lnTo>
                          <a:pt x="6342" y="5658"/>
                        </a:lnTo>
                        <a:lnTo>
                          <a:pt x="6339" y="5689"/>
                        </a:lnTo>
                        <a:lnTo>
                          <a:pt x="6331" y="5720"/>
                        </a:lnTo>
                        <a:lnTo>
                          <a:pt x="6318" y="5750"/>
                        </a:lnTo>
                        <a:lnTo>
                          <a:pt x="6300" y="5777"/>
                        </a:lnTo>
                        <a:lnTo>
                          <a:pt x="6276" y="5799"/>
                        </a:lnTo>
                        <a:lnTo>
                          <a:pt x="6246" y="5817"/>
                        </a:lnTo>
                        <a:lnTo>
                          <a:pt x="6093" y="5884"/>
                        </a:lnTo>
                        <a:lnTo>
                          <a:pt x="5932" y="5949"/>
                        </a:lnTo>
                        <a:lnTo>
                          <a:pt x="5761" y="6010"/>
                        </a:lnTo>
                        <a:lnTo>
                          <a:pt x="5581" y="6066"/>
                        </a:lnTo>
                        <a:lnTo>
                          <a:pt x="5390" y="6117"/>
                        </a:lnTo>
                        <a:lnTo>
                          <a:pt x="5191" y="6161"/>
                        </a:lnTo>
                        <a:lnTo>
                          <a:pt x="4980" y="6201"/>
                        </a:lnTo>
                        <a:lnTo>
                          <a:pt x="4760" y="6233"/>
                        </a:lnTo>
                        <a:lnTo>
                          <a:pt x="4529" y="6258"/>
                        </a:lnTo>
                        <a:lnTo>
                          <a:pt x="4287" y="6274"/>
                        </a:lnTo>
                        <a:lnTo>
                          <a:pt x="4034" y="6282"/>
                        </a:lnTo>
                        <a:lnTo>
                          <a:pt x="3771" y="6282"/>
                        </a:lnTo>
                        <a:lnTo>
                          <a:pt x="3508" y="6282"/>
                        </a:lnTo>
                        <a:lnTo>
                          <a:pt x="3253" y="6274"/>
                        </a:lnTo>
                        <a:lnTo>
                          <a:pt x="3008" y="6258"/>
                        </a:lnTo>
                        <a:lnTo>
                          <a:pt x="2773" y="6233"/>
                        </a:lnTo>
                        <a:lnTo>
                          <a:pt x="2547" y="6201"/>
                        </a:lnTo>
                        <a:lnTo>
                          <a:pt x="2332" y="6161"/>
                        </a:lnTo>
                        <a:lnTo>
                          <a:pt x="2126" y="6117"/>
                        </a:lnTo>
                        <a:lnTo>
                          <a:pt x="1931" y="6066"/>
                        </a:lnTo>
                        <a:lnTo>
                          <a:pt x="1747" y="6010"/>
                        </a:lnTo>
                        <a:lnTo>
                          <a:pt x="1572" y="5949"/>
                        </a:lnTo>
                        <a:lnTo>
                          <a:pt x="1409" y="5884"/>
                        </a:lnTo>
                        <a:lnTo>
                          <a:pt x="1255" y="5817"/>
                        </a:lnTo>
                        <a:lnTo>
                          <a:pt x="1229" y="5799"/>
                        </a:lnTo>
                        <a:lnTo>
                          <a:pt x="1207" y="5779"/>
                        </a:lnTo>
                        <a:lnTo>
                          <a:pt x="1190" y="5756"/>
                        </a:lnTo>
                        <a:lnTo>
                          <a:pt x="1176" y="5732"/>
                        </a:lnTo>
                        <a:lnTo>
                          <a:pt x="1167" y="5704"/>
                        </a:lnTo>
                        <a:lnTo>
                          <a:pt x="1163" y="5675"/>
                        </a:lnTo>
                        <a:lnTo>
                          <a:pt x="1162" y="5646"/>
                        </a:lnTo>
                        <a:lnTo>
                          <a:pt x="1165" y="5617"/>
                        </a:lnTo>
                        <a:lnTo>
                          <a:pt x="1172" y="5590"/>
                        </a:lnTo>
                        <a:lnTo>
                          <a:pt x="1183" y="5563"/>
                        </a:lnTo>
                        <a:lnTo>
                          <a:pt x="1198" y="5538"/>
                        </a:lnTo>
                        <a:lnTo>
                          <a:pt x="1216" y="5516"/>
                        </a:lnTo>
                        <a:lnTo>
                          <a:pt x="1428" y="5584"/>
                        </a:lnTo>
                        <a:lnTo>
                          <a:pt x="1639" y="5646"/>
                        </a:lnTo>
                        <a:lnTo>
                          <a:pt x="1853" y="5702"/>
                        </a:lnTo>
                        <a:lnTo>
                          <a:pt x="2068" y="5750"/>
                        </a:lnTo>
                        <a:lnTo>
                          <a:pt x="2284" y="5792"/>
                        </a:lnTo>
                        <a:lnTo>
                          <a:pt x="2502" y="5829"/>
                        </a:lnTo>
                        <a:lnTo>
                          <a:pt x="2719" y="5860"/>
                        </a:lnTo>
                        <a:lnTo>
                          <a:pt x="2937" y="5885"/>
                        </a:lnTo>
                        <a:lnTo>
                          <a:pt x="3154" y="5905"/>
                        </a:lnTo>
                        <a:lnTo>
                          <a:pt x="3373" y="5920"/>
                        </a:lnTo>
                        <a:lnTo>
                          <a:pt x="3591" y="5930"/>
                        </a:lnTo>
                        <a:lnTo>
                          <a:pt x="3808" y="5936"/>
                        </a:lnTo>
                        <a:lnTo>
                          <a:pt x="3988" y="5935"/>
                        </a:lnTo>
                        <a:lnTo>
                          <a:pt x="4176" y="5931"/>
                        </a:lnTo>
                        <a:lnTo>
                          <a:pt x="4373" y="5922"/>
                        </a:lnTo>
                        <a:lnTo>
                          <a:pt x="4577" y="5907"/>
                        </a:lnTo>
                        <a:lnTo>
                          <a:pt x="4785" y="5887"/>
                        </a:lnTo>
                        <a:lnTo>
                          <a:pt x="4999" y="5859"/>
                        </a:lnTo>
                        <a:lnTo>
                          <a:pt x="5214" y="5823"/>
                        </a:lnTo>
                        <a:lnTo>
                          <a:pt x="5431" y="5781"/>
                        </a:lnTo>
                        <a:lnTo>
                          <a:pt x="5649" y="5729"/>
                        </a:lnTo>
                        <a:lnTo>
                          <a:pt x="5864" y="5668"/>
                        </a:lnTo>
                        <a:lnTo>
                          <a:pt x="6076" y="5596"/>
                        </a:lnTo>
                        <a:lnTo>
                          <a:pt x="6285" y="5516"/>
                        </a:lnTo>
                        <a:lnTo>
                          <a:pt x="6285" y="5516"/>
                        </a:lnTo>
                        <a:close/>
                        <a:moveTo>
                          <a:pt x="6905" y="543"/>
                        </a:moveTo>
                        <a:lnTo>
                          <a:pt x="6834" y="594"/>
                        </a:lnTo>
                        <a:lnTo>
                          <a:pt x="6769" y="656"/>
                        </a:lnTo>
                        <a:lnTo>
                          <a:pt x="6707" y="727"/>
                        </a:lnTo>
                        <a:lnTo>
                          <a:pt x="6650" y="809"/>
                        </a:lnTo>
                        <a:lnTo>
                          <a:pt x="6599" y="898"/>
                        </a:lnTo>
                        <a:lnTo>
                          <a:pt x="6554" y="996"/>
                        </a:lnTo>
                        <a:lnTo>
                          <a:pt x="6515" y="1101"/>
                        </a:lnTo>
                        <a:lnTo>
                          <a:pt x="6483" y="1213"/>
                        </a:lnTo>
                        <a:lnTo>
                          <a:pt x="6459" y="1331"/>
                        </a:lnTo>
                        <a:lnTo>
                          <a:pt x="6442" y="1455"/>
                        </a:lnTo>
                        <a:lnTo>
                          <a:pt x="6434" y="1584"/>
                        </a:lnTo>
                        <a:lnTo>
                          <a:pt x="6435" y="1716"/>
                        </a:lnTo>
                        <a:lnTo>
                          <a:pt x="6458" y="1842"/>
                        </a:lnTo>
                        <a:lnTo>
                          <a:pt x="6496" y="1956"/>
                        </a:lnTo>
                        <a:lnTo>
                          <a:pt x="6548" y="2060"/>
                        </a:lnTo>
                        <a:lnTo>
                          <a:pt x="6613" y="2160"/>
                        </a:lnTo>
                        <a:lnTo>
                          <a:pt x="6685" y="2254"/>
                        </a:lnTo>
                        <a:lnTo>
                          <a:pt x="6762" y="2350"/>
                        </a:lnTo>
                        <a:lnTo>
                          <a:pt x="6843" y="2450"/>
                        </a:lnTo>
                        <a:lnTo>
                          <a:pt x="6924" y="2554"/>
                        </a:lnTo>
                        <a:lnTo>
                          <a:pt x="7002" y="2668"/>
                        </a:lnTo>
                        <a:lnTo>
                          <a:pt x="7075" y="2793"/>
                        </a:lnTo>
                        <a:lnTo>
                          <a:pt x="7140" y="2933"/>
                        </a:lnTo>
                        <a:lnTo>
                          <a:pt x="7194" y="3091"/>
                        </a:lnTo>
                        <a:lnTo>
                          <a:pt x="7218" y="3195"/>
                        </a:lnTo>
                        <a:lnTo>
                          <a:pt x="7238" y="3318"/>
                        </a:lnTo>
                        <a:lnTo>
                          <a:pt x="7251" y="3457"/>
                        </a:lnTo>
                        <a:lnTo>
                          <a:pt x="7259" y="3607"/>
                        </a:lnTo>
                        <a:lnTo>
                          <a:pt x="7261" y="3767"/>
                        </a:lnTo>
                        <a:lnTo>
                          <a:pt x="7255" y="3932"/>
                        </a:lnTo>
                        <a:lnTo>
                          <a:pt x="7242" y="4100"/>
                        </a:lnTo>
                        <a:lnTo>
                          <a:pt x="7220" y="4269"/>
                        </a:lnTo>
                        <a:lnTo>
                          <a:pt x="7191" y="4434"/>
                        </a:lnTo>
                        <a:lnTo>
                          <a:pt x="7151" y="4592"/>
                        </a:lnTo>
                        <a:lnTo>
                          <a:pt x="7104" y="4741"/>
                        </a:lnTo>
                        <a:lnTo>
                          <a:pt x="7045" y="4879"/>
                        </a:lnTo>
                        <a:lnTo>
                          <a:pt x="6902" y="5084"/>
                        </a:lnTo>
                        <a:lnTo>
                          <a:pt x="6710" y="5262"/>
                        </a:lnTo>
                        <a:lnTo>
                          <a:pt x="6477" y="5415"/>
                        </a:lnTo>
                        <a:lnTo>
                          <a:pt x="6214" y="5543"/>
                        </a:lnTo>
                        <a:lnTo>
                          <a:pt x="5927" y="5650"/>
                        </a:lnTo>
                        <a:lnTo>
                          <a:pt x="5625" y="5736"/>
                        </a:lnTo>
                        <a:lnTo>
                          <a:pt x="5318" y="5804"/>
                        </a:lnTo>
                        <a:lnTo>
                          <a:pt x="5015" y="5856"/>
                        </a:lnTo>
                        <a:lnTo>
                          <a:pt x="4723" y="5892"/>
                        </a:lnTo>
                        <a:lnTo>
                          <a:pt x="4452" y="5915"/>
                        </a:lnTo>
                        <a:lnTo>
                          <a:pt x="4210" y="5929"/>
                        </a:lnTo>
                        <a:lnTo>
                          <a:pt x="4007" y="5933"/>
                        </a:lnTo>
                        <a:lnTo>
                          <a:pt x="3770" y="5938"/>
                        </a:lnTo>
                        <a:lnTo>
                          <a:pt x="3480" y="5930"/>
                        </a:lnTo>
                        <a:lnTo>
                          <a:pt x="3148" y="5908"/>
                        </a:lnTo>
                        <a:lnTo>
                          <a:pt x="2786" y="5869"/>
                        </a:lnTo>
                        <a:lnTo>
                          <a:pt x="2407" y="5815"/>
                        </a:lnTo>
                        <a:lnTo>
                          <a:pt x="2025" y="5742"/>
                        </a:lnTo>
                        <a:lnTo>
                          <a:pt x="1649" y="5650"/>
                        </a:lnTo>
                        <a:lnTo>
                          <a:pt x="1294" y="5537"/>
                        </a:lnTo>
                        <a:lnTo>
                          <a:pt x="970" y="5401"/>
                        </a:lnTo>
                        <a:lnTo>
                          <a:pt x="692" y="5244"/>
                        </a:lnTo>
                        <a:lnTo>
                          <a:pt x="469" y="5063"/>
                        </a:lnTo>
                        <a:lnTo>
                          <a:pt x="315" y="4855"/>
                        </a:lnTo>
                        <a:lnTo>
                          <a:pt x="257" y="4718"/>
                        </a:lnTo>
                        <a:lnTo>
                          <a:pt x="208" y="4570"/>
                        </a:lnTo>
                        <a:lnTo>
                          <a:pt x="169" y="4411"/>
                        </a:lnTo>
                        <a:lnTo>
                          <a:pt x="139" y="4246"/>
                        </a:lnTo>
                        <a:lnTo>
                          <a:pt x="118" y="4078"/>
                        </a:lnTo>
                        <a:lnTo>
                          <a:pt x="105" y="3910"/>
                        </a:lnTo>
                        <a:lnTo>
                          <a:pt x="99" y="3744"/>
                        </a:lnTo>
                        <a:lnTo>
                          <a:pt x="100" y="3584"/>
                        </a:lnTo>
                        <a:lnTo>
                          <a:pt x="108" y="3433"/>
                        </a:lnTo>
                        <a:lnTo>
                          <a:pt x="123" y="3295"/>
                        </a:lnTo>
                        <a:lnTo>
                          <a:pt x="141" y="3172"/>
                        </a:lnTo>
                        <a:lnTo>
                          <a:pt x="166" y="3068"/>
                        </a:lnTo>
                        <a:lnTo>
                          <a:pt x="220" y="2911"/>
                        </a:lnTo>
                        <a:lnTo>
                          <a:pt x="285" y="2770"/>
                        </a:lnTo>
                        <a:lnTo>
                          <a:pt x="359" y="2646"/>
                        </a:lnTo>
                        <a:lnTo>
                          <a:pt x="436" y="2532"/>
                        </a:lnTo>
                        <a:lnTo>
                          <a:pt x="517" y="2428"/>
                        </a:lnTo>
                        <a:lnTo>
                          <a:pt x="598" y="2328"/>
                        </a:lnTo>
                        <a:lnTo>
                          <a:pt x="675" y="2233"/>
                        </a:lnTo>
                        <a:lnTo>
                          <a:pt x="747" y="2138"/>
                        </a:lnTo>
                        <a:lnTo>
                          <a:pt x="811" y="2038"/>
                        </a:lnTo>
                        <a:lnTo>
                          <a:pt x="864" y="1933"/>
                        </a:lnTo>
                        <a:lnTo>
                          <a:pt x="903" y="1819"/>
                        </a:lnTo>
                        <a:lnTo>
                          <a:pt x="925" y="1692"/>
                        </a:lnTo>
                        <a:lnTo>
                          <a:pt x="926" y="1563"/>
                        </a:lnTo>
                        <a:lnTo>
                          <a:pt x="916" y="1440"/>
                        </a:lnTo>
                        <a:lnTo>
                          <a:pt x="897" y="1326"/>
                        </a:lnTo>
                        <a:lnTo>
                          <a:pt x="869" y="1218"/>
                        </a:lnTo>
                        <a:lnTo>
                          <a:pt x="834" y="1120"/>
                        </a:lnTo>
                        <a:lnTo>
                          <a:pt x="792" y="1028"/>
                        </a:lnTo>
                        <a:lnTo>
                          <a:pt x="743" y="943"/>
                        </a:lnTo>
                        <a:lnTo>
                          <a:pt x="688" y="865"/>
                        </a:lnTo>
                        <a:lnTo>
                          <a:pt x="628" y="794"/>
                        </a:lnTo>
                        <a:lnTo>
                          <a:pt x="565" y="731"/>
                        </a:lnTo>
                        <a:lnTo>
                          <a:pt x="496" y="673"/>
                        </a:lnTo>
                        <a:lnTo>
                          <a:pt x="425" y="623"/>
                        </a:lnTo>
                        <a:lnTo>
                          <a:pt x="428" y="611"/>
                        </a:lnTo>
                        <a:lnTo>
                          <a:pt x="432" y="599"/>
                        </a:lnTo>
                        <a:lnTo>
                          <a:pt x="433" y="587"/>
                        </a:lnTo>
                        <a:lnTo>
                          <a:pt x="435" y="575"/>
                        </a:lnTo>
                        <a:lnTo>
                          <a:pt x="436" y="563"/>
                        </a:lnTo>
                        <a:lnTo>
                          <a:pt x="437" y="551"/>
                        </a:lnTo>
                        <a:lnTo>
                          <a:pt x="438" y="539"/>
                        </a:lnTo>
                        <a:lnTo>
                          <a:pt x="438" y="527"/>
                        </a:lnTo>
                        <a:lnTo>
                          <a:pt x="439" y="517"/>
                        </a:lnTo>
                        <a:lnTo>
                          <a:pt x="439" y="507"/>
                        </a:lnTo>
                        <a:lnTo>
                          <a:pt x="439" y="497"/>
                        </a:lnTo>
                        <a:lnTo>
                          <a:pt x="439" y="489"/>
                        </a:lnTo>
                        <a:lnTo>
                          <a:pt x="447" y="495"/>
                        </a:lnTo>
                        <a:lnTo>
                          <a:pt x="459" y="500"/>
                        </a:lnTo>
                        <a:lnTo>
                          <a:pt x="477" y="503"/>
                        </a:lnTo>
                        <a:lnTo>
                          <a:pt x="499" y="506"/>
                        </a:lnTo>
                        <a:lnTo>
                          <a:pt x="528" y="510"/>
                        </a:lnTo>
                        <a:lnTo>
                          <a:pt x="561" y="513"/>
                        </a:lnTo>
                        <a:lnTo>
                          <a:pt x="600" y="515"/>
                        </a:lnTo>
                        <a:lnTo>
                          <a:pt x="646" y="518"/>
                        </a:lnTo>
                        <a:lnTo>
                          <a:pt x="695" y="522"/>
                        </a:lnTo>
                        <a:lnTo>
                          <a:pt x="751" y="526"/>
                        </a:lnTo>
                        <a:lnTo>
                          <a:pt x="813" y="531"/>
                        </a:lnTo>
                        <a:lnTo>
                          <a:pt x="879" y="536"/>
                        </a:lnTo>
                        <a:lnTo>
                          <a:pt x="1044" y="548"/>
                        </a:lnTo>
                        <a:lnTo>
                          <a:pt x="1231" y="562"/>
                        </a:lnTo>
                        <a:lnTo>
                          <a:pt x="1434" y="575"/>
                        </a:lnTo>
                        <a:lnTo>
                          <a:pt x="1656" y="588"/>
                        </a:lnTo>
                        <a:lnTo>
                          <a:pt x="1895" y="601"/>
                        </a:lnTo>
                        <a:lnTo>
                          <a:pt x="2148" y="615"/>
                        </a:lnTo>
                        <a:lnTo>
                          <a:pt x="2415" y="627"/>
                        </a:lnTo>
                        <a:lnTo>
                          <a:pt x="2694" y="637"/>
                        </a:lnTo>
                        <a:lnTo>
                          <a:pt x="2985" y="646"/>
                        </a:lnTo>
                        <a:lnTo>
                          <a:pt x="3284" y="652"/>
                        </a:lnTo>
                        <a:lnTo>
                          <a:pt x="3592" y="657"/>
                        </a:lnTo>
                        <a:lnTo>
                          <a:pt x="3906" y="657"/>
                        </a:lnTo>
                        <a:lnTo>
                          <a:pt x="4241" y="658"/>
                        </a:lnTo>
                        <a:lnTo>
                          <a:pt x="4577" y="654"/>
                        </a:lnTo>
                        <a:lnTo>
                          <a:pt x="4909" y="647"/>
                        </a:lnTo>
                        <a:lnTo>
                          <a:pt x="5233" y="637"/>
                        </a:lnTo>
                        <a:lnTo>
                          <a:pt x="5542" y="625"/>
                        </a:lnTo>
                        <a:lnTo>
                          <a:pt x="5833" y="613"/>
                        </a:lnTo>
                        <a:lnTo>
                          <a:pt x="6098" y="598"/>
                        </a:lnTo>
                        <a:lnTo>
                          <a:pt x="6337" y="585"/>
                        </a:lnTo>
                        <a:lnTo>
                          <a:pt x="6541" y="572"/>
                        </a:lnTo>
                        <a:lnTo>
                          <a:pt x="6707" y="559"/>
                        </a:lnTo>
                        <a:lnTo>
                          <a:pt x="6830" y="551"/>
                        </a:lnTo>
                        <a:lnTo>
                          <a:pt x="6905" y="543"/>
                        </a:lnTo>
                        <a:lnTo>
                          <a:pt x="6905" y="543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 w="9525">
                    <a:solidFill>
                      <a:srgbClr val="CC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77" name="Freeform 165"/>
                  <p:cNvSpPr>
                    <a:spLocks/>
                  </p:cNvSpPr>
                  <p:nvPr/>
                </p:nvSpPr>
                <p:spPr bwMode="auto">
                  <a:xfrm>
                    <a:off x="1072" y="3058"/>
                    <a:ext cx="817" cy="73"/>
                  </a:xfrm>
                  <a:custGeom>
                    <a:avLst/>
                    <a:gdLst/>
                    <a:ahLst/>
                    <a:cxnLst>
                      <a:cxn ang="0">
                        <a:pos x="22" y="64"/>
                      </a:cxn>
                      <a:cxn ang="0">
                        <a:pos x="80" y="23"/>
                      </a:cxn>
                      <a:cxn ang="0">
                        <a:pos x="164" y="5"/>
                      </a:cxn>
                      <a:cxn ang="0">
                        <a:pos x="278" y="0"/>
                      </a:cxn>
                      <a:cxn ang="0">
                        <a:pos x="427" y="2"/>
                      </a:cxn>
                      <a:cxn ang="0">
                        <a:pos x="615" y="7"/>
                      </a:cxn>
                      <a:cxn ang="0">
                        <a:pos x="1277" y="37"/>
                      </a:cxn>
                      <a:cxn ang="0">
                        <a:pos x="2363" y="82"/>
                      </a:cxn>
                      <a:cxn ang="0">
                        <a:pos x="3434" y="105"/>
                      </a:cxn>
                      <a:cxn ang="0">
                        <a:pos x="4502" y="108"/>
                      </a:cxn>
                      <a:cxn ang="0">
                        <a:pos x="5582" y="88"/>
                      </a:cxn>
                      <a:cxn ang="0">
                        <a:pos x="6689" y="43"/>
                      </a:cxn>
                      <a:cxn ang="0">
                        <a:pos x="7286" y="22"/>
                      </a:cxn>
                      <a:cxn ang="0">
                        <a:pos x="7328" y="92"/>
                      </a:cxn>
                      <a:cxn ang="0">
                        <a:pos x="7350" y="203"/>
                      </a:cxn>
                      <a:cxn ang="0">
                        <a:pos x="7350" y="329"/>
                      </a:cxn>
                      <a:cxn ang="0">
                        <a:pos x="7331" y="440"/>
                      </a:cxn>
                      <a:cxn ang="0">
                        <a:pos x="7293" y="510"/>
                      </a:cxn>
                      <a:cxn ang="0">
                        <a:pos x="6994" y="541"/>
                      </a:cxn>
                      <a:cxn ang="0">
                        <a:pos x="6448" y="577"/>
                      </a:cxn>
                      <a:cxn ang="0">
                        <a:pos x="5903" y="608"/>
                      </a:cxn>
                      <a:cxn ang="0">
                        <a:pos x="5360" y="631"/>
                      </a:cxn>
                      <a:cxn ang="0">
                        <a:pos x="4818" y="647"/>
                      </a:cxn>
                      <a:cxn ang="0">
                        <a:pos x="4275" y="655"/>
                      </a:cxn>
                      <a:cxn ang="0">
                        <a:pos x="3730" y="655"/>
                      </a:cxn>
                      <a:cxn ang="0">
                        <a:pos x="3182" y="648"/>
                      </a:cxn>
                      <a:cxn ang="0">
                        <a:pos x="2630" y="634"/>
                      </a:cxn>
                      <a:cxn ang="0">
                        <a:pos x="2073" y="611"/>
                      </a:cxn>
                      <a:cxn ang="0">
                        <a:pos x="1509" y="580"/>
                      </a:cxn>
                      <a:cxn ang="0">
                        <a:pos x="939" y="542"/>
                      </a:cxn>
                      <a:cxn ang="0">
                        <a:pos x="624" y="516"/>
                      </a:cxn>
                      <a:cxn ang="0">
                        <a:pos x="574" y="513"/>
                      </a:cxn>
                      <a:cxn ang="0">
                        <a:pos x="527" y="510"/>
                      </a:cxn>
                      <a:cxn ang="0">
                        <a:pos x="488" y="505"/>
                      </a:cxn>
                      <a:cxn ang="0">
                        <a:pos x="459" y="498"/>
                      </a:cxn>
                      <a:cxn ang="0">
                        <a:pos x="442" y="487"/>
                      </a:cxn>
                      <a:cxn ang="0">
                        <a:pos x="428" y="414"/>
                      </a:cxn>
                      <a:cxn ang="0">
                        <a:pos x="382" y="299"/>
                      </a:cxn>
                      <a:cxn ang="0">
                        <a:pos x="310" y="209"/>
                      </a:cxn>
                      <a:cxn ang="0">
                        <a:pos x="223" y="144"/>
                      </a:cxn>
                      <a:cxn ang="0">
                        <a:pos x="130" y="104"/>
                      </a:cxn>
                      <a:cxn ang="0">
                        <a:pos x="41" y="91"/>
                      </a:cxn>
                      <a:cxn ang="0">
                        <a:pos x="0" y="93"/>
                      </a:cxn>
                    </a:cxnLst>
                    <a:rect l="0" t="0" r="r" b="b"/>
                    <a:pathLst>
                      <a:path w="7352" h="655">
                        <a:moveTo>
                          <a:pt x="0" y="93"/>
                        </a:moveTo>
                        <a:lnTo>
                          <a:pt x="22" y="64"/>
                        </a:lnTo>
                        <a:lnTo>
                          <a:pt x="48" y="41"/>
                        </a:lnTo>
                        <a:lnTo>
                          <a:pt x="80" y="23"/>
                        </a:lnTo>
                        <a:lnTo>
                          <a:pt x="118" y="12"/>
                        </a:lnTo>
                        <a:lnTo>
                          <a:pt x="164" y="5"/>
                        </a:lnTo>
                        <a:lnTo>
                          <a:pt x="217" y="1"/>
                        </a:lnTo>
                        <a:lnTo>
                          <a:pt x="278" y="0"/>
                        </a:lnTo>
                        <a:lnTo>
                          <a:pt x="347" y="0"/>
                        </a:lnTo>
                        <a:lnTo>
                          <a:pt x="427" y="2"/>
                        </a:lnTo>
                        <a:lnTo>
                          <a:pt x="516" y="5"/>
                        </a:lnTo>
                        <a:lnTo>
                          <a:pt x="615" y="7"/>
                        </a:lnTo>
                        <a:lnTo>
                          <a:pt x="724" y="7"/>
                        </a:lnTo>
                        <a:lnTo>
                          <a:pt x="1277" y="37"/>
                        </a:lnTo>
                        <a:lnTo>
                          <a:pt x="1823" y="62"/>
                        </a:lnTo>
                        <a:lnTo>
                          <a:pt x="2363" y="82"/>
                        </a:lnTo>
                        <a:lnTo>
                          <a:pt x="2899" y="96"/>
                        </a:lnTo>
                        <a:lnTo>
                          <a:pt x="3434" y="105"/>
                        </a:lnTo>
                        <a:lnTo>
                          <a:pt x="3968" y="110"/>
                        </a:lnTo>
                        <a:lnTo>
                          <a:pt x="4502" y="108"/>
                        </a:lnTo>
                        <a:lnTo>
                          <a:pt x="5039" y="101"/>
                        </a:lnTo>
                        <a:lnTo>
                          <a:pt x="5582" y="88"/>
                        </a:lnTo>
                        <a:lnTo>
                          <a:pt x="6132" y="69"/>
                        </a:lnTo>
                        <a:lnTo>
                          <a:pt x="6689" y="43"/>
                        </a:lnTo>
                        <a:lnTo>
                          <a:pt x="7256" y="12"/>
                        </a:lnTo>
                        <a:lnTo>
                          <a:pt x="7286" y="22"/>
                        </a:lnTo>
                        <a:lnTo>
                          <a:pt x="7310" y="50"/>
                        </a:lnTo>
                        <a:lnTo>
                          <a:pt x="7328" y="92"/>
                        </a:lnTo>
                        <a:lnTo>
                          <a:pt x="7342" y="144"/>
                        </a:lnTo>
                        <a:lnTo>
                          <a:pt x="7350" y="203"/>
                        </a:lnTo>
                        <a:lnTo>
                          <a:pt x="7352" y="266"/>
                        </a:lnTo>
                        <a:lnTo>
                          <a:pt x="7350" y="329"/>
                        </a:lnTo>
                        <a:lnTo>
                          <a:pt x="7343" y="388"/>
                        </a:lnTo>
                        <a:lnTo>
                          <a:pt x="7331" y="440"/>
                        </a:lnTo>
                        <a:lnTo>
                          <a:pt x="7314" y="482"/>
                        </a:lnTo>
                        <a:lnTo>
                          <a:pt x="7293" y="510"/>
                        </a:lnTo>
                        <a:lnTo>
                          <a:pt x="7269" y="518"/>
                        </a:lnTo>
                        <a:lnTo>
                          <a:pt x="6994" y="541"/>
                        </a:lnTo>
                        <a:lnTo>
                          <a:pt x="6720" y="559"/>
                        </a:lnTo>
                        <a:lnTo>
                          <a:pt x="6448" y="577"/>
                        </a:lnTo>
                        <a:lnTo>
                          <a:pt x="6175" y="594"/>
                        </a:lnTo>
                        <a:lnTo>
                          <a:pt x="5903" y="608"/>
                        </a:lnTo>
                        <a:lnTo>
                          <a:pt x="5632" y="620"/>
                        </a:lnTo>
                        <a:lnTo>
                          <a:pt x="5360" y="631"/>
                        </a:lnTo>
                        <a:lnTo>
                          <a:pt x="5089" y="639"/>
                        </a:lnTo>
                        <a:lnTo>
                          <a:pt x="4818" y="647"/>
                        </a:lnTo>
                        <a:lnTo>
                          <a:pt x="4546" y="651"/>
                        </a:lnTo>
                        <a:lnTo>
                          <a:pt x="4275" y="655"/>
                        </a:lnTo>
                        <a:lnTo>
                          <a:pt x="4003" y="655"/>
                        </a:lnTo>
                        <a:lnTo>
                          <a:pt x="3730" y="655"/>
                        </a:lnTo>
                        <a:lnTo>
                          <a:pt x="3457" y="652"/>
                        </a:lnTo>
                        <a:lnTo>
                          <a:pt x="3182" y="648"/>
                        </a:lnTo>
                        <a:lnTo>
                          <a:pt x="2907" y="642"/>
                        </a:lnTo>
                        <a:lnTo>
                          <a:pt x="2630" y="634"/>
                        </a:lnTo>
                        <a:lnTo>
                          <a:pt x="2352" y="624"/>
                        </a:lnTo>
                        <a:lnTo>
                          <a:pt x="2073" y="611"/>
                        </a:lnTo>
                        <a:lnTo>
                          <a:pt x="1791" y="597"/>
                        </a:lnTo>
                        <a:lnTo>
                          <a:pt x="1509" y="580"/>
                        </a:lnTo>
                        <a:lnTo>
                          <a:pt x="1225" y="563"/>
                        </a:lnTo>
                        <a:lnTo>
                          <a:pt x="939" y="542"/>
                        </a:lnTo>
                        <a:lnTo>
                          <a:pt x="650" y="518"/>
                        </a:lnTo>
                        <a:lnTo>
                          <a:pt x="624" y="516"/>
                        </a:lnTo>
                        <a:lnTo>
                          <a:pt x="598" y="515"/>
                        </a:lnTo>
                        <a:lnTo>
                          <a:pt x="574" y="513"/>
                        </a:lnTo>
                        <a:lnTo>
                          <a:pt x="549" y="511"/>
                        </a:lnTo>
                        <a:lnTo>
                          <a:pt x="527" y="510"/>
                        </a:lnTo>
                        <a:lnTo>
                          <a:pt x="507" y="507"/>
                        </a:lnTo>
                        <a:lnTo>
                          <a:pt x="488" y="505"/>
                        </a:lnTo>
                        <a:lnTo>
                          <a:pt x="473" y="502"/>
                        </a:lnTo>
                        <a:lnTo>
                          <a:pt x="459" y="498"/>
                        </a:lnTo>
                        <a:lnTo>
                          <a:pt x="449" y="493"/>
                        </a:lnTo>
                        <a:lnTo>
                          <a:pt x="442" y="487"/>
                        </a:lnTo>
                        <a:lnTo>
                          <a:pt x="438" y="481"/>
                        </a:lnTo>
                        <a:lnTo>
                          <a:pt x="428" y="414"/>
                        </a:lnTo>
                        <a:lnTo>
                          <a:pt x="408" y="355"/>
                        </a:lnTo>
                        <a:lnTo>
                          <a:pt x="382" y="299"/>
                        </a:lnTo>
                        <a:lnTo>
                          <a:pt x="349" y="252"/>
                        </a:lnTo>
                        <a:lnTo>
                          <a:pt x="310" y="209"/>
                        </a:lnTo>
                        <a:lnTo>
                          <a:pt x="268" y="174"/>
                        </a:lnTo>
                        <a:lnTo>
                          <a:pt x="223" y="144"/>
                        </a:lnTo>
                        <a:lnTo>
                          <a:pt x="177" y="121"/>
                        </a:lnTo>
                        <a:lnTo>
                          <a:pt x="130" y="104"/>
                        </a:lnTo>
                        <a:lnTo>
                          <a:pt x="85" y="94"/>
                        </a:lnTo>
                        <a:lnTo>
                          <a:pt x="41" y="91"/>
                        </a:lnTo>
                        <a:lnTo>
                          <a:pt x="0" y="93"/>
                        </a:lnTo>
                        <a:lnTo>
                          <a:pt x="0" y="93"/>
                        </a:lnTo>
                      </a:path>
                    </a:pathLst>
                  </a:custGeom>
                  <a:noFill/>
                  <a:ln w="1588">
                    <a:solidFill>
                      <a:srgbClr val="CC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78" name="Freeform 166"/>
                  <p:cNvSpPr>
                    <a:spLocks/>
                  </p:cNvSpPr>
                  <p:nvPr/>
                </p:nvSpPr>
                <p:spPr bwMode="auto">
                  <a:xfrm>
                    <a:off x="1201" y="3671"/>
                    <a:ext cx="576" cy="85"/>
                  </a:xfrm>
                  <a:custGeom>
                    <a:avLst/>
                    <a:gdLst/>
                    <a:ahLst/>
                    <a:cxnLst>
                      <a:cxn ang="0">
                        <a:pos x="5139" y="12"/>
                      </a:cxn>
                      <a:cxn ang="0">
                        <a:pos x="5166" y="54"/>
                      </a:cxn>
                      <a:cxn ang="0">
                        <a:pos x="5180" y="110"/>
                      </a:cxn>
                      <a:cxn ang="0">
                        <a:pos x="5177" y="173"/>
                      </a:cxn>
                      <a:cxn ang="0">
                        <a:pos x="5156" y="234"/>
                      </a:cxn>
                      <a:cxn ang="0">
                        <a:pos x="5114" y="283"/>
                      </a:cxn>
                      <a:cxn ang="0">
                        <a:pos x="4931" y="368"/>
                      </a:cxn>
                      <a:cxn ang="0">
                        <a:pos x="4599" y="494"/>
                      </a:cxn>
                      <a:cxn ang="0">
                        <a:pos x="4228" y="601"/>
                      </a:cxn>
                      <a:cxn ang="0">
                        <a:pos x="3818" y="685"/>
                      </a:cxn>
                      <a:cxn ang="0">
                        <a:pos x="3367" y="742"/>
                      </a:cxn>
                      <a:cxn ang="0">
                        <a:pos x="2872" y="766"/>
                      </a:cxn>
                      <a:cxn ang="0">
                        <a:pos x="2346" y="766"/>
                      </a:cxn>
                      <a:cxn ang="0">
                        <a:pos x="1846" y="742"/>
                      </a:cxn>
                      <a:cxn ang="0">
                        <a:pos x="1385" y="685"/>
                      </a:cxn>
                      <a:cxn ang="0">
                        <a:pos x="964" y="601"/>
                      </a:cxn>
                      <a:cxn ang="0">
                        <a:pos x="585" y="494"/>
                      </a:cxn>
                      <a:cxn ang="0">
                        <a:pos x="247" y="368"/>
                      </a:cxn>
                      <a:cxn ang="0">
                        <a:pos x="67" y="283"/>
                      </a:cxn>
                      <a:cxn ang="0">
                        <a:pos x="28" y="240"/>
                      </a:cxn>
                      <a:cxn ang="0">
                        <a:pos x="5" y="188"/>
                      </a:cxn>
                      <a:cxn ang="0">
                        <a:pos x="0" y="130"/>
                      </a:cxn>
                      <a:cxn ang="0">
                        <a:pos x="10" y="74"/>
                      </a:cxn>
                      <a:cxn ang="0">
                        <a:pos x="36" y="22"/>
                      </a:cxn>
                      <a:cxn ang="0">
                        <a:pos x="266" y="68"/>
                      </a:cxn>
                      <a:cxn ang="0">
                        <a:pos x="691" y="186"/>
                      </a:cxn>
                      <a:cxn ang="0">
                        <a:pos x="1122" y="276"/>
                      </a:cxn>
                      <a:cxn ang="0">
                        <a:pos x="1557" y="344"/>
                      </a:cxn>
                      <a:cxn ang="0">
                        <a:pos x="1992" y="389"/>
                      </a:cxn>
                      <a:cxn ang="0">
                        <a:pos x="2429" y="414"/>
                      </a:cxn>
                      <a:cxn ang="0">
                        <a:pos x="2826" y="419"/>
                      </a:cxn>
                      <a:cxn ang="0">
                        <a:pos x="3211" y="406"/>
                      </a:cxn>
                      <a:cxn ang="0">
                        <a:pos x="3623" y="371"/>
                      </a:cxn>
                      <a:cxn ang="0">
                        <a:pos x="4052" y="307"/>
                      </a:cxn>
                      <a:cxn ang="0">
                        <a:pos x="4487" y="213"/>
                      </a:cxn>
                      <a:cxn ang="0">
                        <a:pos x="4914" y="80"/>
                      </a:cxn>
                      <a:cxn ang="0">
                        <a:pos x="5123" y="0"/>
                      </a:cxn>
                    </a:cxnLst>
                    <a:rect l="0" t="0" r="r" b="b"/>
                    <a:pathLst>
                      <a:path w="5180" h="766">
                        <a:moveTo>
                          <a:pt x="5123" y="0"/>
                        </a:moveTo>
                        <a:lnTo>
                          <a:pt x="5139" y="12"/>
                        </a:lnTo>
                        <a:lnTo>
                          <a:pt x="5155" y="31"/>
                        </a:lnTo>
                        <a:lnTo>
                          <a:pt x="5166" y="54"/>
                        </a:lnTo>
                        <a:lnTo>
                          <a:pt x="5175" y="82"/>
                        </a:lnTo>
                        <a:lnTo>
                          <a:pt x="5180" y="110"/>
                        </a:lnTo>
                        <a:lnTo>
                          <a:pt x="5180" y="142"/>
                        </a:lnTo>
                        <a:lnTo>
                          <a:pt x="5177" y="173"/>
                        </a:lnTo>
                        <a:lnTo>
                          <a:pt x="5169" y="204"/>
                        </a:lnTo>
                        <a:lnTo>
                          <a:pt x="5156" y="234"/>
                        </a:lnTo>
                        <a:lnTo>
                          <a:pt x="5138" y="261"/>
                        </a:lnTo>
                        <a:lnTo>
                          <a:pt x="5114" y="283"/>
                        </a:lnTo>
                        <a:lnTo>
                          <a:pt x="5084" y="301"/>
                        </a:lnTo>
                        <a:lnTo>
                          <a:pt x="4931" y="368"/>
                        </a:lnTo>
                        <a:lnTo>
                          <a:pt x="4770" y="433"/>
                        </a:lnTo>
                        <a:lnTo>
                          <a:pt x="4599" y="494"/>
                        </a:lnTo>
                        <a:lnTo>
                          <a:pt x="4419" y="550"/>
                        </a:lnTo>
                        <a:lnTo>
                          <a:pt x="4228" y="601"/>
                        </a:lnTo>
                        <a:lnTo>
                          <a:pt x="4029" y="645"/>
                        </a:lnTo>
                        <a:lnTo>
                          <a:pt x="3818" y="685"/>
                        </a:lnTo>
                        <a:lnTo>
                          <a:pt x="3598" y="717"/>
                        </a:lnTo>
                        <a:lnTo>
                          <a:pt x="3367" y="742"/>
                        </a:lnTo>
                        <a:lnTo>
                          <a:pt x="3125" y="758"/>
                        </a:lnTo>
                        <a:lnTo>
                          <a:pt x="2872" y="766"/>
                        </a:lnTo>
                        <a:lnTo>
                          <a:pt x="2609" y="766"/>
                        </a:lnTo>
                        <a:lnTo>
                          <a:pt x="2346" y="766"/>
                        </a:lnTo>
                        <a:lnTo>
                          <a:pt x="2091" y="758"/>
                        </a:lnTo>
                        <a:lnTo>
                          <a:pt x="1846" y="742"/>
                        </a:lnTo>
                        <a:lnTo>
                          <a:pt x="1611" y="717"/>
                        </a:lnTo>
                        <a:lnTo>
                          <a:pt x="1385" y="685"/>
                        </a:lnTo>
                        <a:lnTo>
                          <a:pt x="1170" y="645"/>
                        </a:lnTo>
                        <a:lnTo>
                          <a:pt x="964" y="601"/>
                        </a:lnTo>
                        <a:lnTo>
                          <a:pt x="769" y="550"/>
                        </a:lnTo>
                        <a:lnTo>
                          <a:pt x="585" y="494"/>
                        </a:lnTo>
                        <a:lnTo>
                          <a:pt x="410" y="433"/>
                        </a:lnTo>
                        <a:lnTo>
                          <a:pt x="247" y="368"/>
                        </a:lnTo>
                        <a:lnTo>
                          <a:pt x="93" y="301"/>
                        </a:lnTo>
                        <a:lnTo>
                          <a:pt x="67" y="283"/>
                        </a:lnTo>
                        <a:lnTo>
                          <a:pt x="45" y="263"/>
                        </a:lnTo>
                        <a:lnTo>
                          <a:pt x="28" y="240"/>
                        </a:lnTo>
                        <a:lnTo>
                          <a:pt x="14" y="216"/>
                        </a:lnTo>
                        <a:lnTo>
                          <a:pt x="5" y="188"/>
                        </a:lnTo>
                        <a:lnTo>
                          <a:pt x="1" y="159"/>
                        </a:lnTo>
                        <a:lnTo>
                          <a:pt x="0" y="130"/>
                        </a:lnTo>
                        <a:lnTo>
                          <a:pt x="3" y="101"/>
                        </a:lnTo>
                        <a:lnTo>
                          <a:pt x="10" y="74"/>
                        </a:lnTo>
                        <a:lnTo>
                          <a:pt x="21" y="47"/>
                        </a:lnTo>
                        <a:lnTo>
                          <a:pt x="36" y="22"/>
                        </a:lnTo>
                        <a:lnTo>
                          <a:pt x="54" y="0"/>
                        </a:lnTo>
                        <a:lnTo>
                          <a:pt x="266" y="68"/>
                        </a:lnTo>
                        <a:lnTo>
                          <a:pt x="477" y="130"/>
                        </a:lnTo>
                        <a:lnTo>
                          <a:pt x="691" y="186"/>
                        </a:lnTo>
                        <a:lnTo>
                          <a:pt x="906" y="234"/>
                        </a:lnTo>
                        <a:lnTo>
                          <a:pt x="1122" y="276"/>
                        </a:lnTo>
                        <a:lnTo>
                          <a:pt x="1340" y="313"/>
                        </a:lnTo>
                        <a:lnTo>
                          <a:pt x="1557" y="344"/>
                        </a:lnTo>
                        <a:lnTo>
                          <a:pt x="1775" y="369"/>
                        </a:lnTo>
                        <a:lnTo>
                          <a:pt x="1992" y="389"/>
                        </a:lnTo>
                        <a:lnTo>
                          <a:pt x="2211" y="404"/>
                        </a:lnTo>
                        <a:lnTo>
                          <a:pt x="2429" y="414"/>
                        </a:lnTo>
                        <a:lnTo>
                          <a:pt x="2646" y="420"/>
                        </a:lnTo>
                        <a:lnTo>
                          <a:pt x="2826" y="419"/>
                        </a:lnTo>
                        <a:lnTo>
                          <a:pt x="3014" y="415"/>
                        </a:lnTo>
                        <a:lnTo>
                          <a:pt x="3211" y="406"/>
                        </a:lnTo>
                        <a:lnTo>
                          <a:pt x="3415" y="391"/>
                        </a:lnTo>
                        <a:lnTo>
                          <a:pt x="3623" y="371"/>
                        </a:lnTo>
                        <a:lnTo>
                          <a:pt x="3837" y="343"/>
                        </a:lnTo>
                        <a:lnTo>
                          <a:pt x="4052" y="307"/>
                        </a:lnTo>
                        <a:lnTo>
                          <a:pt x="4269" y="265"/>
                        </a:lnTo>
                        <a:lnTo>
                          <a:pt x="4487" y="213"/>
                        </a:lnTo>
                        <a:lnTo>
                          <a:pt x="4702" y="152"/>
                        </a:lnTo>
                        <a:lnTo>
                          <a:pt x="4914" y="80"/>
                        </a:lnTo>
                        <a:lnTo>
                          <a:pt x="5123" y="0"/>
                        </a:lnTo>
                        <a:lnTo>
                          <a:pt x="5123" y="0"/>
                        </a:lnTo>
                      </a:path>
                    </a:pathLst>
                  </a:custGeom>
                  <a:noFill/>
                  <a:ln w="1588">
                    <a:solidFill>
                      <a:srgbClr val="CC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79" name="Freeform 167"/>
                  <p:cNvSpPr>
                    <a:spLocks/>
                  </p:cNvSpPr>
                  <p:nvPr/>
                </p:nvSpPr>
                <p:spPr bwMode="auto">
                  <a:xfrm>
                    <a:off x="1083" y="3112"/>
                    <a:ext cx="796" cy="606"/>
                  </a:xfrm>
                  <a:custGeom>
                    <a:avLst/>
                    <a:gdLst/>
                    <a:ahLst/>
                    <a:cxnLst>
                      <a:cxn ang="0">
                        <a:pos x="6670" y="167"/>
                      </a:cxn>
                      <a:cxn ang="0">
                        <a:pos x="6500" y="409"/>
                      </a:cxn>
                      <a:cxn ang="0">
                        <a:pos x="6384" y="724"/>
                      </a:cxn>
                      <a:cxn ang="0">
                        <a:pos x="6335" y="1095"/>
                      </a:cxn>
                      <a:cxn ang="0">
                        <a:pos x="6397" y="1467"/>
                      </a:cxn>
                      <a:cxn ang="0">
                        <a:pos x="6586" y="1765"/>
                      </a:cxn>
                      <a:cxn ang="0">
                        <a:pos x="6825" y="2065"/>
                      </a:cxn>
                      <a:cxn ang="0">
                        <a:pos x="7041" y="2444"/>
                      </a:cxn>
                      <a:cxn ang="0">
                        <a:pos x="7139" y="2829"/>
                      </a:cxn>
                      <a:cxn ang="0">
                        <a:pos x="7162" y="3278"/>
                      </a:cxn>
                      <a:cxn ang="0">
                        <a:pos x="7121" y="3780"/>
                      </a:cxn>
                      <a:cxn ang="0">
                        <a:pos x="7005" y="4252"/>
                      </a:cxn>
                      <a:cxn ang="0">
                        <a:pos x="6611" y="4773"/>
                      </a:cxn>
                      <a:cxn ang="0">
                        <a:pos x="5828" y="5161"/>
                      </a:cxn>
                      <a:cxn ang="0">
                        <a:pos x="4916" y="5367"/>
                      </a:cxn>
                      <a:cxn ang="0">
                        <a:pos x="4111" y="5440"/>
                      </a:cxn>
                      <a:cxn ang="0">
                        <a:pos x="3381" y="5441"/>
                      </a:cxn>
                      <a:cxn ang="0">
                        <a:pos x="2308" y="5326"/>
                      </a:cxn>
                      <a:cxn ang="0">
                        <a:pos x="1195" y="5048"/>
                      </a:cxn>
                      <a:cxn ang="0">
                        <a:pos x="370" y="4574"/>
                      </a:cxn>
                      <a:cxn ang="0">
                        <a:pos x="109" y="4081"/>
                      </a:cxn>
                      <a:cxn ang="0">
                        <a:pos x="19" y="3589"/>
                      </a:cxn>
                      <a:cxn ang="0">
                        <a:pos x="1" y="3095"/>
                      </a:cxn>
                      <a:cxn ang="0">
                        <a:pos x="42" y="2683"/>
                      </a:cxn>
                      <a:cxn ang="0">
                        <a:pos x="186" y="2281"/>
                      </a:cxn>
                      <a:cxn ang="0">
                        <a:pos x="418" y="1939"/>
                      </a:cxn>
                      <a:cxn ang="0">
                        <a:pos x="648" y="1649"/>
                      </a:cxn>
                      <a:cxn ang="0">
                        <a:pos x="804" y="1330"/>
                      </a:cxn>
                      <a:cxn ang="0">
                        <a:pos x="817" y="951"/>
                      </a:cxn>
                      <a:cxn ang="0">
                        <a:pos x="735" y="631"/>
                      </a:cxn>
                      <a:cxn ang="0">
                        <a:pos x="589" y="376"/>
                      </a:cxn>
                      <a:cxn ang="0">
                        <a:pos x="397" y="184"/>
                      </a:cxn>
                      <a:cxn ang="0">
                        <a:pos x="333" y="110"/>
                      </a:cxn>
                      <a:cxn ang="0">
                        <a:pos x="337" y="74"/>
                      </a:cxn>
                      <a:cxn ang="0">
                        <a:pos x="339" y="38"/>
                      </a:cxn>
                      <a:cxn ang="0">
                        <a:pos x="340" y="8"/>
                      </a:cxn>
                      <a:cxn ang="0">
                        <a:pos x="360" y="11"/>
                      </a:cxn>
                      <a:cxn ang="0">
                        <a:pos x="429" y="21"/>
                      </a:cxn>
                      <a:cxn ang="0">
                        <a:pos x="547" y="29"/>
                      </a:cxn>
                      <a:cxn ang="0">
                        <a:pos x="714" y="42"/>
                      </a:cxn>
                      <a:cxn ang="0">
                        <a:pos x="1132" y="73"/>
                      </a:cxn>
                      <a:cxn ang="0">
                        <a:pos x="1796" y="112"/>
                      </a:cxn>
                      <a:cxn ang="0">
                        <a:pos x="2595" y="148"/>
                      </a:cxn>
                      <a:cxn ang="0">
                        <a:pos x="3493" y="168"/>
                      </a:cxn>
                      <a:cxn ang="0">
                        <a:pos x="4478" y="165"/>
                      </a:cxn>
                      <a:cxn ang="0">
                        <a:pos x="5443" y="136"/>
                      </a:cxn>
                      <a:cxn ang="0">
                        <a:pos x="6238" y="96"/>
                      </a:cxn>
                      <a:cxn ang="0">
                        <a:pos x="6731" y="62"/>
                      </a:cxn>
                    </a:cxnLst>
                    <a:rect l="0" t="0" r="r" b="b"/>
                    <a:pathLst>
                      <a:path w="7162" h="5449">
                        <a:moveTo>
                          <a:pt x="6806" y="54"/>
                        </a:moveTo>
                        <a:lnTo>
                          <a:pt x="6735" y="105"/>
                        </a:lnTo>
                        <a:lnTo>
                          <a:pt x="6670" y="167"/>
                        </a:lnTo>
                        <a:lnTo>
                          <a:pt x="6608" y="238"/>
                        </a:lnTo>
                        <a:lnTo>
                          <a:pt x="6551" y="320"/>
                        </a:lnTo>
                        <a:lnTo>
                          <a:pt x="6500" y="409"/>
                        </a:lnTo>
                        <a:lnTo>
                          <a:pt x="6455" y="507"/>
                        </a:lnTo>
                        <a:lnTo>
                          <a:pt x="6416" y="612"/>
                        </a:lnTo>
                        <a:lnTo>
                          <a:pt x="6384" y="724"/>
                        </a:lnTo>
                        <a:lnTo>
                          <a:pt x="6360" y="842"/>
                        </a:lnTo>
                        <a:lnTo>
                          <a:pt x="6343" y="966"/>
                        </a:lnTo>
                        <a:lnTo>
                          <a:pt x="6335" y="1095"/>
                        </a:lnTo>
                        <a:lnTo>
                          <a:pt x="6336" y="1227"/>
                        </a:lnTo>
                        <a:lnTo>
                          <a:pt x="6359" y="1353"/>
                        </a:lnTo>
                        <a:lnTo>
                          <a:pt x="6397" y="1467"/>
                        </a:lnTo>
                        <a:lnTo>
                          <a:pt x="6449" y="1571"/>
                        </a:lnTo>
                        <a:lnTo>
                          <a:pt x="6514" y="1671"/>
                        </a:lnTo>
                        <a:lnTo>
                          <a:pt x="6586" y="1765"/>
                        </a:lnTo>
                        <a:lnTo>
                          <a:pt x="6663" y="1861"/>
                        </a:lnTo>
                        <a:lnTo>
                          <a:pt x="6744" y="1961"/>
                        </a:lnTo>
                        <a:lnTo>
                          <a:pt x="6825" y="2065"/>
                        </a:lnTo>
                        <a:lnTo>
                          <a:pt x="6903" y="2179"/>
                        </a:lnTo>
                        <a:lnTo>
                          <a:pt x="6976" y="2304"/>
                        </a:lnTo>
                        <a:lnTo>
                          <a:pt x="7041" y="2444"/>
                        </a:lnTo>
                        <a:lnTo>
                          <a:pt x="7095" y="2602"/>
                        </a:lnTo>
                        <a:lnTo>
                          <a:pt x="7119" y="2706"/>
                        </a:lnTo>
                        <a:lnTo>
                          <a:pt x="7139" y="2829"/>
                        </a:lnTo>
                        <a:lnTo>
                          <a:pt x="7152" y="2968"/>
                        </a:lnTo>
                        <a:lnTo>
                          <a:pt x="7160" y="3118"/>
                        </a:lnTo>
                        <a:lnTo>
                          <a:pt x="7162" y="3278"/>
                        </a:lnTo>
                        <a:lnTo>
                          <a:pt x="7156" y="3443"/>
                        </a:lnTo>
                        <a:lnTo>
                          <a:pt x="7143" y="3611"/>
                        </a:lnTo>
                        <a:lnTo>
                          <a:pt x="7121" y="3780"/>
                        </a:lnTo>
                        <a:lnTo>
                          <a:pt x="7092" y="3945"/>
                        </a:lnTo>
                        <a:lnTo>
                          <a:pt x="7052" y="4103"/>
                        </a:lnTo>
                        <a:lnTo>
                          <a:pt x="7005" y="4252"/>
                        </a:lnTo>
                        <a:lnTo>
                          <a:pt x="6946" y="4390"/>
                        </a:lnTo>
                        <a:lnTo>
                          <a:pt x="6803" y="4595"/>
                        </a:lnTo>
                        <a:lnTo>
                          <a:pt x="6611" y="4773"/>
                        </a:lnTo>
                        <a:lnTo>
                          <a:pt x="6378" y="4926"/>
                        </a:lnTo>
                        <a:lnTo>
                          <a:pt x="6115" y="5054"/>
                        </a:lnTo>
                        <a:lnTo>
                          <a:pt x="5828" y="5161"/>
                        </a:lnTo>
                        <a:lnTo>
                          <a:pt x="5526" y="5247"/>
                        </a:lnTo>
                        <a:lnTo>
                          <a:pt x="5219" y="5315"/>
                        </a:lnTo>
                        <a:lnTo>
                          <a:pt x="4916" y="5367"/>
                        </a:lnTo>
                        <a:lnTo>
                          <a:pt x="4624" y="5403"/>
                        </a:lnTo>
                        <a:lnTo>
                          <a:pt x="4353" y="5426"/>
                        </a:lnTo>
                        <a:lnTo>
                          <a:pt x="4111" y="5440"/>
                        </a:lnTo>
                        <a:lnTo>
                          <a:pt x="3908" y="5444"/>
                        </a:lnTo>
                        <a:lnTo>
                          <a:pt x="3671" y="5449"/>
                        </a:lnTo>
                        <a:lnTo>
                          <a:pt x="3381" y="5441"/>
                        </a:lnTo>
                        <a:lnTo>
                          <a:pt x="3049" y="5419"/>
                        </a:lnTo>
                        <a:lnTo>
                          <a:pt x="2687" y="5380"/>
                        </a:lnTo>
                        <a:lnTo>
                          <a:pt x="2308" y="5326"/>
                        </a:lnTo>
                        <a:lnTo>
                          <a:pt x="1926" y="5253"/>
                        </a:lnTo>
                        <a:lnTo>
                          <a:pt x="1550" y="5161"/>
                        </a:lnTo>
                        <a:lnTo>
                          <a:pt x="1195" y="5048"/>
                        </a:lnTo>
                        <a:lnTo>
                          <a:pt x="871" y="4912"/>
                        </a:lnTo>
                        <a:lnTo>
                          <a:pt x="593" y="4755"/>
                        </a:lnTo>
                        <a:lnTo>
                          <a:pt x="370" y="4574"/>
                        </a:lnTo>
                        <a:lnTo>
                          <a:pt x="216" y="4366"/>
                        </a:lnTo>
                        <a:lnTo>
                          <a:pt x="158" y="4229"/>
                        </a:lnTo>
                        <a:lnTo>
                          <a:pt x="109" y="4081"/>
                        </a:lnTo>
                        <a:lnTo>
                          <a:pt x="70" y="3922"/>
                        </a:lnTo>
                        <a:lnTo>
                          <a:pt x="40" y="3757"/>
                        </a:lnTo>
                        <a:lnTo>
                          <a:pt x="19" y="3589"/>
                        </a:lnTo>
                        <a:lnTo>
                          <a:pt x="6" y="3421"/>
                        </a:lnTo>
                        <a:lnTo>
                          <a:pt x="0" y="3255"/>
                        </a:lnTo>
                        <a:lnTo>
                          <a:pt x="1" y="3095"/>
                        </a:lnTo>
                        <a:lnTo>
                          <a:pt x="9" y="2944"/>
                        </a:lnTo>
                        <a:lnTo>
                          <a:pt x="24" y="2806"/>
                        </a:lnTo>
                        <a:lnTo>
                          <a:pt x="42" y="2683"/>
                        </a:lnTo>
                        <a:lnTo>
                          <a:pt x="67" y="2579"/>
                        </a:lnTo>
                        <a:lnTo>
                          <a:pt x="121" y="2422"/>
                        </a:lnTo>
                        <a:lnTo>
                          <a:pt x="186" y="2281"/>
                        </a:lnTo>
                        <a:lnTo>
                          <a:pt x="260" y="2157"/>
                        </a:lnTo>
                        <a:lnTo>
                          <a:pt x="337" y="2043"/>
                        </a:lnTo>
                        <a:lnTo>
                          <a:pt x="418" y="1939"/>
                        </a:lnTo>
                        <a:lnTo>
                          <a:pt x="499" y="1839"/>
                        </a:lnTo>
                        <a:lnTo>
                          <a:pt x="576" y="1744"/>
                        </a:lnTo>
                        <a:lnTo>
                          <a:pt x="648" y="1649"/>
                        </a:lnTo>
                        <a:lnTo>
                          <a:pt x="712" y="1549"/>
                        </a:lnTo>
                        <a:lnTo>
                          <a:pt x="765" y="1444"/>
                        </a:lnTo>
                        <a:lnTo>
                          <a:pt x="804" y="1330"/>
                        </a:lnTo>
                        <a:lnTo>
                          <a:pt x="826" y="1203"/>
                        </a:lnTo>
                        <a:lnTo>
                          <a:pt x="827" y="1074"/>
                        </a:lnTo>
                        <a:lnTo>
                          <a:pt x="817" y="951"/>
                        </a:lnTo>
                        <a:lnTo>
                          <a:pt x="798" y="837"/>
                        </a:lnTo>
                        <a:lnTo>
                          <a:pt x="770" y="729"/>
                        </a:lnTo>
                        <a:lnTo>
                          <a:pt x="735" y="631"/>
                        </a:lnTo>
                        <a:lnTo>
                          <a:pt x="693" y="539"/>
                        </a:lnTo>
                        <a:lnTo>
                          <a:pt x="644" y="454"/>
                        </a:lnTo>
                        <a:lnTo>
                          <a:pt x="589" y="376"/>
                        </a:lnTo>
                        <a:lnTo>
                          <a:pt x="529" y="305"/>
                        </a:lnTo>
                        <a:lnTo>
                          <a:pt x="466" y="242"/>
                        </a:lnTo>
                        <a:lnTo>
                          <a:pt x="397" y="184"/>
                        </a:lnTo>
                        <a:lnTo>
                          <a:pt x="326" y="134"/>
                        </a:lnTo>
                        <a:lnTo>
                          <a:pt x="329" y="122"/>
                        </a:lnTo>
                        <a:lnTo>
                          <a:pt x="333" y="110"/>
                        </a:lnTo>
                        <a:lnTo>
                          <a:pt x="334" y="98"/>
                        </a:lnTo>
                        <a:lnTo>
                          <a:pt x="336" y="86"/>
                        </a:lnTo>
                        <a:lnTo>
                          <a:pt x="337" y="74"/>
                        </a:lnTo>
                        <a:lnTo>
                          <a:pt x="338" y="62"/>
                        </a:lnTo>
                        <a:lnTo>
                          <a:pt x="339" y="50"/>
                        </a:lnTo>
                        <a:lnTo>
                          <a:pt x="339" y="38"/>
                        </a:lnTo>
                        <a:lnTo>
                          <a:pt x="340" y="28"/>
                        </a:lnTo>
                        <a:lnTo>
                          <a:pt x="340" y="18"/>
                        </a:lnTo>
                        <a:lnTo>
                          <a:pt x="340" y="8"/>
                        </a:lnTo>
                        <a:lnTo>
                          <a:pt x="340" y="0"/>
                        </a:lnTo>
                        <a:lnTo>
                          <a:pt x="348" y="6"/>
                        </a:lnTo>
                        <a:lnTo>
                          <a:pt x="360" y="11"/>
                        </a:lnTo>
                        <a:lnTo>
                          <a:pt x="378" y="14"/>
                        </a:lnTo>
                        <a:lnTo>
                          <a:pt x="400" y="17"/>
                        </a:lnTo>
                        <a:lnTo>
                          <a:pt x="429" y="21"/>
                        </a:lnTo>
                        <a:lnTo>
                          <a:pt x="462" y="24"/>
                        </a:lnTo>
                        <a:lnTo>
                          <a:pt x="501" y="26"/>
                        </a:lnTo>
                        <a:lnTo>
                          <a:pt x="547" y="29"/>
                        </a:lnTo>
                        <a:lnTo>
                          <a:pt x="596" y="33"/>
                        </a:lnTo>
                        <a:lnTo>
                          <a:pt x="652" y="37"/>
                        </a:lnTo>
                        <a:lnTo>
                          <a:pt x="714" y="42"/>
                        </a:lnTo>
                        <a:lnTo>
                          <a:pt x="780" y="47"/>
                        </a:lnTo>
                        <a:lnTo>
                          <a:pt x="945" y="59"/>
                        </a:lnTo>
                        <a:lnTo>
                          <a:pt x="1132" y="73"/>
                        </a:lnTo>
                        <a:lnTo>
                          <a:pt x="1335" y="86"/>
                        </a:lnTo>
                        <a:lnTo>
                          <a:pt x="1557" y="99"/>
                        </a:lnTo>
                        <a:lnTo>
                          <a:pt x="1796" y="112"/>
                        </a:lnTo>
                        <a:lnTo>
                          <a:pt x="2049" y="126"/>
                        </a:lnTo>
                        <a:lnTo>
                          <a:pt x="2316" y="138"/>
                        </a:lnTo>
                        <a:lnTo>
                          <a:pt x="2595" y="148"/>
                        </a:lnTo>
                        <a:lnTo>
                          <a:pt x="2886" y="157"/>
                        </a:lnTo>
                        <a:lnTo>
                          <a:pt x="3185" y="163"/>
                        </a:lnTo>
                        <a:lnTo>
                          <a:pt x="3493" y="168"/>
                        </a:lnTo>
                        <a:lnTo>
                          <a:pt x="3807" y="168"/>
                        </a:lnTo>
                        <a:lnTo>
                          <a:pt x="4142" y="169"/>
                        </a:lnTo>
                        <a:lnTo>
                          <a:pt x="4478" y="165"/>
                        </a:lnTo>
                        <a:lnTo>
                          <a:pt x="4810" y="158"/>
                        </a:lnTo>
                        <a:lnTo>
                          <a:pt x="5134" y="148"/>
                        </a:lnTo>
                        <a:lnTo>
                          <a:pt x="5443" y="136"/>
                        </a:lnTo>
                        <a:lnTo>
                          <a:pt x="5734" y="124"/>
                        </a:lnTo>
                        <a:lnTo>
                          <a:pt x="5999" y="109"/>
                        </a:lnTo>
                        <a:lnTo>
                          <a:pt x="6238" y="96"/>
                        </a:lnTo>
                        <a:lnTo>
                          <a:pt x="6442" y="83"/>
                        </a:lnTo>
                        <a:lnTo>
                          <a:pt x="6608" y="70"/>
                        </a:lnTo>
                        <a:lnTo>
                          <a:pt x="6731" y="62"/>
                        </a:lnTo>
                        <a:lnTo>
                          <a:pt x="6806" y="54"/>
                        </a:lnTo>
                        <a:lnTo>
                          <a:pt x="6806" y="54"/>
                        </a:lnTo>
                      </a:path>
                    </a:pathLst>
                  </a:custGeom>
                  <a:noFill/>
                  <a:ln w="1588">
                    <a:solidFill>
                      <a:srgbClr val="CC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80" name="Freeform 168"/>
                  <p:cNvSpPr>
                    <a:spLocks noEditPoints="1"/>
                  </p:cNvSpPr>
                  <p:nvPr/>
                </p:nvSpPr>
                <p:spPr bwMode="auto">
                  <a:xfrm>
                    <a:off x="1027" y="3068"/>
                    <a:ext cx="94" cy="94"/>
                  </a:xfrm>
                  <a:custGeom>
                    <a:avLst/>
                    <a:gdLst/>
                    <a:ahLst/>
                    <a:cxnLst>
                      <a:cxn ang="0">
                        <a:pos x="479" y="4"/>
                      </a:cxn>
                      <a:cxn ang="0">
                        <a:pos x="585" y="34"/>
                      </a:cxn>
                      <a:cxn ang="0">
                        <a:pos x="678" y="89"/>
                      </a:cxn>
                      <a:cxn ang="0">
                        <a:pos x="755" y="165"/>
                      </a:cxn>
                      <a:cxn ang="0">
                        <a:pos x="810" y="258"/>
                      </a:cxn>
                      <a:cxn ang="0">
                        <a:pos x="839" y="365"/>
                      </a:cxn>
                      <a:cxn ang="0">
                        <a:pos x="839" y="479"/>
                      </a:cxn>
                      <a:cxn ang="0">
                        <a:pos x="810" y="586"/>
                      </a:cxn>
                      <a:cxn ang="0">
                        <a:pos x="755" y="680"/>
                      </a:cxn>
                      <a:cxn ang="0">
                        <a:pos x="678" y="756"/>
                      </a:cxn>
                      <a:cxn ang="0">
                        <a:pos x="585" y="811"/>
                      </a:cxn>
                      <a:cxn ang="0">
                        <a:pos x="479" y="841"/>
                      </a:cxn>
                      <a:cxn ang="0">
                        <a:pos x="365" y="841"/>
                      </a:cxn>
                      <a:cxn ang="0">
                        <a:pos x="258" y="811"/>
                      </a:cxn>
                      <a:cxn ang="0">
                        <a:pos x="165" y="756"/>
                      </a:cxn>
                      <a:cxn ang="0">
                        <a:pos x="89" y="680"/>
                      </a:cxn>
                      <a:cxn ang="0">
                        <a:pos x="35" y="586"/>
                      </a:cxn>
                      <a:cxn ang="0">
                        <a:pos x="5" y="479"/>
                      </a:cxn>
                      <a:cxn ang="0">
                        <a:pos x="5" y="365"/>
                      </a:cxn>
                      <a:cxn ang="0">
                        <a:pos x="35" y="258"/>
                      </a:cxn>
                      <a:cxn ang="0">
                        <a:pos x="89" y="165"/>
                      </a:cxn>
                      <a:cxn ang="0">
                        <a:pos x="165" y="89"/>
                      </a:cxn>
                      <a:cxn ang="0">
                        <a:pos x="258" y="34"/>
                      </a:cxn>
                      <a:cxn ang="0">
                        <a:pos x="365" y="4"/>
                      </a:cxn>
                      <a:cxn ang="0">
                        <a:pos x="421" y="0"/>
                      </a:cxn>
                      <a:cxn ang="0">
                        <a:pos x="453" y="196"/>
                      </a:cxn>
                      <a:cxn ang="0">
                        <a:pos x="514" y="213"/>
                      </a:cxn>
                      <a:cxn ang="0">
                        <a:pos x="566" y="244"/>
                      </a:cxn>
                      <a:cxn ang="0">
                        <a:pos x="610" y="286"/>
                      </a:cxn>
                      <a:cxn ang="0">
                        <a:pos x="641" y="338"/>
                      </a:cxn>
                      <a:cxn ang="0">
                        <a:pos x="657" y="396"/>
                      </a:cxn>
                      <a:cxn ang="0">
                        <a:pos x="657" y="460"/>
                      </a:cxn>
                      <a:cxn ang="0">
                        <a:pos x="641" y="519"/>
                      </a:cxn>
                      <a:cxn ang="0">
                        <a:pos x="610" y="573"/>
                      </a:cxn>
                      <a:cxn ang="0">
                        <a:pos x="566" y="616"/>
                      </a:cxn>
                      <a:cxn ang="0">
                        <a:pos x="514" y="647"/>
                      </a:cxn>
                      <a:cxn ang="0">
                        <a:pos x="453" y="663"/>
                      </a:cxn>
                      <a:cxn ang="0">
                        <a:pos x="390" y="663"/>
                      </a:cxn>
                      <a:cxn ang="0">
                        <a:pos x="331" y="647"/>
                      </a:cxn>
                      <a:cxn ang="0">
                        <a:pos x="279" y="616"/>
                      </a:cxn>
                      <a:cxn ang="0">
                        <a:pos x="237" y="573"/>
                      </a:cxn>
                      <a:cxn ang="0">
                        <a:pos x="206" y="519"/>
                      </a:cxn>
                      <a:cxn ang="0">
                        <a:pos x="190" y="460"/>
                      </a:cxn>
                      <a:cxn ang="0">
                        <a:pos x="190" y="396"/>
                      </a:cxn>
                      <a:cxn ang="0">
                        <a:pos x="206" y="338"/>
                      </a:cxn>
                      <a:cxn ang="0">
                        <a:pos x="237" y="286"/>
                      </a:cxn>
                      <a:cxn ang="0">
                        <a:pos x="279" y="244"/>
                      </a:cxn>
                      <a:cxn ang="0">
                        <a:pos x="331" y="213"/>
                      </a:cxn>
                      <a:cxn ang="0">
                        <a:pos x="390" y="196"/>
                      </a:cxn>
                      <a:cxn ang="0">
                        <a:pos x="421" y="194"/>
                      </a:cxn>
                    </a:cxnLst>
                    <a:rect l="0" t="0" r="r" b="b"/>
                    <a:pathLst>
                      <a:path w="842" h="844">
                        <a:moveTo>
                          <a:pt x="421" y="0"/>
                        </a:moveTo>
                        <a:lnTo>
                          <a:pt x="479" y="4"/>
                        </a:lnTo>
                        <a:lnTo>
                          <a:pt x="533" y="15"/>
                        </a:lnTo>
                        <a:lnTo>
                          <a:pt x="585" y="34"/>
                        </a:lnTo>
                        <a:lnTo>
                          <a:pt x="634" y="59"/>
                        </a:lnTo>
                        <a:lnTo>
                          <a:pt x="678" y="89"/>
                        </a:lnTo>
                        <a:lnTo>
                          <a:pt x="719" y="124"/>
                        </a:lnTo>
                        <a:lnTo>
                          <a:pt x="755" y="165"/>
                        </a:lnTo>
                        <a:lnTo>
                          <a:pt x="785" y="209"/>
                        </a:lnTo>
                        <a:lnTo>
                          <a:pt x="810" y="258"/>
                        </a:lnTo>
                        <a:lnTo>
                          <a:pt x="828" y="310"/>
                        </a:lnTo>
                        <a:lnTo>
                          <a:pt x="839" y="365"/>
                        </a:lnTo>
                        <a:lnTo>
                          <a:pt x="842" y="422"/>
                        </a:lnTo>
                        <a:lnTo>
                          <a:pt x="839" y="479"/>
                        </a:lnTo>
                        <a:lnTo>
                          <a:pt x="828" y="534"/>
                        </a:lnTo>
                        <a:lnTo>
                          <a:pt x="810" y="586"/>
                        </a:lnTo>
                        <a:lnTo>
                          <a:pt x="785" y="635"/>
                        </a:lnTo>
                        <a:lnTo>
                          <a:pt x="755" y="680"/>
                        </a:lnTo>
                        <a:lnTo>
                          <a:pt x="719" y="720"/>
                        </a:lnTo>
                        <a:lnTo>
                          <a:pt x="678" y="756"/>
                        </a:lnTo>
                        <a:lnTo>
                          <a:pt x="634" y="786"/>
                        </a:lnTo>
                        <a:lnTo>
                          <a:pt x="585" y="811"/>
                        </a:lnTo>
                        <a:lnTo>
                          <a:pt x="533" y="829"/>
                        </a:lnTo>
                        <a:lnTo>
                          <a:pt x="479" y="841"/>
                        </a:lnTo>
                        <a:lnTo>
                          <a:pt x="421" y="844"/>
                        </a:lnTo>
                        <a:lnTo>
                          <a:pt x="365" y="841"/>
                        </a:lnTo>
                        <a:lnTo>
                          <a:pt x="310" y="829"/>
                        </a:lnTo>
                        <a:lnTo>
                          <a:pt x="258" y="811"/>
                        </a:lnTo>
                        <a:lnTo>
                          <a:pt x="211" y="786"/>
                        </a:lnTo>
                        <a:lnTo>
                          <a:pt x="165" y="756"/>
                        </a:lnTo>
                        <a:lnTo>
                          <a:pt x="125" y="720"/>
                        </a:lnTo>
                        <a:lnTo>
                          <a:pt x="89" y="680"/>
                        </a:lnTo>
                        <a:lnTo>
                          <a:pt x="59" y="635"/>
                        </a:lnTo>
                        <a:lnTo>
                          <a:pt x="35" y="586"/>
                        </a:lnTo>
                        <a:lnTo>
                          <a:pt x="16" y="534"/>
                        </a:lnTo>
                        <a:lnTo>
                          <a:pt x="5" y="479"/>
                        </a:lnTo>
                        <a:lnTo>
                          <a:pt x="0" y="422"/>
                        </a:lnTo>
                        <a:lnTo>
                          <a:pt x="5" y="365"/>
                        </a:lnTo>
                        <a:lnTo>
                          <a:pt x="16" y="310"/>
                        </a:lnTo>
                        <a:lnTo>
                          <a:pt x="35" y="258"/>
                        </a:lnTo>
                        <a:lnTo>
                          <a:pt x="59" y="209"/>
                        </a:lnTo>
                        <a:lnTo>
                          <a:pt x="89" y="165"/>
                        </a:lnTo>
                        <a:lnTo>
                          <a:pt x="125" y="124"/>
                        </a:lnTo>
                        <a:lnTo>
                          <a:pt x="165" y="89"/>
                        </a:lnTo>
                        <a:lnTo>
                          <a:pt x="211" y="59"/>
                        </a:lnTo>
                        <a:lnTo>
                          <a:pt x="258" y="34"/>
                        </a:lnTo>
                        <a:lnTo>
                          <a:pt x="310" y="15"/>
                        </a:lnTo>
                        <a:lnTo>
                          <a:pt x="365" y="4"/>
                        </a:lnTo>
                        <a:lnTo>
                          <a:pt x="421" y="0"/>
                        </a:lnTo>
                        <a:lnTo>
                          <a:pt x="421" y="0"/>
                        </a:lnTo>
                        <a:close/>
                        <a:moveTo>
                          <a:pt x="421" y="194"/>
                        </a:moveTo>
                        <a:lnTo>
                          <a:pt x="453" y="196"/>
                        </a:lnTo>
                        <a:lnTo>
                          <a:pt x="484" y="203"/>
                        </a:lnTo>
                        <a:lnTo>
                          <a:pt x="514" y="213"/>
                        </a:lnTo>
                        <a:lnTo>
                          <a:pt x="541" y="226"/>
                        </a:lnTo>
                        <a:lnTo>
                          <a:pt x="566" y="244"/>
                        </a:lnTo>
                        <a:lnTo>
                          <a:pt x="590" y="264"/>
                        </a:lnTo>
                        <a:lnTo>
                          <a:pt x="610" y="286"/>
                        </a:lnTo>
                        <a:lnTo>
                          <a:pt x="626" y="310"/>
                        </a:lnTo>
                        <a:lnTo>
                          <a:pt x="641" y="338"/>
                        </a:lnTo>
                        <a:lnTo>
                          <a:pt x="651" y="367"/>
                        </a:lnTo>
                        <a:lnTo>
                          <a:pt x="657" y="396"/>
                        </a:lnTo>
                        <a:lnTo>
                          <a:pt x="658" y="427"/>
                        </a:lnTo>
                        <a:lnTo>
                          <a:pt x="657" y="460"/>
                        </a:lnTo>
                        <a:lnTo>
                          <a:pt x="651" y="491"/>
                        </a:lnTo>
                        <a:lnTo>
                          <a:pt x="641" y="519"/>
                        </a:lnTo>
                        <a:lnTo>
                          <a:pt x="626" y="547"/>
                        </a:lnTo>
                        <a:lnTo>
                          <a:pt x="610" y="573"/>
                        </a:lnTo>
                        <a:lnTo>
                          <a:pt x="590" y="595"/>
                        </a:lnTo>
                        <a:lnTo>
                          <a:pt x="566" y="616"/>
                        </a:lnTo>
                        <a:lnTo>
                          <a:pt x="541" y="632"/>
                        </a:lnTo>
                        <a:lnTo>
                          <a:pt x="514" y="647"/>
                        </a:lnTo>
                        <a:lnTo>
                          <a:pt x="484" y="657"/>
                        </a:lnTo>
                        <a:lnTo>
                          <a:pt x="453" y="663"/>
                        </a:lnTo>
                        <a:lnTo>
                          <a:pt x="421" y="664"/>
                        </a:lnTo>
                        <a:lnTo>
                          <a:pt x="390" y="663"/>
                        </a:lnTo>
                        <a:lnTo>
                          <a:pt x="360" y="657"/>
                        </a:lnTo>
                        <a:lnTo>
                          <a:pt x="331" y="647"/>
                        </a:lnTo>
                        <a:lnTo>
                          <a:pt x="305" y="632"/>
                        </a:lnTo>
                        <a:lnTo>
                          <a:pt x="279" y="616"/>
                        </a:lnTo>
                        <a:lnTo>
                          <a:pt x="257" y="595"/>
                        </a:lnTo>
                        <a:lnTo>
                          <a:pt x="237" y="573"/>
                        </a:lnTo>
                        <a:lnTo>
                          <a:pt x="221" y="547"/>
                        </a:lnTo>
                        <a:lnTo>
                          <a:pt x="206" y="519"/>
                        </a:lnTo>
                        <a:lnTo>
                          <a:pt x="196" y="491"/>
                        </a:lnTo>
                        <a:lnTo>
                          <a:pt x="190" y="460"/>
                        </a:lnTo>
                        <a:lnTo>
                          <a:pt x="187" y="427"/>
                        </a:lnTo>
                        <a:lnTo>
                          <a:pt x="190" y="396"/>
                        </a:lnTo>
                        <a:lnTo>
                          <a:pt x="196" y="367"/>
                        </a:lnTo>
                        <a:lnTo>
                          <a:pt x="206" y="338"/>
                        </a:lnTo>
                        <a:lnTo>
                          <a:pt x="221" y="310"/>
                        </a:lnTo>
                        <a:lnTo>
                          <a:pt x="237" y="286"/>
                        </a:lnTo>
                        <a:lnTo>
                          <a:pt x="257" y="264"/>
                        </a:lnTo>
                        <a:lnTo>
                          <a:pt x="279" y="244"/>
                        </a:lnTo>
                        <a:lnTo>
                          <a:pt x="305" y="226"/>
                        </a:lnTo>
                        <a:lnTo>
                          <a:pt x="331" y="213"/>
                        </a:lnTo>
                        <a:lnTo>
                          <a:pt x="360" y="203"/>
                        </a:lnTo>
                        <a:lnTo>
                          <a:pt x="390" y="196"/>
                        </a:lnTo>
                        <a:lnTo>
                          <a:pt x="421" y="194"/>
                        </a:lnTo>
                        <a:lnTo>
                          <a:pt x="421" y="194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 w="9525">
                    <a:solidFill>
                      <a:srgbClr val="CC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81" name="Freeform 169"/>
                  <p:cNvSpPr>
                    <a:spLocks/>
                  </p:cNvSpPr>
                  <p:nvPr/>
                </p:nvSpPr>
                <p:spPr bwMode="auto">
                  <a:xfrm>
                    <a:off x="1027" y="3068"/>
                    <a:ext cx="94" cy="94"/>
                  </a:xfrm>
                  <a:custGeom>
                    <a:avLst/>
                    <a:gdLst/>
                    <a:ahLst/>
                    <a:cxnLst>
                      <a:cxn ang="0">
                        <a:pos x="421" y="0"/>
                      </a:cxn>
                      <a:cxn ang="0">
                        <a:pos x="479" y="4"/>
                      </a:cxn>
                      <a:cxn ang="0">
                        <a:pos x="533" y="15"/>
                      </a:cxn>
                      <a:cxn ang="0">
                        <a:pos x="585" y="34"/>
                      </a:cxn>
                      <a:cxn ang="0">
                        <a:pos x="634" y="59"/>
                      </a:cxn>
                      <a:cxn ang="0">
                        <a:pos x="678" y="89"/>
                      </a:cxn>
                      <a:cxn ang="0">
                        <a:pos x="719" y="124"/>
                      </a:cxn>
                      <a:cxn ang="0">
                        <a:pos x="755" y="165"/>
                      </a:cxn>
                      <a:cxn ang="0">
                        <a:pos x="785" y="209"/>
                      </a:cxn>
                      <a:cxn ang="0">
                        <a:pos x="810" y="258"/>
                      </a:cxn>
                      <a:cxn ang="0">
                        <a:pos x="828" y="310"/>
                      </a:cxn>
                      <a:cxn ang="0">
                        <a:pos x="839" y="365"/>
                      </a:cxn>
                      <a:cxn ang="0">
                        <a:pos x="842" y="422"/>
                      </a:cxn>
                      <a:cxn ang="0">
                        <a:pos x="839" y="479"/>
                      </a:cxn>
                      <a:cxn ang="0">
                        <a:pos x="828" y="534"/>
                      </a:cxn>
                      <a:cxn ang="0">
                        <a:pos x="810" y="586"/>
                      </a:cxn>
                      <a:cxn ang="0">
                        <a:pos x="785" y="635"/>
                      </a:cxn>
                      <a:cxn ang="0">
                        <a:pos x="755" y="680"/>
                      </a:cxn>
                      <a:cxn ang="0">
                        <a:pos x="719" y="720"/>
                      </a:cxn>
                      <a:cxn ang="0">
                        <a:pos x="678" y="756"/>
                      </a:cxn>
                      <a:cxn ang="0">
                        <a:pos x="634" y="786"/>
                      </a:cxn>
                      <a:cxn ang="0">
                        <a:pos x="585" y="811"/>
                      </a:cxn>
                      <a:cxn ang="0">
                        <a:pos x="533" y="829"/>
                      </a:cxn>
                      <a:cxn ang="0">
                        <a:pos x="479" y="841"/>
                      </a:cxn>
                      <a:cxn ang="0">
                        <a:pos x="421" y="844"/>
                      </a:cxn>
                      <a:cxn ang="0">
                        <a:pos x="365" y="841"/>
                      </a:cxn>
                      <a:cxn ang="0">
                        <a:pos x="310" y="829"/>
                      </a:cxn>
                      <a:cxn ang="0">
                        <a:pos x="258" y="811"/>
                      </a:cxn>
                      <a:cxn ang="0">
                        <a:pos x="211" y="786"/>
                      </a:cxn>
                      <a:cxn ang="0">
                        <a:pos x="165" y="756"/>
                      </a:cxn>
                      <a:cxn ang="0">
                        <a:pos x="125" y="720"/>
                      </a:cxn>
                      <a:cxn ang="0">
                        <a:pos x="89" y="680"/>
                      </a:cxn>
                      <a:cxn ang="0">
                        <a:pos x="59" y="635"/>
                      </a:cxn>
                      <a:cxn ang="0">
                        <a:pos x="35" y="586"/>
                      </a:cxn>
                      <a:cxn ang="0">
                        <a:pos x="16" y="534"/>
                      </a:cxn>
                      <a:cxn ang="0">
                        <a:pos x="5" y="479"/>
                      </a:cxn>
                      <a:cxn ang="0">
                        <a:pos x="0" y="422"/>
                      </a:cxn>
                      <a:cxn ang="0">
                        <a:pos x="5" y="365"/>
                      </a:cxn>
                      <a:cxn ang="0">
                        <a:pos x="16" y="310"/>
                      </a:cxn>
                      <a:cxn ang="0">
                        <a:pos x="35" y="258"/>
                      </a:cxn>
                      <a:cxn ang="0">
                        <a:pos x="59" y="209"/>
                      </a:cxn>
                      <a:cxn ang="0">
                        <a:pos x="89" y="165"/>
                      </a:cxn>
                      <a:cxn ang="0">
                        <a:pos x="125" y="124"/>
                      </a:cxn>
                      <a:cxn ang="0">
                        <a:pos x="165" y="89"/>
                      </a:cxn>
                      <a:cxn ang="0">
                        <a:pos x="211" y="59"/>
                      </a:cxn>
                      <a:cxn ang="0">
                        <a:pos x="258" y="34"/>
                      </a:cxn>
                      <a:cxn ang="0">
                        <a:pos x="310" y="15"/>
                      </a:cxn>
                      <a:cxn ang="0">
                        <a:pos x="365" y="4"/>
                      </a:cxn>
                      <a:cxn ang="0">
                        <a:pos x="421" y="0"/>
                      </a:cxn>
                      <a:cxn ang="0">
                        <a:pos x="421" y="0"/>
                      </a:cxn>
                    </a:cxnLst>
                    <a:rect l="0" t="0" r="r" b="b"/>
                    <a:pathLst>
                      <a:path w="842" h="844">
                        <a:moveTo>
                          <a:pt x="421" y="0"/>
                        </a:moveTo>
                        <a:lnTo>
                          <a:pt x="479" y="4"/>
                        </a:lnTo>
                        <a:lnTo>
                          <a:pt x="533" y="15"/>
                        </a:lnTo>
                        <a:lnTo>
                          <a:pt x="585" y="34"/>
                        </a:lnTo>
                        <a:lnTo>
                          <a:pt x="634" y="59"/>
                        </a:lnTo>
                        <a:lnTo>
                          <a:pt x="678" y="89"/>
                        </a:lnTo>
                        <a:lnTo>
                          <a:pt x="719" y="124"/>
                        </a:lnTo>
                        <a:lnTo>
                          <a:pt x="755" y="165"/>
                        </a:lnTo>
                        <a:lnTo>
                          <a:pt x="785" y="209"/>
                        </a:lnTo>
                        <a:lnTo>
                          <a:pt x="810" y="258"/>
                        </a:lnTo>
                        <a:lnTo>
                          <a:pt x="828" y="310"/>
                        </a:lnTo>
                        <a:lnTo>
                          <a:pt x="839" y="365"/>
                        </a:lnTo>
                        <a:lnTo>
                          <a:pt x="842" y="422"/>
                        </a:lnTo>
                        <a:lnTo>
                          <a:pt x="839" y="479"/>
                        </a:lnTo>
                        <a:lnTo>
                          <a:pt x="828" y="534"/>
                        </a:lnTo>
                        <a:lnTo>
                          <a:pt x="810" y="586"/>
                        </a:lnTo>
                        <a:lnTo>
                          <a:pt x="785" y="635"/>
                        </a:lnTo>
                        <a:lnTo>
                          <a:pt x="755" y="680"/>
                        </a:lnTo>
                        <a:lnTo>
                          <a:pt x="719" y="720"/>
                        </a:lnTo>
                        <a:lnTo>
                          <a:pt x="678" y="756"/>
                        </a:lnTo>
                        <a:lnTo>
                          <a:pt x="634" y="786"/>
                        </a:lnTo>
                        <a:lnTo>
                          <a:pt x="585" y="811"/>
                        </a:lnTo>
                        <a:lnTo>
                          <a:pt x="533" y="829"/>
                        </a:lnTo>
                        <a:lnTo>
                          <a:pt x="479" y="841"/>
                        </a:lnTo>
                        <a:lnTo>
                          <a:pt x="421" y="844"/>
                        </a:lnTo>
                        <a:lnTo>
                          <a:pt x="365" y="841"/>
                        </a:lnTo>
                        <a:lnTo>
                          <a:pt x="310" y="829"/>
                        </a:lnTo>
                        <a:lnTo>
                          <a:pt x="258" y="811"/>
                        </a:lnTo>
                        <a:lnTo>
                          <a:pt x="211" y="786"/>
                        </a:lnTo>
                        <a:lnTo>
                          <a:pt x="165" y="756"/>
                        </a:lnTo>
                        <a:lnTo>
                          <a:pt x="125" y="720"/>
                        </a:lnTo>
                        <a:lnTo>
                          <a:pt x="89" y="680"/>
                        </a:lnTo>
                        <a:lnTo>
                          <a:pt x="59" y="635"/>
                        </a:lnTo>
                        <a:lnTo>
                          <a:pt x="35" y="586"/>
                        </a:lnTo>
                        <a:lnTo>
                          <a:pt x="16" y="534"/>
                        </a:lnTo>
                        <a:lnTo>
                          <a:pt x="5" y="479"/>
                        </a:lnTo>
                        <a:lnTo>
                          <a:pt x="0" y="422"/>
                        </a:lnTo>
                        <a:lnTo>
                          <a:pt x="5" y="365"/>
                        </a:lnTo>
                        <a:lnTo>
                          <a:pt x="16" y="310"/>
                        </a:lnTo>
                        <a:lnTo>
                          <a:pt x="35" y="258"/>
                        </a:lnTo>
                        <a:lnTo>
                          <a:pt x="59" y="209"/>
                        </a:lnTo>
                        <a:lnTo>
                          <a:pt x="89" y="165"/>
                        </a:lnTo>
                        <a:lnTo>
                          <a:pt x="125" y="124"/>
                        </a:lnTo>
                        <a:lnTo>
                          <a:pt x="165" y="89"/>
                        </a:lnTo>
                        <a:lnTo>
                          <a:pt x="211" y="59"/>
                        </a:lnTo>
                        <a:lnTo>
                          <a:pt x="258" y="34"/>
                        </a:lnTo>
                        <a:lnTo>
                          <a:pt x="310" y="15"/>
                        </a:lnTo>
                        <a:lnTo>
                          <a:pt x="365" y="4"/>
                        </a:lnTo>
                        <a:lnTo>
                          <a:pt x="421" y="0"/>
                        </a:lnTo>
                        <a:lnTo>
                          <a:pt x="421" y="0"/>
                        </a:lnTo>
                      </a:path>
                    </a:pathLst>
                  </a:custGeom>
                  <a:noFill/>
                  <a:ln w="1588">
                    <a:solidFill>
                      <a:srgbClr val="CC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82" name="Freeform 170"/>
                  <p:cNvSpPr>
                    <a:spLocks/>
                  </p:cNvSpPr>
                  <p:nvPr/>
                </p:nvSpPr>
                <p:spPr bwMode="auto">
                  <a:xfrm>
                    <a:off x="1048" y="3090"/>
                    <a:ext cx="52" cy="52"/>
                  </a:xfrm>
                  <a:custGeom>
                    <a:avLst/>
                    <a:gdLst/>
                    <a:ahLst/>
                    <a:cxnLst>
                      <a:cxn ang="0">
                        <a:pos x="234" y="0"/>
                      </a:cxn>
                      <a:cxn ang="0">
                        <a:pos x="266" y="2"/>
                      </a:cxn>
                      <a:cxn ang="0">
                        <a:pos x="297" y="9"/>
                      </a:cxn>
                      <a:cxn ang="0">
                        <a:pos x="327" y="19"/>
                      </a:cxn>
                      <a:cxn ang="0">
                        <a:pos x="354" y="32"/>
                      </a:cxn>
                      <a:cxn ang="0">
                        <a:pos x="379" y="50"/>
                      </a:cxn>
                      <a:cxn ang="0">
                        <a:pos x="403" y="70"/>
                      </a:cxn>
                      <a:cxn ang="0">
                        <a:pos x="423" y="92"/>
                      </a:cxn>
                      <a:cxn ang="0">
                        <a:pos x="439" y="116"/>
                      </a:cxn>
                      <a:cxn ang="0">
                        <a:pos x="454" y="144"/>
                      </a:cxn>
                      <a:cxn ang="0">
                        <a:pos x="464" y="173"/>
                      </a:cxn>
                      <a:cxn ang="0">
                        <a:pos x="470" y="202"/>
                      </a:cxn>
                      <a:cxn ang="0">
                        <a:pos x="471" y="233"/>
                      </a:cxn>
                      <a:cxn ang="0">
                        <a:pos x="470" y="266"/>
                      </a:cxn>
                      <a:cxn ang="0">
                        <a:pos x="464" y="297"/>
                      </a:cxn>
                      <a:cxn ang="0">
                        <a:pos x="454" y="325"/>
                      </a:cxn>
                      <a:cxn ang="0">
                        <a:pos x="439" y="353"/>
                      </a:cxn>
                      <a:cxn ang="0">
                        <a:pos x="423" y="379"/>
                      </a:cxn>
                      <a:cxn ang="0">
                        <a:pos x="403" y="401"/>
                      </a:cxn>
                      <a:cxn ang="0">
                        <a:pos x="379" y="422"/>
                      </a:cxn>
                      <a:cxn ang="0">
                        <a:pos x="354" y="438"/>
                      </a:cxn>
                      <a:cxn ang="0">
                        <a:pos x="327" y="453"/>
                      </a:cxn>
                      <a:cxn ang="0">
                        <a:pos x="297" y="463"/>
                      </a:cxn>
                      <a:cxn ang="0">
                        <a:pos x="266" y="469"/>
                      </a:cxn>
                      <a:cxn ang="0">
                        <a:pos x="234" y="470"/>
                      </a:cxn>
                      <a:cxn ang="0">
                        <a:pos x="203" y="469"/>
                      </a:cxn>
                      <a:cxn ang="0">
                        <a:pos x="173" y="463"/>
                      </a:cxn>
                      <a:cxn ang="0">
                        <a:pos x="144" y="453"/>
                      </a:cxn>
                      <a:cxn ang="0">
                        <a:pos x="118" y="438"/>
                      </a:cxn>
                      <a:cxn ang="0">
                        <a:pos x="92" y="422"/>
                      </a:cxn>
                      <a:cxn ang="0">
                        <a:pos x="70" y="401"/>
                      </a:cxn>
                      <a:cxn ang="0">
                        <a:pos x="50" y="379"/>
                      </a:cxn>
                      <a:cxn ang="0">
                        <a:pos x="34" y="353"/>
                      </a:cxn>
                      <a:cxn ang="0">
                        <a:pos x="19" y="325"/>
                      </a:cxn>
                      <a:cxn ang="0">
                        <a:pos x="9" y="297"/>
                      </a:cxn>
                      <a:cxn ang="0">
                        <a:pos x="3" y="266"/>
                      </a:cxn>
                      <a:cxn ang="0">
                        <a:pos x="0" y="233"/>
                      </a:cxn>
                      <a:cxn ang="0">
                        <a:pos x="3" y="202"/>
                      </a:cxn>
                      <a:cxn ang="0">
                        <a:pos x="9" y="173"/>
                      </a:cxn>
                      <a:cxn ang="0">
                        <a:pos x="19" y="144"/>
                      </a:cxn>
                      <a:cxn ang="0">
                        <a:pos x="34" y="116"/>
                      </a:cxn>
                      <a:cxn ang="0">
                        <a:pos x="50" y="92"/>
                      </a:cxn>
                      <a:cxn ang="0">
                        <a:pos x="70" y="70"/>
                      </a:cxn>
                      <a:cxn ang="0">
                        <a:pos x="92" y="50"/>
                      </a:cxn>
                      <a:cxn ang="0">
                        <a:pos x="118" y="32"/>
                      </a:cxn>
                      <a:cxn ang="0">
                        <a:pos x="144" y="19"/>
                      </a:cxn>
                      <a:cxn ang="0">
                        <a:pos x="173" y="9"/>
                      </a:cxn>
                      <a:cxn ang="0">
                        <a:pos x="203" y="2"/>
                      </a:cxn>
                      <a:cxn ang="0">
                        <a:pos x="234" y="0"/>
                      </a:cxn>
                      <a:cxn ang="0">
                        <a:pos x="234" y="0"/>
                      </a:cxn>
                    </a:cxnLst>
                    <a:rect l="0" t="0" r="r" b="b"/>
                    <a:pathLst>
                      <a:path w="471" h="470">
                        <a:moveTo>
                          <a:pt x="234" y="0"/>
                        </a:moveTo>
                        <a:lnTo>
                          <a:pt x="266" y="2"/>
                        </a:lnTo>
                        <a:lnTo>
                          <a:pt x="297" y="9"/>
                        </a:lnTo>
                        <a:lnTo>
                          <a:pt x="327" y="19"/>
                        </a:lnTo>
                        <a:lnTo>
                          <a:pt x="354" y="32"/>
                        </a:lnTo>
                        <a:lnTo>
                          <a:pt x="379" y="50"/>
                        </a:lnTo>
                        <a:lnTo>
                          <a:pt x="403" y="70"/>
                        </a:lnTo>
                        <a:lnTo>
                          <a:pt x="423" y="92"/>
                        </a:lnTo>
                        <a:lnTo>
                          <a:pt x="439" y="116"/>
                        </a:lnTo>
                        <a:lnTo>
                          <a:pt x="454" y="144"/>
                        </a:lnTo>
                        <a:lnTo>
                          <a:pt x="464" y="173"/>
                        </a:lnTo>
                        <a:lnTo>
                          <a:pt x="470" y="202"/>
                        </a:lnTo>
                        <a:lnTo>
                          <a:pt x="471" y="233"/>
                        </a:lnTo>
                        <a:lnTo>
                          <a:pt x="470" y="266"/>
                        </a:lnTo>
                        <a:lnTo>
                          <a:pt x="464" y="297"/>
                        </a:lnTo>
                        <a:lnTo>
                          <a:pt x="454" y="325"/>
                        </a:lnTo>
                        <a:lnTo>
                          <a:pt x="439" y="353"/>
                        </a:lnTo>
                        <a:lnTo>
                          <a:pt x="423" y="379"/>
                        </a:lnTo>
                        <a:lnTo>
                          <a:pt x="403" y="401"/>
                        </a:lnTo>
                        <a:lnTo>
                          <a:pt x="379" y="422"/>
                        </a:lnTo>
                        <a:lnTo>
                          <a:pt x="354" y="438"/>
                        </a:lnTo>
                        <a:lnTo>
                          <a:pt x="327" y="453"/>
                        </a:lnTo>
                        <a:lnTo>
                          <a:pt x="297" y="463"/>
                        </a:lnTo>
                        <a:lnTo>
                          <a:pt x="266" y="469"/>
                        </a:lnTo>
                        <a:lnTo>
                          <a:pt x="234" y="470"/>
                        </a:lnTo>
                        <a:lnTo>
                          <a:pt x="203" y="469"/>
                        </a:lnTo>
                        <a:lnTo>
                          <a:pt x="173" y="463"/>
                        </a:lnTo>
                        <a:lnTo>
                          <a:pt x="144" y="453"/>
                        </a:lnTo>
                        <a:lnTo>
                          <a:pt x="118" y="438"/>
                        </a:lnTo>
                        <a:lnTo>
                          <a:pt x="92" y="422"/>
                        </a:lnTo>
                        <a:lnTo>
                          <a:pt x="70" y="401"/>
                        </a:lnTo>
                        <a:lnTo>
                          <a:pt x="50" y="379"/>
                        </a:lnTo>
                        <a:lnTo>
                          <a:pt x="34" y="353"/>
                        </a:lnTo>
                        <a:lnTo>
                          <a:pt x="19" y="325"/>
                        </a:lnTo>
                        <a:lnTo>
                          <a:pt x="9" y="297"/>
                        </a:lnTo>
                        <a:lnTo>
                          <a:pt x="3" y="266"/>
                        </a:lnTo>
                        <a:lnTo>
                          <a:pt x="0" y="233"/>
                        </a:lnTo>
                        <a:lnTo>
                          <a:pt x="3" y="202"/>
                        </a:lnTo>
                        <a:lnTo>
                          <a:pt x="9" y="173"/>
                        </a:lnTo>
                        <a:lnTo>
                          <a:pt x="19" y="144"/>
                        </a:lnTo>
                        <a:lnTo>
                          <a:pt x="34" y="116"/>
                        </a:lnTo>
                        <a:lnTo>
                          <a:pt x="50" y="92"/>
                        </a:lnTo>
                        <a:lnTo>
                          <a:pt x="70" y="70"/>
                        </a:lnTo>
                        <a:lnTo>
                          <a:pt x="92" y="50"/>
                        </a:lnTo>
                        <a:lnTo>
                          <a:pt x="118" y="32"/>
                        </a:lnTo>
                        <a:lnTo>
                          <a:pt x="144" y="19"/>
                        </a:lnTo>
                        <a:lnTo>
                          <a:pt x="173" y="9"/>
                        </a:lnTo>
                        <a:lnTo>
                          <a:pt x="203" y="2"/>
                        </a:lnTo>
                        <a:lnTo>
                          <a:pt x="234" y="0"/>
                        </a:lnTo>
                        <a:lnTo>
                          <a:pt x="234" y="0"/>
                        </a:lnTo>
                      </a:path>
                    </a:pathLst>
                  </a:custGeom>
                  <a:noFill/>
                  <a:ln w="1588">
                    <a:solidFill>
                      <a:srgbClr val="CCCC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83" name="Freeform 171"/>
                  <p:cNvSpPr>
                    <a:spLocks noEditPoints="1"/>
                  </p:cNvSpPr>
                  <p:nvPr/>
                </p:nvSpPr>
                <p:spPr bwMode="auto">
                  <a:xfrm>
                    <a:off x="1088" y="3117"/>
                    <a:ext cx="783" cy="595"/>
                  </a:xfrm>
                  <a:custGeom>
                    <a:avLst/>
                    <a:gdLst/>
                    <a:ahLst/>
                    <a:cxnLst>
                      <a:cxn ang="0">
                        <a:pos x="6467" y="288"/>
                      </a:cxn>
                      <a:cxn ang="0">
                        <a:pos x="6277" y="765"/>
                      </a:cxn>
                      <a:cxn ang="0">
                        <a:pos x="6280" y="1325"/>
                      </a:cxn>
                      <a:cxn ang="0">
                        <a:pos x="6398" y="1603"/>
                      </a:cxn>
                      <a:cxn ang="0">
                        <a:pos x="6524" y="1770"/>
                      </a:cxn>
                      <a:cxn ang="0">
                        <a:pos x="6645" y="1934"/>
                      </a:cxn>
                      <a:cxn ang="0">
                        <a:pos x="6489" y="1810"/>
                      </a:cxn>
                      <a:cxn ang="0">
                        <a:pos x="6262" y="1659"/>
                      </a:cxn>
                      <a:cxn ang="0">
                        <a:pos x="6032" y="1618"/>
                      </a:cxn>
                      <a:cxn ang="0">
                        <a:pos x="5607" y="1707"/>
                      </a:cxn>
                      <a:cxn ang="0">
                        <a:pos x="5053" y="1763"/>
                      </a:cxn>
                      <a:cxn ang="0">
                        <a:pos x="4522" y="1763"/>
                      </a:cxn>
                      <a:cxn ang="0">
                        <a:pos x="4940" y="1605"/>
                      </a:cxn>
                      <a:cxn ang="0">
                        <a:pos x="5358" y="1233"/>
                      </a:cxn>
                      <a:cxn ang="0">
                        <a:pos x="5515" y="423"/>
                      </a:cxn>
                      <a:cxn ang="0">
                        <a:pos x="5819" y="108"/>
                      </a:cxn>
                      <a:cxn ang="0">
                        <a:pos x="6275" y="82"/>
                      </a:cxn>
                      <a:cxn ang="0">
                        <a:pos x="6621" y="60"/>
                      </a:cxn>
                      <a:cxn ang="0">
                        <a:pos x="2671" y="4285"/>
                      </a:cxn>
                      <a:cxn ang="0">
                        <a:pos x="3521" y="4516"/>
                      </a:cxn>
                      <a:cxn ang="0">
                        <a:pos x="4247" y="4750"/>
                      </a:cxn>
                      <a:cxn ang="0">
                        <a:pos x="5569" y="4739"/>
                      </a:cxn>
                      <a:cxn ang="0">
                        <a:pos x="6500" y="4327"/>
                      </a:cxn>
                      <a:cxn ang="0">
                        <a:pos x="6899" y="3478"/>
                      </a:cxn>
                      <a:cxn ang="0">
                        <a:pos x="7009" y="2739"/>
                      </a:cxn>
                      <a:cxn ang="0">
                        <a:pos x="7049" y="3283"/>
                      </a:cxn>
                      <a:cxn ang="0">
                        <a:pos x="6983" y="3916"/>
                      </a:cxn>
                      <a:cxn ang="0">
                        <a:pos x="6704" y="4534"/>
                      </a:cxn>
                      <a:cxn ang="0">
                        <a:pos x="5698" y="5076"/>
                      </a:cxn>
                      <a:cxn ang="0">
                        <a:pos x="4450" y="5312"/>
                      </a:cxn>
                      <a:cxn ang="0">
                        <a:pos x="3509" y="5357"/>
                      </a:cxn>
                      <a:cxn ang="0">
                        <a:pos x="2214" y="5241"/>
                      </a:cxn>
                      <a:cxn ang="0">
                        <a:pos x="848" y="4849"/>
                      </a:cxn>
                      <a:cxn ang="0">
                        <a:pos x="169" y="4199"/>
                      </a:cxn>
                      <a:cxn ang="0">
                        <a:pos x="27" y="3568"/>
                      </a:cxn>
                      <a:cxn ang="0">
                        <a:pos x="4" y="2925"/>
                      </a:cxn>
                      <a:cxn ang="0">
                        <a:pos x="107" y="2416"/>
                      </a:cxn>
                      <a:cxn ang="0">
                        <a:pos x="405" y="1922"/>
                      </a:cxn>
                      <a:cxn ang="0">
                        <a:pos x="707" y="1505"/>
                      </a:cxn>
                      <a:cxn ang="0">
                        <a:pos x="823" y="1037"/>
                      </a:cxn>
                      <a:cxn ang="0">
                        <a:pos x="748" y="609"/>
                      </a:cxn>
                      <a:cxn ang="0">
                        <a:pos x="568" y="294"/>
                      </a:cxn>
                      <a:cxn ang="0">
                        <a:pos x="383" y="116"/>
                      </a:cxn>
                      <a:cxn ang="0">
                        <a:pos x="390" y="70"/>
                      </a:cxn>
                      <a:cxn ang="0">
                        <a:pos x="393" y="27"/>
                      </a:cxn>
                      <a:cxn ang="0">
                        <a:pos x="400" y="6"/>
                      </a:cxn>
                      <a:cxn ang="0">
                        <a:pos x="477" y="20"/>
                      </a:cxn>
                      <a:cxn ang="0">
                        <a:pos x="636" y="32"/>
                      </a:cxn>
                      <a:cxn ang="0">
                        <a:pos x="968" y="136"/>
                      </a:cxn>
                      <a:cxn ang="0">
                        <a:pos x="1227" y="645"/>
                      </a:cxn>
                      <a:cxn ang="0">
                        <a:pos x="1274" y="1215"/>
                      </a:cxn>
                      <a:cxn ang="0">
                        <a:pos x="1561" y="1614"/>
                      </a:cxn>
                      <a:cxn ang="0">
                        <a:pos x="2080" y="1687"/>
                      </a:cxn>
                      <a:cxn ang="0">
                        <a:pos x="2478" y="1663"/>
                      </a:cxn>
                      <a:cxn ang="0">
                        <a:pos x="2165" y="1960"/>
                      </a:cxn>
                      <a:cxn ang="0">
                        <a:pos x="1633" y="2964"/>
                      </a:cxn>
                      <a:cxn ang="0">
                        <a:pos x="1799" y="3895"/>
                      </a:cxn>
                      <a:cxn ang="0">
                        <a:pos x="2339" y="4263"/>
                      </a:cxn>
                    </a:cxnLst>
                    <a:rect l="0" t="0" r="r" b="b"/>
                    <a:pathLst>
                      <a:path w="7049" h="5357">
                        <a:moveTo>
                          <a:pt x="6668" y="56"/>
                        </a:moveTo>
                        <a:lnTo>
                          <a:pt x="6598" y="118"/>
                        </a:lnTo>
                        <a:lnTo>
                          <a:pt x="6531" y="196"/>
                        </a:lnTo>
                        <a:lnTo>
                          <a:pt x="6467" y="288"/>
                        </a:lnTo>
                        <a:lnTo>
                          <a:pt x="6407" y="393"/>
                        </a:lnTo>
                        <a:lnTo>
                          <a:pt x="6355" y="510"/>
                        </a:lnTo>
                        <a:lnTo>
                          <a:pt x="6310" y="634"/>
                        </a:lnTo>
                        <a:lnTo>
                          <a:pt x="6277" y="765"/>
                        </a:lnTo>
                        <a:lnTo>
                          <a:pt x="6255" y="903"/>
                        </a:lnTo>
                        <a:lnTo>
                          <a:pt x="6247" y="1042"/>
                        </a:lnTo>
                        <a:lnTo>
                          <a:pt x="6255" y="1184"/>
                        </a:lnTo>
                        <a:lnTo>
                          <a:pt x="6280" y="1325"/>
                        </a:lnTo>
                        <a:lnTo>
                          <a:pt x="6326" y="1463"/>
                        </a:lnTo>
                        <a:lnTo>
                          <a:pt x="6346" y="1512"/>
                        </a:lnTo>
                        <a:lnTo>
                          <a:pt x="6370" y="1558"/>
                        </a:lnTo>
                        <a:lnTo>
                          <a:pt x="6398" y="1603"/>
                        </a:lnTo>
                        <a:lnTo>
                          <a:pt x="6427" y="1646"/>
                        </a:lnTo>
                        <a:lnTo>
                          <a:pt x="6459" y="1687"/>
                        </a:lnTo>
                        <a:lnTo>
                          <a:pt x="6491" y="1729"/>
                        </a:lnTo>
                        <a:lnTo>
                          <a:pt x="6524" y="1770"/>
                        </a:lnTo>
                        <a:lnTo>
                          <a:pt x="6556" y="1811"/>
                        </a:lnTo>
                        <a:lnTo>
                          <a:pt x="6588" y="1852"/>
                        </a:lnTo>
                        <a:lnTo>
                          <a:pt x="6617" y="1893"/>
                        </a:lnTo>
                        <a:lnTo>
                          <a:pt x="6645" y="1934"/>
                        </a:lnTo>
                        <a:lnTo>
                          <a:pt x="6669" y="1977"/>
                        </a:lnTo>
                        <a:lnTo>
                          <a:pt x="6607" y="1917"/>
                        </a:lnTo>
                        <a:lnTo>
                          <a:pt x="6547" y="1861"/>
                        </a:lnTo>
                        <a:lnTo>
                          <a:pt x="6489" y="1810"/>
                        </a:lnTo>
                        <a:lnTo>
                          <a:pt x="6431" y="1763"/>
                        </a:lnTo>
                        <a:lnTo>
                          <a:pt x="6375" y="1722"/>
                        </a:lnTo>
                        <a:lnTo>
                          <a:pt x="6318" y="1687"/>
                        </a:lnTo>
                        <a:lnTo>
                          <a:pt x="6262" y="1659"/>
                        </a:lnTo>
                        <a:lnTo>
                          <a:pt x="6205" y="1637"/>
                        </a:lnTo>
                        <a:lnTo>
                          <a:pt x="6149" y="1623"/>
                        </a:lnTo>
                        <a:lnTo>
                          <a:pt x="6091" y="1616"/>
                        </a:lnTo>
                        <a:lnTo>
                          <a:pt x="6032" y="1618"/>
                        </a:lnTo>
                        <a:lnTo>
                          <a:pt x="5972" y="1629"/>
                        </a:lnTo>
                        <a:lnTo>
                          <a:pt x="5858" y="1659"/>
                        </a:lnTo>
                        <a:lnTo>
                          <a:pt x="5736" y="1685"/>
                        </a:lnTo>
                        <a:lnTo>
                          <a:pt x="5607" y="1707"/>
                        </a:lnTo>
                        <a:lnTo>
                          <a:pt x="5471" y="1727"/>
                        </a:lnTo>
                        <a:lnTo>
                          <a:pt x="5333" y="1742"/>
                        </a:lnTo>
                        <a:lnTo>
                          <a:pt x="5193" y="1754"/>
                        </a:lnTo>
                        <a:lnTo>
                          <a:pt x="5053" y="1763"/>
                        </a:lnTo>
                        <a:lnTo>
                          <a:pt x="4913" y="1769"/>
                        </a:lnTo>
                        <a:lnTo>
                          <a:pt x="4778" y="1770"/>
                        </a:lnTo>
                        <a:lnTo>
                          <a:pt x="4647" y="1769"/>
                        </a:lnTo>
                        <a:lnTo>
                          <a:pt x="4522" y="1763"/>
                        </a:lnTo>
                        <a:lnTo>
                          <a:pt x="4407" y="1754"/>
                        </a:lnTo>
                        <a:lnTo>
                          <a:pt x="4607" y="1708"/>
                        </a:lnTo>
                        <a:lnTo>
                          <a:pt x="4784" y="1660"/>
                        </a:lnTo>
                        <a:lnTo>
                          <a:pt x="4940" y="1605"/>
                        </a:lnTo>
                        <a:lnTo>
                          <a:pt x="5073" y="1539"/>
                        </a:lnTo>
                        <a:lnTo>
                          <a:pt x="5187" y="1458"/>
                        </a:lnTo>
                        <a:lnTo>
                          <a:pt x="5281" y="1357"/>
                        </a:lnTo>
                        <a:lnTo>
                          <a:pt x="5358" y="1233"/>
                        </a:lnTo>
                        <a:lnTo>
                          <a:pt x="5419" y="1081"/>
                        </a:lnTo>
                        <a:lnTo>
                          <a:pt x="5465" y="899"/>
                        </a:lnTo>
                        <a:lnTo>
                          <a:pt x="5496" y="681"/>
                        </a:lnTo>
                        <a:lnTo>
                          <a:pt x="5515" y="423"/>
                        </a:lnTo>
                        <a:lnTo>
                          <a:pt x="5522" y="122"/>
                        </a:lnTo>
                        <a:lnTo>
                          <a:pt x="5611" y="119"/>
                        </a:lnTo>
                        <a:lnTo>
                          <a:pt x="5711" y="113"/>
                        </a:lnTo>
                        <a:lnTo>
                          <a:pt x="5819" y="108"/>
                        </a:lnTo>
                        <a:lnTo>
                          <a:pt x="5932" y="102"/>
                        </a:lnTo>
                        <a:lnTo>
                          <a:pt x="6049" y="95"/>
                        </a:lnTo>
                        <a:lnTo>
                          <a:pt x="6164" y="89"/>
                        </a:lnTo>
                        <a:lnTo>
                          <a:pt x="6275" y="82"/>
                        </a:lnTo>
                        <a:lnTo>
                          <a:pt x="6379" y="77"/>
                        </a:lnTo>
                        <a:lnTo>
                          <a:pt x="6473" y="70"/>
                        </a:lnTo>
                        <a:lnTo>
                          <a:pt x="6555" y="64"/>
                        </a:lnTo>
                        <a:lnTo>
                          <a:pt x="6621" y="60"/>
                        </a:lnTo>
                        <a:lnTo>
                          <a:pt x="6668" y="56"/>
                        </a:lnTo>
                        <a:lnTo>
                          <a:pt x="6668" y="56"/>
                        </a:lnTo>
                        <a:close/>
                        <a:moveTo>
                          <a:pt x="2339" y="4263"/>
                        </a:moveTo>
                        <a:lnTo>
                          <a:pt x="2671" y="4285"/>
                        </a:lnTo>
                        <a:lnTo>
                          <a:pt x="2942" y="4327"/>
                        </a:lnTo>
                        <a:lnTo>
                          <a:pt x="3166" y="4382"/>
                        </a:lnTo>
                        <a:lnTo>
                          <a:pt x="3354" y="4447"/>
                        </a:lnTo>
                        <a:lnTo>
                          <a:pt x="3521" y="4516"/>
                        </a:lnTo>
                        <a:lnTo>
                          <a:pt x="3681" y="4585"/>
                        </a:lnTo>
                        <a:lnTo>
                          <a:pt x="3845" y="4651"/>
                        </a:lnTo>
                        <a:lnTo>
                          <a:pt x="4030" y="4707"/>
                        </a:lnTo>
                        <a:lnTo>
                          <a:pt x="4247" y="4750"/>
                        </a:lnTo>
                        <a:lnTo>
                          <a:pt x="4510" y="4777"/>
                        </a:lnTo>
                        <a:lnTo>
                          <a:pt x="4832" y="4780"/>
                        </a:lnTo>
                        <a:lnTo>
                          <a:pt x="5228" y="4758"/>
                        </a:lnTo>
                        <a:lnTo>
                          <a:pt x="5569" y="4739"/>
                        </a:lnTo>
                        <a:lnTo>
                          <a:pt x="5864" y="4685"/>
                        </a:lnTo>
                        <a:lnTo>
                          <a:pt x="6115" y="4596"/>
                        </a:lnTo>
                        <a:lnTo>
                          <a:pt x="6326" y="4477"/>
                        </a:lnTo>
                        <a:lnTo>
                          <a:pt x="6500" y="4327"/>
                        </a:lnTo>
                        <a:lnTo>
                          <a:pt x="6641" y="4150"/>
                        </a:lnTo>
                        <a:lnTo>
                          <a:pt x="6751" y="3948"/>
                        </a:lnTo>
                        <a:lnTo>
                          <a:pt x="6837" y="3724"/>
                        </a:lnTo>
                        <a:lnTo>
                          <a:pt x="6899" y="3478"/>
                        </a:lnTo>
                        <a:lnTo>
                          <a:pt x="6942" y="3214"/>
                        </a:lnTo>
                        <a:lnTo>
                          <a:pt x="6970" y="2934"/>
                        </a:lnTo>
                        <a:lnTo>
                          <a:pt x="6986" y="2641"/>
                        </a:lnTo>
                        <a:lnTo>
                          <a:pt x="7009" y="2739"/>
                        </a:lnTo>
                        <a:lnTo>
                          <a:pt x="7027" y="2856"/>
                        </a:lnTo>
                        <a:lnTo>
                          <a:pt x="7041" y="2988"/>
                        </a:lnTo>
                        <a:lnTo>
                          <a:pt x="7048" y="3131"/>
                        </a:lnTo>
                        <a:lnTo>
                          <a:pt x="7049" y="3283"/>
                        </a:lnTo>
                        <a:lnTo>
                          <a:pt x="7044" y="3440"/>
                        </a:lnTo>
                        <a:lnTo>
                          <a:pt x="7032" y="3600"/>
                        </a:lnTo>
                        <a:lnTo>
                          <a:pt x="7012" y="3760"/>
                        </a:lnTo>
                        <a:lnTo>
                          <a:pt x="6983" y="3916"/>
                        </a:lnTo>
                        <a:lnTo>
                          <a:pt x="6946" y="4068"/>
                        </a:lnTo>
                        <a:lnTo>
                          <a:pt x="6900" y="4209"/>
                        </a:lnTo>
                        <a:lnTo>
                          <a:pt x="6844" y="4339"/>
                        </a:lnTo>
                        <a:lnTo>
                          <a:pt x="6704" y="4534"/>
                        </a:lnTo>
                        <a:lnTo>
                          <a:pt x="6510" y="4705"/>
                        </a:lnTo>
                        <a:lnTo>
                          <a:pt x="6270" y="4850"/>
                        </a:lnTo>
                        <a:lnTo>
                          <a:pt x="5997" y="4974"/>
                        </a:lnTo>
                        <a:lnTo>
                          <a:pt x="5698" y="5076"/>
                        </a:lnTo>
                        <a:lnTo>
                          <a:pt x="5384" y="5159"/>
                        </a:lnTo>
                        <a:lnTo>
                          <a:pt x="5065" y="5225"/>
                        </a:lnTo>
                        <a:lnTo>
                          <a:pt x="4750" y="5275"/>
                        </a:lnTo>
                        <a:lnTo>
                          <a:pt x="4450" y="5312"/>
                        </a:lnTo>
                        <a:lnTo>
                          <a:pt x="4173" y="5335"/>
                        </a:lnTo>
                        <a:lnTo>
                          <a:pt x="3931" y="5348"/>
                        </a:lnTo>
                        <a:lnTo>
                          <a:pt x="3734" y="5353"/>
                        </a:lnTo>
                        <a:lnTo>
                          <a:pt x="3509" y="5357"/>
                        </a:lnTo>
                        <a:lnTo>
                          <a:pt x="3233" y="5351"/>
                        </a:lnTo>
                        <a:lnTo>
                          <a:pt x="2917" y="5328"/>
                        </a:lnTo>
                        <a:lnTo>
                          <a:pt x="2574" y="5293"/>
                        </a:lnTo>
                        <a:lnTo>
                          <a:pt x="2214" y="5241"/>
                        </a:lnTo>
                        <a:lnTo>
                          <a:pt x="1850" y="5171"/>
                        </a:lnTo>
                        <a:lnTo>
                          <a:pt x="1493" y="5084"/>
                        </a:lnTo>
                        <a:lnTo>
                          <a:pt x="1155" y="4977"/>
                        </a:lnTo>
                        <a:lnTo>
                          <a:pt x="848" y="4849"/>
                        </a:lnTo>
                        <a:lnTo>
                          <a:pt x="584" y="4699"/>
                        </a:lnTo>
                        <a:lnTo>
                          <a:pt x="372" y="4527"/>
                        </a:lnTo>
                        <a:lnTo>
                          <a:pt x="226" y="4331"/>
                        </a:lnTo>
                        <a:lnTo>
                          <a:pt x="169" y="4199"/>
                        </a:lnTo>
                        <a:lnTo>
                          <a:pt x="122" y="4054"/>
                        </a:lnTo>
                        <a:lnTo>
                          <a:pt x="83" y="3898"/>
                        </a:lnTo>
                        <a:lnTo>
                          <a:pt x="51" y="3735"/>
                        </a:lnTo>
                        <a:lnTo>
                          <a:pt x="27" y="3568"/>
                        </a:lnTo>
                        <a:lnTo>
                          <a:pt x="11" y="3399"/>
                        </a:lnTo>
                        <a:lnTo>
                          <a:pt x="2" y="3234"/>
                        </a:lnTo>
                        <a:lnTo>
                          <a:pt x="0" y="3075"/>
                        </a:lnTo>
                        <a:lnTo>
                          <a:pt x="4" y="2925"/>
                        </a:lnTo>
                        <a:lnTo>
                          <a:pt x="15" y="2788"/>
                        </a:lnTo>
                        <a:lnTo>
                          <a:pt x="32" y="2667"/>
                        </a:lnTo>
                        <a:lnTo>
                          <a:pt x="54" y="2567"/>
                        </a:lnTo>
                        <a:lnTo>
                          <a:pt x="107" y="2416"/>
                        </a:lnTo>
                        <a:lnTo>
                          <a:pt x="171" y="2277"/>
                        </a:lnTo>
                        <a:lnTo>
                          <a:pt x="245" y="2150"/>
                        </a:lnTo>
                        <a:lnTo>
                          <a:pt x="323" y="2032"/>
                        </a:lnTo>
                        <a:lnTo>
                          <a:pt x="405" y="1922"/>
                        </a:lnTo>
                        <a:lnTo>
                          <a:pt x="487" y="1815"/>
                        </a:lnTo>
                        <a:lnTo>
                          <a:pt x="567" y="1711"/>
                        </a:lnTo>
                        <a:lnTo>
                          <a:pt x="641" y="1609"/>
                        </a:lnTo>
                        <a:lnTo>
                          <a:pt x="707" y="1505"/>
                        </a:lnTo>
                        <a:lnTo>
                          <a:pt x="761" y="1397"/>
                        </a:lnTo>
                        <a:lnTo>
                          <a:pt x="800" y="1283"/>
                        </a:lnTo>
                        <a:lnTo>
                          <a:pt x="822" y="1161"/>
                        </a:lnTo>
                        <a:lnTo>
                          <a:pt x="823" y="1037"/>
                        </a:lnTo>
                        <a:lnTo>
                          <a:pt x="815" y="919"/>
                        </a:lnTo>
                        <a:lnTo>
                          <a:pt x="800" y="810"/>
                        </a:lnTo>
                        <a:lnTo>
                          <a:pt x="778" y="706"/>
                        </a:lnTo>
                        <a:lnTo>
                          <a:pt x="748" y="609"/>
                        </a:lnTo>
                        <a:lnTo>
                          <a:pt x="711" y="520"/>
                        </a:lnTo>
                        <a:lnTo>
                          <a:pt x="669" y="438"/>
                        </a:lnTo>
                        <a:lnTo>
                          <a:pt x="621" y="362"/>
                        </a:lnTo>
                        <a:lnTo>
                          <a:pt x="568" y="294"/>
                        </a:lnTo>
                        <a:lnTo>
                          <a:pt x="509" y="232"/>
                        </a:lnTo>
                        <a:lnTo>
                          <a:pt x="447" y="176"/>
                        </a:lnTo>
                        <a:lnTo>
                          <a:pt x="380" y="128"/>
                        </a:lnTo>
                        <a:lnTo>
                          <a:pt x="383" y="116"/>
                        </a:lnTo>
                        <a:lnTo>
                          <a:pt x="385" y="105"/>
                        </a:lnTo>
                        <a:lnTo>
                          <a:pt x="388" y="93"/>
                        </a:lnTo>
                        <a:lnTo>
                          <a:pt x="389" y="82"/>
                        </a:lnTo>
                        <a:lnTo>
                          <a:pt x="390" y="70"/>
                        </a:lnTo>
                        <a:lnTo>
                          <a:pt x="391" y="59"/>
                        </a:lnTo>
                        <a:lnTo>
                          <a:pt x="392" y="48"/>
                        </a:lnTo>
                        <a:lnTo>
                          <a:pt x="392" y="37"/>
                        </a:lnTo>
                        <a:lnTo>
                          <a:pt x="393" y="27"/>
                        </a:lnTo>
                        <a:lnTo>
                          <a:pt x="393" y="18"/>
                        </a:lnTo>
                        <a:lnTo>
                          <a:pt x="393" y="9"/>
                        </a:lnTo>
                        <a:lnTo>
                          <a:pt x="393" y="0"/>
                        </a:lnTo>
                        <a:lnTo>
                          <a:pt x="400" y="6"/>
                        </a:lnTo>
                        <a:lnTo>
                          <a:pt x="412" y="10"/>
                        </a:lnTo>
                        <a:lnTo>
                          <a:pt x="429" y="13"/>
                        </a:lnTo>
                        <a:lnTo>
                          <a:pt x="451" y="17"/>
                        </a:lnTo>
                        <a:lnTo>
                          <a:pt x="477" y="20"/>
                        </a:lnTo>
                        <a:lnTo>
                          <a:pt x="509" y="22"/>
                        </a:lnTo>
                        <a:lnTo>
                          <a:pt x="546" y="26"/>
                        </a:lnTo>
                        <a:lnTo>
                          <a:pt x="588" y="29"/>
                        </a:lnTo>
                        <a:lnTo>
                          <a:pt x="636" y="32"/>
                        </a:lnTo>
                        <a:lnTo>
                          <a:pt x="689" y="36"/>
                        </a:lnTo>
                        <a:lnTo>
                          <a:pt x="748" y="40"/>
                        </a:lnTo>
                        <a:lnTo>
                          <a:pt x="811" y="46"/>
                        </a:lnTo>
                        <a:lnTo>
                          <a:pt x="968" y="136"/>
                        </a:lnTo>
                        <a:lnTo>
                          <a:pt x="1080" y="245"/>
                        </a:lnTo>
                        <a:lnTo>
                          <a:pt x="1155" y="369"/>
                        </a:lnTo>
                        <a:lnTo>
                          <a:pt x="1202" y="503"/>
                        </a:lnTo>
                        <a:lnTo>
                          <a:pt x="1227" y="645"/>
                        </a:lnTo>
                        <a:lnTo>
                          <a:pt x="1240" y="791"/>
                        </a:lnTo>
                        <a:lnTo>
                          <a:pt x="1246" y="936"/>
                        </a:lnTo>
                        <a:lnTo>
                          <a:pt x="1255" y="1079"/>
                        </a:lnTo>
                        <a:lnTo>
                          <a:pt x="1274" y="1215"/>
                        </a:lnTo>
                        <a:lnTo>
                          <a:pt x="1311" y="1340"/>
                        </a:lnTo>
                        <a:lnTo>
                          <a:pt x="1373" y="1452"/>
                        </a:lnTo>
                        <a:lnTo>
                          <a:pt x="1468" y="1545"/>
                        </a:lnTo>
                        <a:lnTo>
                          <a:pt x="1561" y="1614"/>
                        </a:lnTo>
                        <a:lnTo>
                          <a:pt x="1675" y="1658"/>
                        </a:lnTo>
                        <a:lnTo>
                          <a:pt x="1805" y="1681"/>
                        </a:lnTo>
                        <a:lnTo>
                          <a:pt x="1942" y="1689"/>
                        </a:lnTo>
                        <a:lnTo>
                          <a:pt x="2080" y="1687"/>
                        </a:lnTo>
                        <a:lnTo>
                          <a:pt x="2209" y="1679"/>
                        </a:lnTo>
                        <a:lnTo>
                          <a:pt x="2323" y="1668"/>
                        </a:lnTo>
                        <a:lnTo>
                          <a:pt x="2416" y="1663"/>
                        </a:lnTo>
                        <a:lnTo>
                          <a:pt x="2478" y="1663"/>
                        </a:lnTo>
                        <a:lnTo>
                          <a:pt x="2505" y="1674"/>
                        </a:lnTo>
                        <a:lnTo>
                          <a:pt x="2486" y="1702"/>
                        </a:lnTo>
                        <a:lnTo>
                          <a:pt x="2414" y="1753"/>
                        </a:lnTo>
                        <a:lnTo>
                          <a:pt x="2165" y="1960"/>
                        </a:lnTo>
                        <a:lnTo>
                          <a:pt x="1963" y="2192"/>
                        </a:lnTo>
                        <a:lnTo>
                          <a:pt x="1808" y="2442"/>
                        </a:lnTo>
                        <a:lnTo>
                          <a:pt x="1698" y="2701"/>
                        </a:lnTo>
                        <a:lnTo>
                          <a:pt x="1633" y="2964"/>
                        </a:lnTo>
                        <a:lnTo>
                          <a:pt x="1612" y="3222"/>
                        </a:lnTo>
                        <a:lnTo>
                          <a:pt x="1633" y="3468"/>
                        </a:lnTo>
                        <a:lnTo>
                          <a:pt x="1696" y="3695"/>
                        </a:lnTo>
                        <a:lnTo>
                          <a:pt x="1799" y="3895"/>
                        </a:lnTo>
                        <a:lnTo>
                          <a:pt x="1941" y="4061"/>
                        </a:lnTo>
                        <a:lnTo>
                          <a:pt x="2122" y="4187"/>
                        </a:lnTo>
                        <a:lnTo>
                          <a:pt x="2339" y="4263"/>
                        </a:lnTo>
                        <a:lnTo>
                          <a:pt x="2339" y="4263"/>
                        </a:lnTo>
                        <a:close/>
                      </a:path>
                    </a:pathLst>
                  </a:custGeom>
                  <a:solidFill>
                    <a:srgbClr val="E6CC00"/>
                  </a:solidFill>
                  <a:ln w="9525">
                    <a:solidFill>
                      <a:srgbClr val="CC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84" name="Freeform 172"/>
                  <p:cNvSpPr>
                    <a:spLocks/>
                  </p:cNvSpPr>
                  <p:nvPr/>
                </p:nvSpPr>
                <p:spPr bwMode="auto">
                  <a:xfrm>
                    <a:off x="1118" y="3359"/>
                    <a:ext cx="116" cy="234"/>
                  </a:xfrm>
                  <a:custGeom>
                    <a:avLst/>
                    <a:gdLst/>
                    <a:ahLst/>
                    <a:cxnLst>
                      <a:cxn ang="0">
                        <a:pos x="138" y="119"/>
                      </a:cxn>
                      <a:cxn ang="0">
                        <a:pos x="91" y="278"/>
                      </a:cxn>
                      <a:cxn ang="0">
                        <a:pos x="52" y="442"/>
                      </a:cxn>
                      <a:cxn ang="0">
                        <a:pos x="24" y="608"/>
                      </a:cxn>
                      <a:cxn ang="0">
                        <a:pos x="7" y="774"/>
                      </a:cxn>
                      <a:cxn ang="0">
                        <a:pos x="0" y="939"/>
                      </a:cxn>
                      <a:cxn ang="0">
                        <a:pos x="2" y="1101"/>
                      </a:cxn>
                      <a:cxn ang="0">
                        <a:pos x="13" y="1257"/>
                      </a:cxn>
                      <a:cxn ang="0">
                        <a:pos x="34" y="1404"/>
                      </a:cxn>
                      <a:cxn ang="0">
                        <a:pos x="64" y="1543"/>
                      </a:cxn>
                      <a:cxn ang="0">
                        <a:pos x="103" y="1670"/>
                      </a:cxn>
                      <a:cxn ang="0">
                        <a:pos x="150" y="1783"/>
                      </a:cxn>
                      <a:cxn ang="0">
                        <a:pos x="206" y="1882"/>
                      </a:cxn>
                      <a:cxn ang="0">
                        <a:pos x="238" y="1915"/>
                      </a:cxn>
                      <a:cxn ang="0">
                        <a:pos x="280" y="1944"/>
                      </a:cxn>
                      <a:cxn ang="0">
                        <a:pos x="332" y="1969"/>
                      </a:cxn>
                      <a:cxn ang="0">
                        <a:pos x="391" y="1991"/>
                      </a:cxn>
                      <a:cxn ang="0">
                        <a:pos x="456" y="2010"/>
                      </a:cxn>
                      <a:cxn ang="0">
                        <a:pos x="527" y="2028"/>
                      </a:cxn>
                      <a:cxn ang="0">
                        <a:pos x="600" y="2042"/>
                      </a:cxn>
                      <a:cxn ang="0">
                        <a:pos x="677" y="2056"/>
                      </a:cxn>
                      <a:cxn ang="0">
                        <a:pos x="754" y="2069"/>
                      </a:cxn>
                      <a:cxn ang="0">
                        <a:pos x="831" y="2081"/>
                      </a:cxn>
                      <a:cxn ang="0">
                        <a:pos x="906" y="2092"/>
                      </a:cxn>
                      <a:cxn ang="0">
                        <a:pos x="977" y="2105"/>
                      </a:cxn>
                      <a:cxn ang="0">
                        <a:pos x="1026" y="2084"/>
                      </a:cxn>
                      <a:cxn ang="0">
                        <a:pos x="1044" y="2023"/>
                      </a:cxn>
                      <a:cxn ang="0">
                        <a:pos x="1035" y="1928"/>
                      </a:cxn>
                      <a:cxn ang="0">
                        <a:pos x="1008" y="1801"/>
                      </a:cxn>
                      <a:cxn ang="0">
                        <a:pos x="969" y="1648"/>
                      </a:cxn>
                      <a:cxn ang="0">
                        <a:pos x="925" y="1471"/>
                      </a:cxn>
                      <a:cxn ang="0">
                        <a:pos x="883" y="1276"/>
                      </a:cxn>
                      <a:cxn ang="0">
                        <a:pos x="849" y="1067"/>
                      </a:cxn>
                      <a:cxn ang="0">
                        <a:pos x="830" y="847"/>
                      </a:cxn>
                      <a:cxn ang="0">
                        <a:pos x="832" y="621"/>
                      </a:cxn>
                      <a:cxn ang="0">
                        <a:pos x="862" y="393"/>
                      </a:cxn>
                      <a:cxn ang="0">
                        <a:pos x="927" y="168"/>
                      </a:cxn>
                      <a:cxn ang="0">
                        <a:pos x="929" y="132"/>
                      </a:cxn>
                      <a:cxn ang="0">
                        <a:pos x="902" y="97"/>
                      </a:cxn>
                      <a:cxn ang="0">
                        <a:pos x="851" y="68"/>
                      </a:cxn>
                      <a:cxn ang="0">
                        <a:pos x="781" y="41"/>
                      </a:cxn>
                      <a:cxn ang="0">
                        <a:pos x="698" y="20"/>
                      </a:cxn>
                      <a:cxn ang="0">
                        <a:pos x="605" y="7"/>
                      </a:cxn>
                      <a:cxn ang="0">
                        <a:pos x="508" y="0"/>
                      </a:cxn>
                      <a:cxn ang="0">
                        <a:pos x="412" y="1"/>
                      </a:cxn>
                      <a:cxn ang="0">
                        <a:pos x="322" y="13"/>
                      </a:cxn>
                      <a:cxn ang="0">
                        <a:pos x="244" y="37"/>
                      </a:cxn>
                      <a:cxn ang="0">
                        <a:pos x="180" y="71"/>
                      </a:cxn>
                      <a:cxn ang="0">
                        <a:pos x="138" y="119"/>
                      </a:cxn>
                      <a:cxn ang="0">
                        <a:pos x="138" y="119"/>
                      </a:cxn>
                    </a:cxnLst>
                    <a:rect l="0" t="0" r="r" b="b"/>
                    <a:pathLst>
                      <a:path w="1044" h="2105">
                        <a:moveTo>
                          <a:pt x="138" y="119"/>
                        </a:moveTo>
                        <a:lnTo>
                          <a:pt x="91" y="278"/>
                        </a:lnTo>
                        <a:lnTo>
                          <a:pt x="52" y="442"/>
                        </a:lnTo>
                        <a:lnTo>
                          <a:pt x="24" y="608"/>
                        </a:lnTo>
                        <a:lnTo>
                          <a:pt x="7" y="774"/>
                        </a:lnTo>
                        <a:lnTo>
                          <a:pt x="0" y="939"/>
                        </a:lnTo>
                        <a:lnTo>
                          <a:pt x="2" y="1101"/>
                        </a:lnTo>
                        <a:lnTo>
                          <a:pt x="13" y="1257"/>
                        </a:lnTo>
                        <a:lnTo>
                          <a:pt x="34" y="1404"/>
                        </a:lnTo>
                        <a:lnTo>
                          <a:pt x="64" y="1543"/>
                        </a:lnTo>
                        <a:lnTo>
                          <a:pt x="103" y="1670"/>
                        </a:lnTo>
                        <a:lnTo>
                          <a:pt x="150" y="1783"/>
                        </a:lnTo>
                        <a:lnTo>
                          <a:pt x="206" y="1882"/>
                        </a:lnTo>
                        <a:lnTo>
                          <a:pt x="238" y="1915"/>
                        </a:lnTo>
                        <a:lnTo>
                          <a:pt x="280" y="1944"/>
                        </a:lnTo>
                        <a:lnTo>
                          <a:pt x="332" y="1969"/>
                        </a:lnTo>
                        <a:lnTo>
                          <a:pt x="391" y="1991"/>
                        </a:lnTo>
                        <a:lnTo>
                          <a:pt x="456" y="2010"/>
                        </a:lnTo>
                        <a:lnTo>
                          <a:pt x="527" y="2028"/>
                        </a:lnTo>
                        <a:lnTo>
                          <a:pt x="600" y="2042"/>
                        </a:lnTo>
                        <a:lnTo>
                          <a:pt x="677" y="2056"/>
                        </a:lnTo>
                        <a:lnTo>
                          <a:pt x="754" y="2069"/>
                        </a:lnTo>
                        <a:lnTo>
                          <a:pt x="831" y="2081"/>
                        </a:lnTo>
                        <a:lnTo>
                          <a:pt x="906" y="2092"/>
                        </a:lnTo>
                        <a:lnTo>
                          <a:pt x="977" y="2105"/>
                        </a:lnTo>
                        <a:lnTo>
                          <a:pt x="1026" y="2084"/>
                        </a:lnTo>
                        <a:lnTo>
                          <a:pt x="1044" y="2023"/>
                        </a:lnTo>
                        <a:lnTo>
                          <a:pt x="1035" y="1928"/>
                        </a:lnTo>
                        <a:lnTo>
                          <a:pt x="1008" y="1801"/>
                        </a:lnTo>
                        <a:lnTo>
                          <a:pt x="969" y="1648"/>
                        </a:lnTo>
                        <a:lnTo>
                          <a:pt x="925" y="1471"/>
                        </a:lnTo>
                        <a:lnTo>
                          <a:pt x="883" y="1276"/>
                        </a:lnTo>
                        <a:lnTo>
                          <a:pt x="849" y="1067"/>
                        </a:lnTo>
                        <a:lnTo>
                          <a:pt x="830" y="847"/>
                        </a:lnTo>
                        <a:lnTo>
                          <a:pt x="832" y="621"/>
                        </a:lnTo>
                        <a:lnTo>
                          <a:pt x="862" y="393"/>
                        </a:lnTo>
                        <a:lnTo>
                          <a:pt x="927" y="168"/>
                        </a:lnTo>
                        <a:lnTo>
                          <a:pt x="929" y="132"/>
                        </a:lnTo>
                        <a:lnTo>
                          <a:pt x="902" y="97"/>
                        </a:lnTo>
                        <a:lnTo>
                          <a:pt x="851" y="68"/>
                        </a:lnTo>
                        <a:lnTo>
                          <a:pt x="781" y="41"/>
                        </a:lnTo>
                        <a:lnTo>
                          <a:pt x="698" y="20"/>
                        </a:lnTo>
                        <a:lnTo>
                          <a:pt x="605" y="7"/>
                        </a:lnTo>
                        <a:lnTo>
                          <a:pt x="508" y="0"/>
                        </a:lnTo>
                        <a:lnTo>
                          <a:pt x="412" y="1"/>
                        </a:lnTo>
                        <a:lnTo>
                          <a:pt x="322" y="13"/>
                        </a:lnTo>
                        <a:lnTo>
                          <a:pt x="244" y="37"/>
                        </a:lnTo>
                        <a:lnTo>
                          <a:pt x="180" y="71"/>
                        </a:lnTo>
                        <a:lnTo>
                          <a:pt x="138" y="119"/>
                        </a:lnTo>
                        <a:lnTo>
                          <a:pt x="138" y="119"/>
                        </a:lnTo>
                        <a:close/>
                      </a:path>
                    </a:pathLst>
                  </a:custGeom>
                  <a:solidFill>
                    <a:srgbClr val="FFE600"/>
                  </a:solidFill>
                  <a:ln w="9525">
                    <a:solidFill>
                      <a:srgbClr val="CCCC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85" name="Arc 173"/>
                  <p:cNvSpPr>
                    <a:spLocks/>
                  </p:cNvSpPr>
                  <p:nvPr/>
                </p:nvSpPr>
                <p:spPr bwMode="auto">
                  <a:xfrm flipH="1" flipV="1">
                    <a:off x="1026" y="2370"/>
                    <a:ext cx="912" cy="725"/>
                  </a:xfrm>
                  <a:custGeom>
                    <a:avLst/>
                    <a:gdLst>
                      <a:gd name="G0" fmla="+- 21600 0 0"/>
                      <a:gd name="G1" fmla="+- 8071 0 0"/>
                      <a:gd name="G2" fmla="+- 21600 0 0"/>
                      <a:gd name="T0" fmla="*/ 41635 w 43200"/>
                      <a:gd name="T1" fmla="*/ 0 h 29671"/>
                      <a:gd name="T2" fmla="*/ 1411 w 43200"/>
                      <a:gd name="T3" fmla="*/ 392 h 29671"/>
                      <a:gd name="T4" fmla="*/ 21600 w 43200"/>
                      <a:gd name="T5" fmla="*/ 8071 h 296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3200" h="29671" fill="none" extrusionOk="0">
                        <a:moveTo>
                          <a:pt x="41635" y="-1"/>
                        </a:moveTo>
                        <a:cubicBezTo>
                          <a:pt x="42668" y="2565"/>
                          <a:pt x="43200" y="5305"/>
                          <a:pt x="43200" y="8071"/>
                        </a:cubicBezTo>
                        <a:cubicBezTo>
                          <a:pt x="43200" y="20000"/>
                          <a:pt x="33529" y="29671"/>
                          <a:pt x="21600" y="29671"/>
                        </a:cubicBezTo>
                        <a:cubicBezTo>
                          <a:pt x="9670" y="29671"/>
                          <a:pt x="0" y="20000"/>
                          <a:pt x="0" y="8071"/>
                        </a:cubicBezTo>
                        <a:cubicBezTo>
                          <a:pt x="-1" y="5446"/>
                          <a:pt x="478" y="2844"/>
                          <a:pt x="1411" y="392"/>
                        </a:cubicBezTo>
                      </a:path>
                      <a:path w="43200" h="29671" stroke="0" extrusionOk="0">
                        <a:moveTo>
                          <a:pt x="41635" y="-1"/>
                        </a:moveTo>
                        <a:cubicBezTo>
                          <a:pt x="42668" y="2565"/>
                          <a:pt x="43200" y="5305"/>
                          <a:pt x="43200" y="8071"/>
                        </a:cubicBezTo>
                        <a:cubicBezTo>
                          <a:pt x="43200" y="20000"/>
                          <a:pt x="33529" y="29671"/>
                          <a:pt x="21600" y="29671"/>
                        </a:cubicBezTo>
                        <a:cubicBezTo>
                          <a:pt x="9670" y="29671"/>
                          <a:pt x="0" y="20000"/>
                          <a:pt x="0" y="8071"/>
                        </a:cubicBezTo>
                        <a:cubicBezTo>
                          <a:pt x="-1" y="5446"/>
                          <a:pt x="478" y="2844"/>
                          <a:pt x="1411" y="392"/>
                        </a:cubicBezTo>
                        <a:lnTo>
                          <a:pt x="21600" y="8071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rgbClr val="CCCC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</p:grpSp>
            <p:sp>
              <p:nvSpPr>
                <p:cNvPr id="192686" name="Text Box 174"/>
                <p:cNvSpPr txBox="1">
                  <a:spLocks noChangeArrowheads="1"/>
                </p:cNvSpPr>
                <p:nvPr/>
              </p:nvSpPr>
              <p:spPr bwMode="auto">
                <a:xfrm rot="900000">
                  <a:off x="529" y="2715"/>
                  <a:ext cx="426" cy="12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pt-BR" sz="11900" dirty="0">
                      <a:solidFill>
                        <a:srgbClr val="FF9933"/>
                      </a:solidFill>
                      <a:latin typeface="Times New Roman" pitchFamily="18" charset="0"/>
                    </a:rPr>
                    <a:t>-</a:t>
                  </a:r>
                </a:p>
              </p:txBody>
            </p:sp>
            <p:grpSp>
              <p:nvGrpSpPr>
                <p:cNvPr id="11" name="Group 175"/>
                <p:cNvGrpSpPr>
                  <a:grpSpLocks/>
                </p:cNvGrpSpPr>
                <p:nvPr/>
              </p:nvGrpSpPr>
              <p:grpSpPr bwMode="auto">
                <a:xfrm rot="900000">
                  <a:off x="421" y="2747"/>
                  <a:ext cx="854" cy="294"/>
                  <a:chOff x="2576" y="2872"/>
                  <a:chExt cx="854" cy="294"/>
                </a:xfrm>
              </p:grpSpPr>
              <p:sp>
                <p:nvSpPr>
                  <p:cNvPr id="192688" name="Freeform 176"/>
                  <p:cNvSpPr>
                    <a:spLocks/>
                  </p:cNvSpPr>
                  <p:nvPr/>
                </p:nvSpPr>
                <p:spPr bwMode="auto">
                  <a:xfrm>
                    <a:off x="3158" y="3046"/>
                    <a:ext cx="141" cy="88"/>
                  </a:xfrm>
                  <a:custGeom>
                    <a:avLst/>
                    <a:gdLst/>
                    <a:ahLst/>
                    <a:cxnLst>
                      <a:cxn ang="0">
                        <a:pos x="988" y="590"/>
                      </a:cxn>
                      <a:cxn ang="0">
                        <a:pos x="974" y="505"/>
                      </a:cxn>
                      <a:cxn ang="0">
                        <a:pos x="943" y="421"/>
                      </a:cxn>
                      <a:cxn ang="0">
                        <a:pos x="896" y="338"/>
                      </a:cxn>
                      <a:cxn ang="0">
                        <a:pos x="833" y="261"/>
                      </a:cxn>
                      <a:cxn ang="0">
                        <a:pos x="759" y="190"/>
                      </a:cxn>
                      <a:cxn ang="0">
                        <a:pos x="672" y="127"/>
                      </a:cxn>
                      <a:cxn ang="0">
                        <a:pos x="577" y="76"/>
                      </a:cxn>
                      <a:cxn ang="0">
                        <a:pos x="472" y="36"/>
                      </a:cxn>
                      <a:cxn ang="0">
                        <a:pos x="360" y="10"/>
                      </a:cxn>
                      <a:cxn ang="0">
                        <a:pos x="243" y="0"/>
                      </a:cxn>
                      <a:cxn ang="0">
                        <a:pos x="123" y="9"/>
                      </a:cxn>
                      <a:cxn ang="0">
                        <a:pos x="0" y="37"/>
                      </a:cxn>
                      <a:cxn ang="0">
                        <a:pos x="35" y="65"/>
                      </a:cxn>
                      <a:cxn ang="0">
                        <a:pos x="67" y="92"/>
                      </a:cxn>
                      <a:cxn ang="0">
                        <a:pos x="95" y="120"/>
                      </a:cxn>
                      <a:cxn ang="0">
                        <a:pos x="119" y="147"/>
                      </a:cxn>
                      <a:cxn ang="0">
                        <a:pos x="140" y="175"/>
                      </a:cxn>
                      <a:cxn ang="0">
                        <a:pos x="157" y="201"/>
                      </a:cxn>
                      <a:cxn ang="0">
                        <a:pos x="171" y="228"/>
                      </a:cxn>
                      <a:cxn ang="0">
                        <a:pos x="181" y="255"/>
                      </a:cxn>
                      <a:cxn ang="0">
                        <a:pos x="188" y="281"/>
                      </a:cxn>
                      <a:cxn ang="0">
                        <a:pos x="192" y="307"/>
                      </a:cxn>
                      <a:cxn ang="0">
                        <a:pos x="193" y="332"/>
                      </a:cxn>
                      <a:cxn ang="0">
                        <a:pos x="191" y="354"/>
                      </a:cxn>
                      <a:cxn ang="0">
                        <a:pos x="207" y="511"/>
                      </a:cxn>
                      <a:cxn ang="0">
                        <a:pos x="206" y="522"/>
                      </a:cxn>
                      <a:cxn ang="0">
                        <a:pos x="205" y="533"/>
                      </a:cxn>
                      <a:cxn ang="0">
                        <a:pos x="204" y="543"/>
                      </a:cxn>
                      <a:cxn ang="0">
                        <a:pos x="200" y="554"/>
                      </a:cxn>
                      <a:cxn ang="0">
                        <a:pos x="197" y="565"/>
                      </a:cxn>
                      <a:cxn ang="0">
                        <a:pos x="193" y="576"/>
                      </a:cxn>
                      <a:cxn ang="0">
                        <a:pos x="190" y="585"/>
                      </a:cxn>
                      <a:cxn ang="0">
                        <a:pos x="185" y="594"/>
                      </a:cxn>
                      <a:cxn ang="0">
                        <a:pos x="181" y="603"/>
                      </a:cxn>
                      <a:cxn ang="0">
                        <a:pos x="178" y="609"/>
                      </a:cxn>
                      <a:cxn ang="0">
                        <a:pos x="173" y="615"/>
                      </a:cxn>
                      <a:cxn ang="0">
                        <a:pos x="171" y="619"/>
                      </a:cxn>
                      <a:cxn ang="0">
                        <a:pos x="236" y="615"/>
                      </a:cxn>
                      <a:cxn ang="0">
                        <a:pos x="301" y="612"/>
                      </a:cxn>
                      <a:cxn ang="0">
                        <a:pos x="369" y="610"/>
                      </a:cxn>
                      <a:cxn ang="0">
                        <a:pos x="439" y="608"/>
                      </a:cxn>
                      <a:cxn ang="0">
                        <a:pos x="509" y="606"/>
                      </a:cxn>
                      <a:cxn ang="0">
                        <a:pos x="579" y="605"/>
                      </a:cxn>
                      <a:cxn ang="0">
                        <a:pos x="650" y="603"/>
                      </a:cxn>
                      <a:cxn ang="0">
                        <a:pos x="719" y="600"/>
                      </a:cxn>
                      <a:cxn ang="0">
                        <a:pos x="788" y="599"/>
                      </a:cxn>
                      <a:cxn ang="0">
                        <a:pos x="856" y="596"/>
                      </a:cxn>
                      <a:cxn ang="0">
                        <a:pos x="923" y="594"/>
                      </a:cxn>
                      <a:cxn ang="0">
                        <a:pos x="988" y="590"/>
                      </a:cxn>
                      <a:cxn ang="0">
                        <a:pos x="988" y="590"/>
                      </a:cxn>
                    </a:cxnLst>
                    <a:rect l="0" t="0" r="r" b="b"/>
                    <a:pathLst>
                      <a:path w="988" h="619">
                        <a:moveTo>
                          <a:pt x="988" y="590"/>
                        </a:moveTo>
                        <a:lnTo>
                          <a:pt x="974" y="505"/>
                        </a:lnTo>
                        <a:lnTo>
                          <a:pt x="943" y="421"/>
                        </a:lnTo>
                        <a:lnTo>
                          <a:pt x="896" y="338"/>
                        </a:lnTo>
                        <a:lnTo>
                          <a:pt x="833" y="261"/>
                        </a:lnTo>
                        <a:lnTo>
                          <a:pt x="759" y="190"/>
                        </a:lnTo>
                        <a:lnTo>
                          <a:pt x="672" y="127"/>
                        </a:lnTo>
                        <a:lnTo>
                          <a:pt x="577" y="76"/>
                        </a:lnTo>
                        <a:lnTo>
                          <a:pt x="472" y="36"/>
                        </a:lnTo>
                        <a:lnTo>
                          <a:pt x="360" y="10"/>
                        </a:lnTo>
                        <a:lnTo>
                          <a:pt x="243" y="0"/>
                        </a:lnTo>
                        <a:lnTo>
                          <a:pt x="123" y="9"/>
                        </a:lnTo>
                        <a:lnTo>
                          <a:pt x="0" y="37"/>
                        </a:lnTo>
                        <a:lnTo>
                          <a:pt x="35" y="65"/>
                        </a:lnTo>
                        <a:lnTo>
                          <a:pt x="67" y="92"/>
                        </a:lnTo>
                        <a:lnTo>
                          <a:pt x="95" y="120"/>
                        </a:lnTo>
                        <a:lnTo>
                          <a:pt x="119" y="147"/>
                        </a:lnTo>
                        <a:lnTo>
                          <a:pt x="140" y="175"/>
                        </a:lnTo>
                        <a:lnTo>
                          <a:pt x="157" y="201"/>
                        </a:lnTo>
                        <a:lnTo>
                          <a:pt x="171" y="228"/>
                        </a:lnTo>
                        <a:lnTo>
                          <a:pt x="181" y="255"/>
                        </a:lnTo>
                        <a:lnTo>
                          <a:pt x="188" y="281"/>
                        </a:lnTo>
                        <a:lnTo>
                          <a:pt x="192" y="307"/>
                        </a:lnTo>
                        <a:lnTo>
                          <a:pt x="193" y="332"/>
                        </a:lnTo>
                        <a:lnTo>
                          <a:pt x="191" y="354"/>
                        </a:lnTo>
                        <a:lnTo>
                          <a:pt x="207" y="511"/>
                        </a:lnTo>
                        <a:lnTo>
                          <a:pt x="206" y="522"/>
                        </a:lnTo>
                        <a:lnTo>
                          <a:pt x="205" y="533"/>
                        </a:lnTo>
                        <a:lnTo>
                          <a:pt x="204" y="543"/>
                        </a:lnTo>
                        <a:lnTo>
                          <a:pt x="200" y="554"/>
                        </a:lnTo>
                        <a:lnTo>
                          <a:pt x="197" y="565"/>
                        </a:lnTo>
                        <a:lnTo>
                          <a:pt x="193" y="576"/>
                        </a:lnTo>
                        <a:lnTo>
                          <a:pt x="190" y="585"/>
                        </a:lnTo>
                        <a:lnTo>
                          <a:pt x="185" y="594"/>
                        </a:lnTo>
                        <a:lnTo>
                          <a:pt x="181" y="603"/>
                        </a:lnTo>
                        <a:lnTo>
                          <a:pt x="178" y="609"/>
                        </a:lnTo>
                        <a:lnTo>
                          <a:pt x="173" y="615"/>
                        </a:lnTo>
                        <a:lnTo>
                          <a:pt x="171" y="619"/>
                        </a:lnTo>
                        <a:lnTo>
                          <a:pt x="236" y="615"/>
                        </a:lnTo>
                        <a:lnTo>
                          <a:pt x="301" y="612"/>
                        </a:lnTo>
                        <a:lnTo>
                          <a:pt x="369" y="610"/>
                        </a:lnTo>
                        <a:lnTo>
                          <a:pt x="439" y="608"/>
                        </a:lnTo>
                        <a:lnTo>
                          <a:pt x="509" y="606"/>
                        </a:lnTo>
                        <a:lnTo>
                          <a:pt x="579" y="605"/>
                        </a:lnTo>
                        <a:lnTo>
                          <a:pt x="650" y="603"/>
                        </a:lnTo>
                        <a:lnTo>
                          <a:pt x="719" y="600"/>
                        </a:lnTo>
                        <a:lnTo>
                          <a:pt x="788" y="599"/>
                        </a:lnTo>
                        <a:lnTo>
                          <a:pt x="856" y="596"/>
                        </a:lnTo>
                        <a:lnTo>
                          <a:pt x="923" y="594"/>
                        </a:lnTo>
                        <a:lnTo>
                          <a:pt x="988" y="590"/>
                        </a:lnTo>
                        <a:lnTo>
                          <a:pt x="988" y="590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89" name="Freeform 177"/>
                  <p:cNvSpPr>
                    <a:spLocks/>
                  </p:cNvSpPr>
                  <p:nvPr/>
                </p:nvSpPr>
                <p:spPr bwMode="auto">
                  <a:xfrm>
                    <a:off x="3158" y="3046"/>
                    <a:ext cx="141" cy="88"/>
                  </a:xfrm>
                  <a:custGeom>
                    <a:avLst/>
                    <a:gdLst/>
                    <a:ahLst/>
                    <a:cxnLst>
                      <a:cxn ang="0">
                        <a:pos x="988" y="590"/>
                      </a:cxn>
                      <a:cxn ang="0">
                        <a:pos x="974" y="505"/>
                      </a:cxn>
                      <a:cxn ang="0">
                        <a:pos x="943" y="421"/>
                      </a:cxn>
                      <a:cxn ang="0">
                        <a:pos x="896" y="338"/>
                      </a:cxn>
                      <a:cxn ang="0">
                        <a:pos x="833" y="261"/>
                      </a:cxn>
                      <a:cxn ang="0">
                        <a:pos x="759" y="190"/>
                      </a:cxn>
                      <a:cxn ang="0">
                        <a:pos x="672" y="127"/>
                      </a:cxn>
                      <a:cxn ang="0">
                        <a:pos x="577" y="76"/>
                      </a:cxn>
                      <a:cxn ang="0">
                        <a:pos x="472" y="36"/>
                      </a:cxn>
                      <a:cxn ang="0">
                        <a:pos x="360" y="10"/>
                      </a:cxn>
                      <a:cxn ang="0">
                        <a:pos x="243" y="0"/>
                      </a:cxn>
                      <a:cxn ang="0">
                        <a:pos x="123" y="9"/>
                      </a:cxn>
                      <a:cxn ang="0">
                        <a:pos x="0" y="37"/>
                      </a:cxn>
                      <a:cxn ang="0">
                        <a:pos x="35" y="65"/>
                      </a:cxn>
                      <a:cxn ang="0">
                        <a:pos x="67" y="92"/>
                      </a:cxn>
                      <a:cxn ang="0">
                        <a:pos x="95" y="120"/>
                      </a:cxn>
                      <a:cxn ang="0">
                        <a:pos x="119" y="147"/>
                      </a:cxn>
                      <a:cxn ang="0">
                        <a:pos x="140" y="175"/>
                      </a:cxn>
                      <a:cxn ang="0">
                        <a:pos x="157" y="201"/>
                      </a:cxn>
                      <a:cxn ang="0">
                        <a:pos x="171" y="228"/>
                      </a:cxn>
                      <a:cxn ang="0">
                        <a:pos x="181" y="255"/>
                      </a:cxn>
                      <a:cxn ang="0">
                        <a:pos x="188" y="281"/>
                      </a:cxn>
                      <a:cxn ang="0">
                        <a:pos x="192" y="307"/>
                      </a:cxn>
                      <a:cxn ang="0">
                        <a:pos x="193" y="332"/>
                      </a:cxn>
                      <a:cxn ang="0">
                        <a:pos x="191" y="354"/>
                      </a:cxn>
                      <a:cxn ang="0">
                        <a:pos x="207" y="511"/>
                      </a:cxn>
                      <a:cxn ang="0">
                        <a:pos x="206" y="522"/>
                      </a:cxn>
                      <a:cxn ang="0">
                        <a:pos x="205" y="533"/>
                      </a:cxn>
                      <a:cxn ang="0">
                        <a:pos x="204" y="543"/>
                      </a:cxn>
                      <a:cxn ang="0">
                        <a:pos x="200" y="554"/>
                      </a:cxn>
                      <a:cxn ang="0">
                        <a:pos x="197" y="565"/>
                      </a:cxn>
                      <a:cxn ang="0">
                        <a:pos x="193" y="576"/>
                      </a:cxn>
                      <a:cxn ang="0">
                        <a:pos x="190" y="585"/>
                      </a:cxn>
                      <a:cxn ang="0">
                        <a:pos x="185" y="594"/>
                      </a:cxn>
                      <a:cxn ang="0">
                        <a:pos x="181" y="603"/>
                      </a:cxn>
                      <a:cxn ang="0">
                        <a:pos x="178" y="609"/>
                      </a:cxn>
                      <a:cxn ang="0">
                        <a:pos x="173" y="615"/>
                      </a:cxn>
                      <a:cxn ang="0">
                        <a:pos x="171" y="619"/>
                      </a:cxn>
                      <a:cxn ang="0">
                        <a:pos x="236" y="615"/>
                      </a:cxn>
                      <a:cxn ang="0">
                        <a:pos x="301" y="612"/>
                      </a:cxn>
                      <a:cxn ang="0">
                        <a:pos x="369" y="610"/>
                      </a:cxn>
                      <a:cxn ang="0">
                        <a:pos x="439" y="608"/>
                      </a:cxn>
                      <a:cxn ang="0">
                        <a:pos x="509" y="606"/>
                      </a:cxn>
                      <a:cxn ang="0">
                        <a:pos x="579" y="605"/>
                      </a:cxn>
                      <a:cxn ang="0">
                        <a:pos x="650" y="603"/>
                      </a:cxn>
                      <a:cxn ang="0">
                        <a:pos x="719" y="600"/>
                      </a:cxn>
                      <a:cxn ang="0">
                        <a:pos x="788" y="599"/>
                      </a:cxn>
                      <a:cxn ang="0">
                        <a:pos x="856" y="596"/>
                      </a:cxn>
                      <a:cxn ang="0">
                        <a:pos x="923" y="594"/>
                      </a:cxn>
                      <a:cxn ang="0">
                        <a:pos x="988" y="590"/>
                      </a:cxn>
                      <a:cxn ang="0">
                        <a:pos x="988" y="590"/>
                      </a:cxn>
                    </a:cxnLst>
                    <a:rect l="0" t="0" r="r" b="b"/>
                    <a:pathLst>
                      <a:path w="988" h="619">
                        <a:moveTo>
                          <a:pt x="988" y="590"/>
                        </a:moveTo>
                        <a:lnTo>
                          <a:pt x="974" y="505"/>
                        </a:lnTo>
                        <a:lnTo>
                          <a:pt x="943" y="421"/>
                        </a:lnTo>
                        <a:lnTo>
                          <a:pt x="896" y="338"/>
                        </a:lnTo>
                        <a:lnTo>
                          <a:pt x="833" y="261"/>
                        </a:lnTo>
                        <a:lnTo>
                          <a:pt x="759" y="190"/>
                        </a:lnTo>
                        <a:lnTo>
                          <a:pt x="672" y="127"/>
                        </a:lnTo>
                        <a:lnTo>
                          <a:pt x="577" y="76"/>
                        </a:lnTo>
                        <a:lnTo>
                          <a:pt x="472" y="36"/>
                        </a:lnTo>
                        <a:lnTo>
                          <a:pt x="360" y="10"/>
                        </a:lnTo>
                        <a:lnTo>
                          <a:pt x="243" y="0"/>
                        </a:lnTo>
                        <a:lnTo>
                          <a:pt x="123" y="9"/>
                        </a:lnTo>
                        <a:lnTo>
                          <a:pt x="0" y="37"/>
                        </a:lnTo>
                        <a:lnTo>
                          <a:pt x="35" y="65"/>
                        </a:lnTo>
                        <a:lnTo>
                          <a:pt x="67" y="92"/>
                        </a:lnTo>
                        <a:lnTo>
                          <a:pt x="95" y="120"/>
                        </a:lnTo>
                        <a:lnTo>
                          <a:pt x="119" y="147"/>
                        </a:lnTo>
                        <a:lnTo>
                          <a:pt x="140" y="175"/>
                        </a:lnTo>
                        <a:lnTo>
                          <a:pt x="157" y="201"/>
                        </a:lnTo>
                        <a:lnTo>
                          <a:pt x="171" y="228"/>
                        </a:lnTo>
                        <a:lnTo>
                          <a:pt x="181" y="255"/>
                        </a:lnTo>
                        <a:lnTo>
                          <a:pt x="188" y="281"/>
                        </a:lnTo>
                        <a:lnTo>
                          <a:pt x="192" y="307"/>
                        </a:lnTo>
                        <a:lnTo>
                          <a:pt x="193" y="332"/>
                        </a:lnTo>
                        <a:lnTo>
                          <a:pt x="191" y="354"/>
                        </a:lnTo>
                        <a:lnTo>
                          <a:pt x="207" y="511"/>
                        </a:lnTo>
                        <a:lnTo>
                          <a:pt x="206" y="522"/>
                        </a:lnTo>
                        <a:lnTo>
                          <a:pt x="205" y="533"/>
                        </a:lnTo>
                        <a:lnTo>
                          <a:pt x="204" y="543"/>
                        </a:lnTo>
                        <a:lnTo>
                          <a:pt x="200" y="554"/>
                        </a:lnTo>
                        <a:lnTo>
                          <a:pt x="197" y="565"/>
                        </a:lnTo>
                        <a:lnTo>
                          <a:pt x="193" y="576"/>
                        </a:lnTo>
                        <a:lnTo>
                          <a:pt x="190" y="585"/>
                        </a:lnTo>
                        <a:lnTo>
                          <a:pt x="185" y="594"/>
                        </a:lnTo>
                        <a:lnTo>
                          <a:pt x="181" y="603"/>
                        </a:lnTo>
                        <a:lnTo>
                          <a:pt x="178" y="609"/>
                        </a:lnTo>
                        <a:lnTo>
                          <a:pt x="173" y="615"/>
                        </a:lnTo>
                        <a:lnTo>
                          <a:pt x="171" y="619"/>
                        </a:lnTo>
                        <a:lnTo>
                          <a:pt x="236" y="615"/>
                        </a:lnTo>
                        <a:lnTo>
                          <a:pt x="301" y="612"/>
                        </a:lnTo>
                        <a:lnTo>
                          <a:pt x="369" y="610"/>
                        </a:lnTo>
                        <a:lnTo>
                          <a:pt x="439" y="608"/>
                        </a:lnTo>
                        <a:lnTo>
                          <a:pt x="509" y="606"/>
                        </a:lnTo>
                        <a:lnTo>
                          <a:pt x="579" y="605"/>
                        </a:lnTo>
                        <a:lnTo>
                          <a:pt x="650" y="603"/>
                        </a:lnTo>
                        <a:lnTo>
                          <a:pt x="719" y="600"/>
                        </a:lnTo>
                        <a:lnTo>
                          <a:pt x="788" y="599"/>
                        </a:lnTo>
                        <a:lnTo>
                          <a:pt x="856" y="596"/>
                        </a:lnTo>
                        <a:lnTo>
                          <a:pt x="923" y="594"/>
                        </a:lnTo>
                        <a:lnTo>
                          <a:pt x="988" y="590"/>
                        </a:lnTo>
                        <a:lnTo>
                          <a:pt x="988" y="590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0" name="Freeform 178"/>
                  <p:cNvSpPr>
                    <a:spLocks/>
                  </p:cNvSpPr>
                  <p:nvPr/>
                </p:nvSpPr>
                <p:spPr bwMode="auto">
                  <a:xfrm>
                    <a:off x="2576" y="2872"/>
                    <a:ext cx="854" cy="263"/>
                  </a:xfrm>
                  <a:custGeom>
                    <a:avLst/>
                    <a:gdLst/>
                    <a:ahLst/>
                    <a:cxnLst>
                      <a:cxn ang="0">
                        <a:pos x="12" y="1624"/>
                      </a:cxn>
                      <a:cxn ang="0">
                        <a:pos x="4" y="1374"/>
                      </a:cxn>
                      <a:cxn ang="0">
                        <a:pos x="84" y="1112"/>
                      </a:cxn>
                      <a:cxn ang="0">
                        <a:pos x="224" y="925"/>
                      </a:cxn>
                      <a:cxn ang="0">
                        <a:pos x="468" y="767"/>
                      </a:cxn>
                      <a:cxn ang="0">
                        <a:pos x="812" y="717"/>
                      </a:cxn>
                      <a:cxn ang="0">
                        <a:pos x="897" y="712"/>
                      </a:cxn>
                      <a:cxn ang="0">
                        <a:pos x="884" y="674"/>
                      </a:cxn>
                      <a:cxn ang="0">
                        <a:pos x="878" y="625"/>
                      </a:cxn>
                      <a:cxn ang="0">
                        <a:pos x="935" y="337"/>
                      </a:cxn>
                      <a:cxn ang="0">
                        <a:pos x="1082" y="196"/>
                      </a:cxn>
                      <a:cxn ang="0">
                        <a:pos x="1387" y="67"/>
                      </a:cxn>
                      <a:cxn ang="0">
                        <a:pos x="1756" y="5"/>
                      </a:cxn>
                      <a:cxn ang="0">
                        <a:pos x="2006" y="3"/>
                      </a:cxn>
                      <a:cxn ang="0">
                        <a:pos x="2193" y="22"/>
                      </a:cxn>
                      <a:cxn ang="0">
                        <a:pos x="2348" y="51"/>
                      </a:cxn>
                      <a:cxn ang="0">
                        <a:pos x="2527" y="106"/>
                      </a:cxn>
                      <a:cxn ang="0">
                        <a:pos x="2690" y="182"/>
                      </a:cxn>
                      <a:cxn ang="0">
                        <a:pos x="2847" y="165"/>
                      </a:cxn>
                      <a:cxn ang="0">
                        <a:pos x="3027" y="92"/>
                      </a:cxn>
                      <a:cxn ang="0">
                        <a:pos x="3204" y="74"/>
                      </a:cxn>
                      <a:cxn ang="0">
                        <a:pos x="3539" y="164"/>
                      </a:cxn>
                      <a:cxn ang="0">
                        <a:pos x="3625" y="196"/>
                      </a:cxn>
                      <a:cxn ang="0">
                        <a:pos x="3718" y="247"/>
                      </a:cxn>
                      <a:cxn ang="0">
                        <a:pos x="3793" y="282"/>
                      </a:cxn>
                      <a:cxn ang="0">
                        <a:pos x="3868" y="201"/>
                      </a:cxn>
                      <a:cxn ang="0">
                        <a:pos x="4009" y="117"/>
                      </a:cxn>
                      <a:cxn ang="0">
                        <a:pos x="4219" y="66"/>
                      </a:cxn>
                      <a:cxn ang="0">
                        <a:pos x="4400" y="84"/>
                      </a:cxn>
                      <a:cxn ang="0">
                        <a:pos x="4551" y="142"/>
                      </a:cxn>
                      <a:cxn ang="0">
                        <a:pos x="4668" y="193"/>
                      </a:cxn>
                      <a:cxn ang="0">
                        <a:pos x="4768" y="129"/>
                      </a:cxn>
                      <a:cxn ang="0">
                        <a:pos x="4907" y="85"/>
                      </a:cxn>
                      <a:cxn ang="0">
                        <a:pos x="5075" y="83"/>
                      </a:cxn>
                      <a:cxn ang="0">
                        <a:pos x="5248" y="147"/>
                      </a:cxn>
                      <a:cxn ang="0">
                        <a:pos x="5388" y="277"/>
                      </a:cxn>
                      <a:cxn ang="0">
                        <a:pos x="5479" y="470"/>
                      </a:cxn>
                      <a:cxn ang="0">
                        <a:pos x="5493" y="657"/>
                      </a:cxn>
                      <a:cxn ang="0">
                        <a:pos x="5446" y="823"/>
                      </a:cxn>
                      <a:cxn ang="0">
                        <a:pos x="5450" y="928"/>
                      </a:cxn>
                      <a:cxn ang="0">
                        <a:pos x="5669" y="974"/>
                      </a:cxn>
                      <a:cxn ang="0">
                        <a:pos x="5819" y="1082"/>
                      </a:cxn>
                      <a:cxn ang="0">
                        <a:pos x="5929" y="1234"/>
                      </a:cxn>
                      <a:cxn ang="0">
                        <a:pos x="5979" y="1464"/>
                      </a:cxn>
                      <a:cxn ang="0">
                        <a:pos x="5940" y="1668"/>
                      </a:cxn>
                      <a:cxn ang="0">
                        <a:pos x="5394" y="1798"/>
                      </a:cxn>
                      <a:cxn ang="0">
                        <a:pos x="3451" y="1845"/>
                      </a:cxn>
                      <a:cxn ang="0">
                        <a:pos x="1517" y="1824"/>
                      </a:cxn>
                      <a:cxn ang="0">
                        <a:pos x="52" y="1770"/>
                      </a:cxn>
                    </a:cxnLst>
                    <a:rect l="0" t="0" r="r" b="b"/>
                    <a:pathLst>
                      <a:path w="5979" h="1845">
                        <a:moveTo>
                          <a:pt x="52" y="1770"/>
                        </a:moveTo>
                        <a:lnTo>
                          <a:pt x="37" y="1727"/>
                        </a:lnTo>
                        <a:lnTo>
                          <a:pt x="24" y="1678"/>
                        </a:lnTo>
                        <a:lnTo>
                          <a:pt x="12" y="1624"/>
                        </a:lnTo>
                        <a:lnTo>
                          <a:pt x="5" y="1566"/>
                        </a:lnTo>
                        <a:lnTo>
                          <a:pt x="1" y="1504"/>
                        </a:lnTo>
                        <a:lnTo>
                          <a:pt x="0" y="1440"/>
                        </a:lnTo>
                        <a:lnTo>
                          <a:pt x="4" y="1374"/>
                        </a:lnTo>
                        <a:lnTo>
                          <a:pt x="15" y="1308"/>
                        </a:lnTo>
                        <a:lnTo>
                          <a:pt x="31" y="1241"/>
                        </a:lnTo>
                        <a:lnTo>
                          <a:pt x="53" y="1175"/>
                        </a:lnTo>
                        <a:lnTo>
                          <a:pt x="84" y="1112"/>
                        </a:lnTo>
                        <a:lnTo>
                          <a:pt x="122" y="1051"/>
                        </a:lnTo>
                        <a:lnTo>
                          <a:pt x="148" y="1012"/>
                        </a:lnTo>
                        <a:lnTo>
                          <a:pt x="182" y="969"/>
                        </a:lnTo>
                        <a:lnTo>
                          <a:pt x="224" y="925"/>
                        </a:lnTo>
                        <a:lnTo>
                          <a:pt x="275" y="881"/>
                        </a:lnTo>
                        <a:lnTo>
                          <a:pt x="333" y="839"/>
                        </a:lnTo>
                        <a:lnTo>
                          <a:pt x="397" y="801"/>
                        </a:lnTo>
                        <a:lnTo>
                          <a:pt x="468" y="767"/>
                        </a:lnTo>
                        <a:lnTo>
                          <a:pt x="547" y="741"/>
                        </a:lnTo>
                        <a:lnTo>
                          <a:pt x="629" y="723"/>
                        </a:lnTo>
                        <a:lnTo>
                          <a:pt x="719" y="714"/>
                        </a:lnTo>
                        <a:lnTo>
                          <a:pt x="812" y="717"/>
                        </a:lnTo>
                        <a:lnTo>
                          <a:pt x="910" y="733"/>
                        </a:lnTo>
                        <a:lnTo>
                          <a:pt x="906" y="727"/>
                        </a:lnTo>
                        <a:lnTo>
                          <a:pt x="901" y="721"/>
                        </a:lnTo>
                        <a:lnTo>
                          <a:pt x="897" y="712"/>
                        </a:lnTo>
                        <a:lnTo>
                          <a:pt x="894" y="703"/>
                        </a:lnTo>
                        <a:lnTo>
                          <a:pt x="890" y="695"/>
                        </a:lnTo>
                        <a:lnTo>
                          <a:pt x="887" y="685"/>
                        </a:lnTo>
                        <a:lnTo>
                          <a:pt x="884" y="674"/>
                        </a:lnTo>
                        <a:lnTo>
                          <a:pt x="882" y="664"/>
                        </a:lnTo>
                        <a:lnTo>
                          <a:pt x="880" y="652"/>
                        </a:lnTo>
                        <a:lnTo>
                          <a:pt x="879" y="639"/>
                        </a:lnTo>
                        <a:lnTo>
                          <a:pt x="878" y="625"/>
                        </a:lnTo>
                        <a:lnTo>
                          <a:pt x="877" y="610"/>
                        </a:lnTo>
                        <a:lnTo>
                          <a:pt x="906" y="401"/>
                        </a:lnTo>
                        <a:lnTo>
                          <a:pt x="918" y="370"/>
                        </a:lnTo>
                        <a:lnTo>
                          <a:pt x="935" y="337"/>
                        </a:lnTo>
                        <a:lnTo>
                          <a:pt x="959" y="302"/>
                        </a:lnTo>
                        <a:lnTo>
                          <a:pt x="992" y="267"/>
                        </a:lnTo>
                        <a:lnTo>
                          <a:pt x="1033" y="231"/>
                        </a:lnTo>
                        <a:lnTo>
                          <a:pt x="1082" y="196"/>
                        </a:lnTo>
                        <a:lnTo>
                          <a:pt x="1142" y="160"/>
                        </a:lnTo>
                        <a:lnTo>
                          <a:pt x="1212" y="127"/>
                        </a:lnTo>
                        <a:lnTo>
                          <a:pt x="1294" y="96"/>
                        </a:lnTo>
                        <a:lnTo>
                          <a:pt x="1387" y="67"/>
                        </a:lnTo>
                        <a:lnTo>
                          <a:pt x="1493" y="40"/>
                        </a:lnTo>
                        <a:lnTo>
                          <a:pt x="1612" y="17"/>
                        </a:lnTo>
                        <a:lnTo>
                          <a:pt x="1686" y="10"/>
                        </a:lnTo>
                        <a:lnTo>
                          <a:pt x="1756" y="5"/>
                        </a:lnTo>
                        <a:lnTo>
                          <a:pt x="1824" y="1"/>
                        </a:lnTo>
                        <a:lnTo>
                          <a:pt x="1888" y="0"/>
                        </a:lnTo>
                        <a:lnTo>
                          <a:pt x="1948" y="1"/>
                        </a:lnTo>
                        <a:lnTo>
                          <a:pt x="2006" y="3"/>
                        </a:lnTo>
                        <a:lnTo>
                          <a:pt x="2059" y="7"/>
                        </a:lnTo>
                        <a:lnTo>
                          <a:pt x="2108" y="11"/>
                        </a:lnTo>
                        <a:lnTo>
                          <a:pt x="2154" y="16"/>
                        </a:lnTo>
                        <a:lnTo>
                          <a:pt x="2193" y="22"/>
                        </a:lnTo>
                        <a:lnTo>
                          <a:pt x="2230" y="27"/>
                        </a:lnTo>
                        <a:lnTo>
                          <a:pt x="2260" y="31"/>
                        </a:lnTo>
                        <a:lnTo>
                          <a:pt x="2304" y="40"/>
                        </a:lnTo>
                        <a:lnTo>
                          <a:pt x="2348" y="51"/>
                        </a:lnTo>
                        <a:lnTo>
                          <a:pt x="2392" y="61"/>
                        </a:lnTo>
                        <a:lnTo>
                          <a:pt x="2437" y="75"/>
                        </a:lnTo>
                        <a:lnTo>
                          <a:pt x="2483" y="89"/>
                        </a:lnTo>
                        <a:lnTo>
                          <a:pt x="2527" y="106"/>
                        </a:lnTo>
                        <a:lnTo>
                          <a:pt x="2570" y="123"/>
                        </a:lnTo>
                        <a:lnTo>
                          <a:pt x="2611" y="141"/>
                        </a:lnTo>
                        <a:lnTo>
                          <a:pt x="2651" y="160"/>
                        </a:lnTo>
                        <a:lnTo>
                          <a:pt x="2690" y="182"/>
                        </a:lnTo>
                        <a:lnTo>
                          <a:pt x="2725" y="203"/>
                        </a:lnTo>
                        <a:lnTo>
                          <a:pt x="2758" y="225"/>
                        </a:lnTo>
                        <a:lnTo>
                          <a:pt x="2803" y="193"/>
                        </a:lnTo>
                        <a:lnTo>
                          <a:pt x="2847" y="165"/>
                        </a:lnTo>
                        <a:lnTo>
                          <a:pt x="2892" y="141"/>
                        </a:lnTo>
                        <a:lnTo>
                          <a:pt x="2937" y="121"/>
                        </a:lnTo>
                        <a:lnTo>
                          <a:pt x="2982" y="104"/>
                        </a:lnTo>
                        <a:lnTo>
                          <a:pt x="3027" y="92"/>
                        </a:lnTo>
                        <a:lnTo>
                          <a:pt x="3073" y="83"/>
                        </a:lnTo>
                        <a:lnTo>
                          <a:pt x="3117" y="77"/>
                        </a:lnTo>
                        <a:lnTo>
                          <a:pt x="3161" y="74"/>
                        </a:lnTo>
                        <a:lnTo>
                          <a:pt x="3204" y="74"/>
                        </a:lnTo>
                        <a:lnTo>
                          <a:pt x="3247" y="78"/>
                        </a:lnTo>
                        <a:lnTo>
                          <a:pt x="3289" y="83"/>
                        </a:lnTo>
                        <a:lnTo>
                          <a:pt x="3520" y="158"/>
                        </a:lnTo>
                        <a:lnTo>
                          <a:pt x="3539" y="164"/>
                        </a:lnTo>
                        <a:lnTo>
                          <a:pt x="3560" y="169"/>
                        </a:lnTo>
                        <a:lnTo>
                          <a:pt x="3581" y="177"/>
                        </a:lnTo>
                        <a:lnTo>
                          <a:pt x="3603" y="185"/>
                        </a:lnTo>
                        <a:lnTo>
                          <a:pt x="3625" y="196"/>
                        </a:lnTo>
                        <a:lnTo>
                          <a:pt x="3649" y="207"/>
                        </a:lnTo>
                        <a:lnTo>
                          <a:pt x="3671" y="218"/>
                        </a:lnTo>
                        <a:lnTo>
                          <a:pt x="3695" y="232"/>
                        </a:lnTo>
                        <a:lnTo>
                          <a:pt x="3718" y="247"/>
                        </a:lnTo>
                        <a:lnTo>
                          <a:pt x="3740" y="264"/>
                        </a:lnTo>
                        <a:lnTo>
                          <a:pt x="3762" y="281"/>
                        </a:lnTo>
                        <a:lnTo>
                          <a:pt x="3783" y="298"/>
                        </a:lnTo>
                        <a:lnTo>
                          <a:pt x="3793" y="282"/>
                        </a:lnTo>
                        <a:lnTo>
                          <a:pt x="3806" y="264"/>
                        </a:lnTo>
                        <a:lnTo>
                          <a:pt x="3823" y="243"/>
                        </a:lnTo>
                        <a:lnTo>
                          <a:pt x="3843" y="223"/>
                        </a:lnTo>
                        <a:lnTo>
                          <a:pt x="3868" y="201"/>
                        </a:lnTo>
                        <a:lnTo>
                          <a:pt x="3896" y="180"/>
                        </a:lnTo>
                        <a:lnTo>
                          <a:pt x="3929" y="158"/>
                        </a:lnTo>
                        <a:lnTo>
                          <a:pt x="3967" y="138"/>
                        </a:lnTo>
                        <a:lnTo>
                          <a:pt x="4009" y="117"/>
                        </a:lnTo>
                        <a:lnTo>
                          <a:pt x="4057" y="99"/>
                        </a:lnTo>
                        <a:lnTo>
                          <a:pt x="4110" y="83"/>
                        </a:lnTo>
                        <a:lnTo>
                          <a:pt x="4169" y="68"/>
                        </a:lnTo>
                        <a:lnTo>
                          <a:pt x="4219" y="66"/>
                        </a:lnTo>
                        <a:lnTo>
                          <a:pt x="4268" y="66"/>
                        </a:lnTo>
                        <a:lnTo>
                          <a:pt x="4313" y="69"/>
                        </a:lnTo>
                        <a:lnTo>
                          <a:pt x="4357" y="75"/>
                        </a:lnTo>
                        <a:lnTo>
                          <a:pt x="4400" y="84"/>
                        </a:lnTo>
                        <a:lnTo>
                          <a:pt x="4440" y="95"/>
                        </a:lnTo>
                        <a:lnTo>
                          <a:pt x="4479" y="109"/>
                        </a:lnTo>
                        <a:lnTo>
                          <a:pt x="4515" y="124"/>
                        </a:lnTo>
                        <a:lnTo>
                          <a:pt x="4551" y="142"/>
                        </a:lnTo>
                        <a:lnTo>
                          <a:pt x="4585" y="163"/>
                        </a:lnTo>
                        <a:lnTo>
                          <a:pt x="4618" y="185"/>
                        </a:lnTo>
                        <a:lnTo>
                          <a:pt x="4651" y="209"/>
                        </a:lnTo>
                        <a:lnTo>
                          <a:pt x="4668" y="193"/>
                        </a:lnTo>
                        <a:lnTo>
                          <a:pt x="4688" y="175"/>
                        </a:lnTo>
                        <a:lnTo>
                          <a:pt x="4712" y="159"/>
                        </a:lnTo>
                        <a:lnTo>
                          <a:pt x="4739" y="143"/>
                        </a:lnTo>
                        <a:lnTo>
                          <a:pt x="4768" y="129"/>
                        </a:lnTo>
                        <a:lnTo>
                          <a:pt x="4800" y="115"/>
                        </a:lnTo>
                        <a:lnTo>
                          <a:pt x="4833" y="103"/>
                        </a:lnTo>
                        <a:lnTo>
                          <a:pt x="4870" y="93"/>
                        </a:lnTo>
                        <a:lnTo>
                          <a:pt x="4907" y="85"/>
                        </a:lnTo>
                        <a:lnTo>
                          <a:pt x="4946" y="79"/>
                        </a:lnTo>
                        <a:lnTo>
                          <a:pt x="4987" y="75"/>
                        </a:lnTo>
                        <a:lnTo>
                          <a:pt x="5029" y="75"/>
                        </a:lnTo>
                        <a:lnTo>
                          <a:pt x="5075" y="83"/>
                        </a:lnTo>
                        <a:lnTo>
                          <a:pt x="5121" y="94"/>
                        </a:lnTo>
                        <a:lnTo>
                          <a:pt x="5165" y="108"/>
                        </a:lnTo>
                        <a:lnTo>
                          <a:pt x="5207" y="126"/>
                        </a:lnTo>
                        <a:lnTo>
                          <a:pt x="5248" y="147"/>
                        </a:lnTo>
                        <a:lnTo>
                          <a:pt x="5287" y="174"/>
                        </a:lnTo>
                        <a:lnTo>
                          <a:pt x="5323" y="203"/>
                        </a:lnTo>
                        <a:lnTo>
                          <a:pt x="5357" y="238"/>
                        </a:lnTo>
                        <a:lnTo>
                          <a:pt x="5388" y="277"/>
                        </a:lnTo>
                        <a:lnTo>
                          <a:pt x="5417" y="320"/>
                        </a:lnTo>
                        <a:lnTo>
                          <a:pt x="5443" y="368"/>
                        </a:lnTo>
                        <a:lnTo>
                          <a:pt x="5465" y="419"/>
                        </a:lnTo>
                        <a:lnTo>
                          <a:pt x="5479" y="470"/>
                        </a:lnTo>
                        <a:lnTo>
                          <a:pt x="5489" y="518"/>
                        </a:lnTo>
                        <a:lnTo>
                          <a:pt x="5494" y="566"/>
                        </a:lnTo>
                        <a:lnTo>
                          <a:pt x="5495" y="612"/>
                        </a:lnTo>
                        <a:lnTo>
                          <a:pt x="5493" y="657"/>
                        </a:lnTo>
                        <a:lnTo>
                          <a:pt x="5486" y="700"/>
                        </a:lnTo>
                        <a:lnTo>
                          <a:pt x="5476" y="743"/>
                        </a:lnTo>
                        <a:lnTo>
                          <a:pt x="5463" y="784"/>
                        </a:lnTo>
                        <a:lnTo>
                          <a:pt x="5446" y="823"/>
                        </a:lnTo>
                        <a:lnTo>
                          <a:pt x="5428" y="860"/>
                        </a:lnTo>
                        <a:lnTo>
                          <a:pt x="5406" y="897"/>
                        </a:lnTo>
                        <a:lnTo>
                          <a:pt x="5383" y="930"/>
                        </a:lnTo>
                        <a:lnTo>
                          <a:pt x="5450" y="928"/>
                        </a:lnTo>
                        <a:lnTo>
                          <a:pt x="5513" y="931"/>
                        </a:lnTo>
                        <a:lnTo>
                          <a:pt x="5570" y="941"/>
                        </a:lnTo>
                        <a:lnTo>
                          <a:pt x="5621" y="955"/>
                        </a:lnTo>
                        <a:lnTo>
                          <a:pt x="5669" y="974"/>
                        </a:lnTo>
                        <a:lnTo>
                          <a:pt x="5712" y="997"/>
                        </a:lnTo>
                        <a:lnTo>
                          <a:pt x="5751" y="1023"/>
                        </a:lnTo>
                        <a:lnTo>
                          <a:pt x="5787" y="1051"/>
                        </a:lnTo>
                        <a:lnTo>
                          <a:pt x="5819" y="1082"/>
                        </a:lnTo>
                        <a:lnTo>
                          <a:pt x="5847" y="1113"/>
                        </a:lnTo>
                        <a:lnTo>
                          <a:pt x="5873" y="1145"/>
                        </a:lnTo>
                        <a:lnTo>
                          <a:pt x="5896" y="1177"/>
                        </a:lnTo>
                        <a:lnTo>
                          <a:pt x="5929" y="1234"/>
                        </a:lnTo>
                        <a:lnTo>
                          <a:pt x="5952" y="1291"/>
                        </a:lnTo>
                        <a:lnTo>
                          <a:pt x="5968" y="1349"/>
                        </a:lnTo>
                        <a:lnTo>
                          <a:pt x="5977" y="1408"/>
                        </a:lnTo>
                        <a:lnTo>
                          <a:pt x="5979" y="1464"/>
                        </a:lnTo>
                        <a:lnTo>
                          <a:pt x="5976" y="1519"/>
                        </a:lnTo>
                        <a:lnTo>
                          <a:pt x="5967" y="1572"/>
                        </a:lnTo>
                        <a:lnTo>
                          <a:pt x="5955" y="1623"/>
                        </a:lnTo>
                        <a:lnTo>
                          <a:pt x="5940" y="1668"/>
                        </a:lnTo>
                        <a:lnTo>
                          <a:pt x="5923" y="1710"/>
                        </a:lnTo>
                        <a:lnTo>
                          <a:pt x="5904" y="1745"/>
                        </a:lnTo>
                        <a:lnTo>
                          <a:pt x="5886" y="1774"/>
                        </a:lnTo>
                        <a:lnTo>
                          <a:pt x="5394" y="1798"/>
                        </a:lnTo>
                        <a:lnTo>
                          <a:pt x="4906" y="1817"/>
                        </a:lnTo>
                        <a:lnTo>
                          <a:pt x="4419" y="1831"/>
                        </a:lnTo>
                        <a:lnTo>
                          <a:pt x="3935" y="1840"/>
                        </a:lnTo>
                        <a:lnTo>
                          <a:pt x="3451" y="1845"/>
                        </a:lnTo>
                        <a:lnTo>
                          <a:pt x="2968" y="1845"/>
                        </a:lnTo>
                        <a:lnTo>
                          <a:pt x="2486" y="1842"/>
                        </a:lnTo>
                        <a:lnTo>
                          <a:pt x="2001" y="1834"/>
                        </a:lnTo>
                        <a:lnTo>
                          <a:pt x="1517" y="1824"/>
                        </a:lnTo>
                        <a:lnTo>
                          <a:pt x="1030" y="1810"/>
                        </a:lnTo>
                        <a:lnTo>
                          <a:pt x="543" y="1791"/>
                        </a:lnTo>
                        <a:lnTo>
                          <a:pt x="52" y="1770"/>
                        </a:lnTo>
                        <a:lnTo>
                          <a:pt x="52" y="1770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1" name="Freeform 179"/>
                  <p:cNvSpPr>
                    <a:spLocks/>
                  </p:cNvSpPr>
                  <p:nvPr/>
                </p:nvSpPr>
                <p:spPr bwMode="auto">
                  <a:xfrm>
                    <a:off x="2576" y="2872"/>
                    <a:ext cx="854" cy="263"/>
                  </a:xfrm>
                  <a:custGeom>
                    <a:avLst/>
                    <a:gdLst/>
                    <a:ahLst/>
                    <a:cxnLst>
                      <a:cxn ang="0">
                        <a:pos x="12" y="1624"/>
                      </a:cxn>
                      <a:cxn ang="0">
                        <a:pos x="4" y="1374"/>
                      </a:cxn>
                      <a:cxn ang="0">
                        <a:pos x="84" y="1112"/>
                      </a:cxn>
                      <a:cxn ang="0">
                        <a:pos x="224" y="925"/>
                      </a:cxn>
                      <a:cxn ang="0">
                        <a:pos x="468" y="767"/>
                      </a:cxn>
                      <a:cxn ang="0">
                        <a:pos x="812" y="717"/>
                      </a:cxn>
                      <a:cxn ang="0">
                        <a:pos x="897" y="712"/>
                      </a:cxn>
                      <a:cxn ang="0">
                        <a:pos x="884" y="674"/>
                      </a:cxn>
                      <a:cxn ang="0">
                        <a:pos x="878" y="625"/>
                      </a:cxn>
                      <a:cxn ang="0">
                        <a:pos x="935" y="337"/>
                      </a:cxn>
                      <a:cxn ang="0">
                        <a:pos x="1082" y="196"/>
                      </a:cxn>
                      <a:cxn ang="0">
                        <a:pos x="1387" y="67"/>
                      </a:cxn>
                      <a:cxn ang="0">
                        <a:pos x="1756" y="5"/>
                      </a:cxn>
                      <a:cxn ang="0">
                        <a:pos x="2006" y="3"/>
                      </a:cxn>
                      <a:cxn ang="0">
                        <a:pos x="2193" y="22"/>
                      </a:cxn>
                      <a:cxn ang="0">
                        <a:pos x="2348" y="51"/>
                      </a:cxn>
                      <a:cxn ang="0">
                        <a:pos x="2527" y="106"/>
                      </a:cxn>
                      <a:cxn ang="0">
                        <a:pos x="2690" y="182"/>
                      </a:cxn>
                      <a:cxn ang="0">
                        <a:pos x="2847" y="165"/>
                      </a:cxn>
                      <a:cxn ang="0">
                        <a:pos x="3027" y="92"/>
                      </a:cxn>
                      <a:cxn ang="0">
                        <a:pos x="3204" y="74"/>
                      </a:cxn>
                      <a:cxn ang="0">
                        <a:pos x="3539" y="164"/>
                      </a:cxn>
                      <a:cxn ang="0">
                        <a:pos x="3625" y="196"/>
                      </a:cxn>
                      <a:cxn ang="0">
                        <a:pos x="3718" y="247"/>
                      </a:cxn>
                      <a:cxn ang="0">
                        <a:pos x="3793" y="282"/>
                      </a:cxn>
                      <a:cxn ang="0">
                        <a:pos x="3868" y="201"/>
                      </a:cxn>
                      <a:cxn ang="0">
                        <a:pos x="4009" y="117"/>
                      </a:cxn>
                      <a:cxn ang="0">
                        <a:pos x="4219" y="66"/>
                      </a:cxn>
                      <a:cxn ang="0">
                        <a:pos x="4400" y="84"/>
                      </a:cxn>
                      <a:cxn ang="0">
                        <a:pos x="4551" y="142"/>
                      </a:cxn>
                      <a:cxn ang="0">
                        <a:pos x="4668" y="193"/>
                      </a:cxn>
                      <a:cxn ang="0">
                        <a:pos x="4768" y="129"/>
                      </a:cxn>
                      <a:cxn ang="0">
                        <a:pos x="4907" y="85"/>
                      </a:cxn>
                      <a:cxn ang="0">
                        <a:pos x="5075" y="83"/>
                      </a:cxn>
                      <a:cxn ang="0">
                        <a:pos x="5248" y="147"/>
                      </a:cxn>
                      <a:cxn ang="0">
                        <a:pos x="5388" y="277"/>
                      </a:cxn>
                      <a:cxn ang="0">
                        <a:pos x="5479" y="470"/>
                      </a:cxn>
                      <a:cxn ang="0">
                        <a:pos x="5493" y="657"/>
                      </a:cxn>
                      <a:cxn ang="0">
                        <a:pos x="5446" y="823"/>
                      </a:cxn>
                      <a:cxn ang="0">
                        <a:pos x="5450" y="928"/>
                      </a:cxn>
                      <a:cxn ang="0">
                        <a:pos x="5669" y="974"/>
                      </a:cxn>
                      <a:cxn ang="0">
                        <a:pos x="5819" y="1082"/>
                      </a:cxn>
                      <a:cxn ang="0">
                        <a:pos x="5929" y="1234"/>
                      </a:cxn>
                      <a:cxn ang="0">
                        <a:pos x="5979" y="1464"/>
                      </a:cxn>
                      <a:cxn ang="0">
                        <a:pos x="5940" y="1668"/>
                      </a:cxn>
                      <a:cxn ang="0">
                        <a:pos x="5394" y="1798"/>
                      </a:cxn>
                      <a:cxn ang="0">
                        <a:pos x="3451" y="1845"/>
                      </a:cxn>
                      <a:cxn ang="0">
                        <a:pos x="1517" y="1824"/>
                      </a:cxn>
                      <a:cxn ang="0">
                        <a:pos x="52" y="1770"/>
                      </a:cxn>
                    </a:cxnLst>
                    <a:rect l="0" t="0" r="r" b="b"/>
                    <a:pathLst>
                      <a:path w="5979" h="1845">
                        <a:moveTo>
                          <a:pt x="52" y="1770"/>
                        </a:moveTo>
                        <a:lnTo>
                          <a:pt x="37" y="1727"/>
                        </a:lnTo>
                        <a:lnTo>
                          <a:pt x="24" y="1678"/>
                        </a:lnTo>
                        <a:lnTo>
                          <a:pt x="12" y="1624"/>
                        </a:lnTo>
                        <a:lnTo>
                          <a:pt x="5" y="1566"/>
                        </a:lnTo>
                        <a:lnTo>
                          <a:pt x="1" y="1504"/>
                        </a:lnTo>
                        <a:lnTo>
                          <a:pt x="0" y="1440"/>
                        </a:lnTo>
                        <a:lnTo>
                          <a:pt x="4" y="1374"/>
                        </a:lnTo>
                        <a:lnTo>
                          <a:pt x="15" y="1308"/>
                        </a:lnTo>
                        <a:lnTo>
                          <a:pt x="31" y="1241"/>
                        </a:lnTo>
                        <a:lnTo>
                          <a:pt x="53" y="1175"/>
                        </a:lnTo>
                        <a:lnTo>
                          <a:pt x="84" y="1112"/>
                        </a:lnTo>
                        <a:lnTo>
                          <a:pt x="122" y="1051"/>
                        </a:lnTo>
                        <a:lnTo>
                          <a:pt x="148" y="1012"/>
                        </a:lnTo>
                        <a:lnTo>
                          <a:pt x="182" y="969"/>
                        </a:lnTo>
                        <a:lnTo>
                          <a:pt x="224" y="925"/>
                        </a:lnTo>
                        <a:lnTo>
                          <a:pt x="275" y="881"/>
                        </a:lnTo>
                        <a:lnTo>
                          <a:pt x="333" y="839"/>
                        </a:lnTo>
                        <a:lnTo>
                          <a:pt x="397" y="801"/>
                        </a:lnTo>
                        <a:lnTo>
                          <a:pt x="468" y="767"/>
                        </a:lnTo>
                        <a:lnTo>
                          <a:pt x="547" y="741"/>
                        </a:lnTo>
                        <a:lnTo>
                          <a:pt x="629" y="723"/>
                        </a:lnTo>
                        <a:lnTo>
                          <a:pt x="719" y="714"/>
                        </a:lnTo>
                        <a:lnTo>
                          <a:pt x="812" y="717"/>
                        </a:lnTo>
                        <a:lnTo>
                          <a:pt x="910" y="733"/>
                        </a:lnTo>
                        <a:lnTo>
                          <a:pt x="906" y="727"/>
                        </a:lnTo>
                        <a:lnTo>
                          <a:pt x="901" y="721"/>
                        </a:lnTo>
                        <a:lnTo>
                          <a:pt x="897" y="712"/>
                        </a:lnTo>
                        <a:lnTo>
                          <a:pt x="894" y="703"/>
                        </a:lnTo>
                        <a:lnTo>
                          <a:pt x="890" y="695"/>
                        </a:lnTo>
                        <a:lnTo>
                          <a:pt x="887" y="685"/>
                        </a:lnTo>
                        <a:lnTo>
                          <a:pt x="884" y="674"/>
                        </a:lnTo>
                        <a:lnTo>
                          <a:pt x="882" y="664"/>
                        </a:lnTo>
                        <a:lnTo>
                          <a:pt x="880" y="652"/>
                        </a:lnTo>
                        <a:lnTo>
                          <a:pt x="879" y="639"/>
                        </a:lnTo>
                        <a:lnTo>
                          <a:pt x="878" y="625"/>
                        </a:lnTo>
                        <a:lnTo>
                          <a:pt x="877" y="610"/>
                        </a:lnTo>
                        <a:lnTo>
                          <a:pt x="906" y="401"/>
                        </a:lnTo>
                        <a:lnTo>
                          <a:pt x="918" y="370"/>
                        </a:lnTo>
                        <a:lnTo>
                          <a:pt x="935" y="337"/>
                        </a:lnTo>
                        <a:lnTo>
                          <a:pt x="959" y="302"/>
                        </a:lnTo>
                        <a:lnTo>
                          <a:pt x="992" y="267"/>
                        </a:lnTo>
                        <a:lnTo>
                          <a:pt x="1033" y="231"/>
                        </a:lnTo>
                        <a:lnTo>
                          <a:pt x="1082" y="196"/>
                        </a:lnTo>
                        <a:lnTo>
                          <a:pt x="1142" y="160"/>
                        </a:lnTo>
                        <a:lnTo>
                          <a:pt x="1212" y="127"/>
                        </a:lnTo>
                        <a:lnTo>
                          <a:pt x="1294" y="96"/>
                        </a:lnTo>
                        <a:lnTo>
                          <a:pt x="1387" y="67"/>
                        </a:lnTo>
                        <a:lnTo>
                          <a:pt x="1493" y="40"/>
                        </a:lnTo>
                        <a:lnTo>
                          <a:pt x="1612" y="17"/>
                        </a:lnTo>
                        <a:lnTo>
                          <a:pt x="1686" y="10"/>
                        </a:lnTo>
                        <a:lnTo>
                          <a:pt x="1756" y="5"/>
                        </a:lnTo>
                        <a:lnTo>
                          <a:pt x="1824" y="1"/>
                        </a:lnTo>
                        <a:lnTo>
                          <a:pt x="1888" y="0"/>
                        </a:lnTo>
                        <a:lnTo>
                          <a:pt x="1948" y="1"/>
                        </a:lnTo>
                        <a:lnTo>
                          <a:pt x="2006" y="3"/>
                        </a:lnTo>
                        <a:lnTo>
                          <a:pt x="2059" y="7"/>
                        </a:lnTo>
                        <a:lnTo>
                          <a:pt x="2108" y="11"/>
                        </a:lnTo>
                        <a:lnTo>
                          <a:pt x="2154" y="16"/>
                        </a:lnTo>
                        <a:lnTo>
                          <a:pt x="2193" y="22"/>
                        </a:lnTo>
                        <a:lnTo>
                          <a:pt x="2230" y="27"/>
                        </a:lnTo>
                        <a:lnTo>
                          <a:pt x="2260" y="31"/>
                        </a:lnTo>
                        <a:lnTo>
                          <a:pt x="2304" y="40"/>
                        </a:lnTo>
                        <a:lnTo>
                          <a:pt x="2348" y="51"/>
                        </a:lnTo>
                        <a:lnTo>
                          <a:pt x="2392" y="61"/>
                        </a:lnTo>
                        <a:lnTo>
                          <a:pt x="2437" y="75"/>
                        </a:lnTo>
                        <a:lnTo>
                          <a:pt x="2483" y="89"/>
                        </a:lnTo>
                        <a:lnTo>
                          <a:pt x="2527" y="106"/>
                        </a:lnTo>
                        <a:lnTo>
                          <a:pt x="2570" y="123"/>
                        </a:lnTo>
                        <a:lnTo>
                          <a:pt x="2611" y="141"/>
                        </a:lnTo>
                        <a:lnTo>
                          <a:pt x="2651" y="160"/>
                        </a:lnTo>
                        <a:lnTo>
                          <a:pt x="2690" y="182"/>
                        </a:lnTo>
                        <a:lnTo>
                          <a:pt x="2725" y="203"/>
                        </a:lnTo>
                        <a:lnTo>
                          <a:pt x="2758" y="225"/>
                        </a:lnTo>
                        <a:lnTo>
                          <a:pt x="2803" y="193"/>
                        </a:lnTo>
                        <a:lnTo>
                          <a:pt x="2847" y="165"/>
                        </a:lnTo>
                        <a:lnTo>
                          <a:pt x="2892" y="141"/>
                        </a:lnTo>
                        <a:lnTo>
                          <a:pt x="2937" y="121"/>
                        </a:lnTo>
                        <a:lnTo>
                          <a:pt x="2982" y="104"/>
                        </a:lnTo>
                        <a:lnTo>
                          <a:pt x="3027" y="92"/>
                        </a:lnTo>
                        <a:lnTo>
                          <a:pt x="3073" y="83"/>
                        </a:lnTo>
                        <a:lnTo>
                          <a:pt x="3117" y="77"/>
                        </a:lnTo>
                        <a:lnTo>
                          <a:pt x="3161" y="74"/>
                        </a:lnTo>
                        <a:lnTo>
                          <a:pt x="3204" y="74"/>
                        </a:lnTo>
                        <a:lnTo>
                          <a:pt x="3247" y="78"/>
                        </a:lnTo>
                        <a:lnTo>
                          <a:pt x="3289" y="83"/>
                        </a:lnTo>
                        <a:lnTo>
                          <a:pt x="3520" y="158"/>
                        </a:lnTo>
                        <a:lnTo>
                          <a:pt x="3539" y="164"/>
                        </a:lnTo>
                        <a:lnTo>
                          <a:pt x="3560" y="169"/>
                        </a:lnTo>
                        <a:lnTo>
                          <a:pt x="3581" y="177"/>
                        </a:lnTo>
                        <a:lnTo>
                          <a:pt x="3603" y="185"/>
                        </a:lnTo>
                        <a:lnTo>
                          <a:pt x="3625" y="196"/>
                        </a:lnTo>
                        <a:lnTo>
                          <a:pt x="3649" y="207"/>
                        </a:lnTo>
                        <a:lnTo>
                          <a:pt x="3671" y="218"/>
                        </a:lnTo>
                        <a:lnTo>
                          <a:pt x="3695" y="232"/>
                        </a:lnTo>
                        <a:lnTo>
                          <a:pt x="3718" y="247"/>
                        </a:lnTo>
                        <a:lnTo>
                          <a:pt x="3740" y="264"/>
                        </a:lnTo>
                        <a:lnTo>
                          <a:pt x="3762" y="281"/>
                        </a:lnTo>
                        <a:lnTo>
                          <a:pt x="3783" y="298"/>
                        </a:lnTo>
                        <a:lnTo>
                          <a:pt x="3793" y="282"/>
                        </a:lnTo>
                        <a:lnTo>
                          <a:pt x="3806" y="264"/>
                        </a:lnTo>
                        <a:lnTo>
                          <a:pt x="3823" y="243"/>
                        </a:lnTo>
                        <a:lnTo>
                          <a:pt x="3843" y="223"/>
                        </a:lnTo>
                        <a:lnTo>
                          <a:pt x="3868" y="201"/>
                        </a:lnTo>
                        <a:lnTo>
                          <a:pt x="3896" y="180"/>
                        </a:lnTo>
                        <a:lnTo>
                          <a:pt x="3929" y="158"/>
                        </a:lnTo>
                        <a:lnTo>
                          <a:pt x="3967" y="138"/>
                        </a:lnTo>
                        <a:lnTo>
                          <a:pt x="4009" y="117"/>
                        </a:lnTo>
                        <a:lnTo>
                          <a:pt x="4057" y="99"/>
                        </a:lnTo>
                        <a:lnTo>
                          <a:pt x="4110" y="83"/>
                        </a:lnTo>
                        <a:lnTo>
                          <a:pt x="4169" y="68"/>
                        </a:lnTo>
                        <a:lnTo>
                          <a:pt x="4219" y="66"/>
                        </a:lnTo>
                        <a:lnTo>
                          <a:pt x="4268" y="66"/>
                        </a:lnTo>
                        <a:lnTo>
                          <a:pt x="4313" y="69"/>
                        </a:lnTo>
                        <a:lnTo>
                          <a:pt x="4357" y="75"/>
                        </a:lnTo>
                        <a:lnTo>
                          <a:pt x="4400" y="84"/>
                        </a:lnTo>
                        <a:lnTo>
                          <a:pt x="4440" y="95"/>
                        </a:lnTo>
                        <a:lnTo>
                          <a:pt x="4479" y="109"/>
                        </a:lnTo>
                        <a:lnTo>
                          <a:pt x="4515" y="124"/>
                        </a:lnTo>
                        <a:lnTo>
                          <a:pt x="4551" y="142"/>
                        </a:lnTo>
                        <a:lnTo>
                          <a:pt x="4585" y="163"/>
                        </a:lnTo>
                        <a:lnTo>
                          <a:pt x="4618" y="185"/>
                        </a:lnTo>
                        <a:lnTo>
                          <a:pt x="4651" y="209"/>
                        </a:lnTo>
                        <a:lnTo>
                          <a:pt x="4668" y="193"/>
                        </a:lnTo>
                        <a:lnTo>
                          <a:pt x="4688" y="175"/>
                        </a:lnTo>
                        <a:lnTo>
                          <a:pt x="4712" y="159"/>
                        </a:lnTo>
                        <a:lnTo>
                          <a:pt x="4739" y="143"/>
                        </a:lnTo>
                        <a:lnTo>
                          <a:pt x="4768" y="129"/>
                        </a:lnTo>
                        <a:lnTo>
                          <a:pt x="4800" y="115"/>
                        </a:lnTo>
                        <a:lnTo>
                          <a:pt x="4833" y="103"/>
                        </a:lnTo>
                        <a:lnTo>
                          <a:pt x="4870" y="93"/>
                        </a:lnTo>
                        <a:lnTo>
                          <a:pt x="4907" y="85"/>
                        </a:lnTo>
                        <a:lnTo>
                          <a:pt x="4946" y="79"/>
                        </a:lnTo>
                        <a:lnTo>
                          <a:pt x="4987" y="75"/>
                        </a:lnTo>
                        <a:lnTo>
                          <a:pt x="5029" y="75"/>
                        </a:lnTo>
                        <a:lnTo>
                          <a:pt x="5075" y="83"/>
                        </a:lnTo>
                        <a:lnTo>
                          <a:pt x="5121" y="94"/>
                        </a:lnTo>
                        <a:lnTo>
                          <a:pt x="5165" y="108"/>
                        </a:lnTo>
                        <a:lnTo>
                          <a:pt x="5207" y="126"/>
                        </a:lnTo>
                        <a:lnTo>
                          <a:pt x="5248" y="147"/>
                        </a:lnTo>
                        <a:lnTo>
                          <a:pt x="5287" y="174"/>
                        </a:lnTo>
                        <a:lnTo>
                          <a:pt x="5323" y="203"/>
                        </a:lnTo>
                        <a:lnTo>
                          <a:pt x="5357" y="238"/>
                        </a:lnTo>
                        <a:lnTo>
                          <a:pt x="5388" y="277"/>
                        </a:lnTo>
                        <a:lnTo>
                          <a:pt x="5417" y="320"/>
                        </a:lnTo>
                        <a:lnTo>
                          <a:pt x="5443" y="368"/>
                        </a:lnTo>
                        <a:lnTo>
                          <a:pt x="5465" y="419"/>
                        </a:lnTo>
                        <a:lnTo>
                          <a:pt x="5479" y="470"/>
                        </a:lnTo>
                        <a:lnTo>
                          <a:pt x="5489" y="518"/>
                        </a:lnTo>
                        <a:lnTo>
                          <a:pt x="5494" y="566"/>
                        </a:lnTo>
                        <a:lnTo>
                          <a:pt x="5495" y="612"/>
                        </a:lnTo>
                        <a:lnTo>
                          <a:pt x="5493" y="657"/>
                        </a:lnTo>
                        <a:lnTo>
                          <a:pt x="5486" y="700"/>
                        </a:lnTo>
                        <a:lnTo>
                          <a:pt x="5476" y="743"/>
                        </a:lnTo>
                        <a:lnTo>
                          <a:pt x="5463" y="784"/>
                        </a:lnTo>
                        <a:lnTo>
                          <a:pt x="5446" y="823"/>
                        </a:lnTo>
                        <a:lnTo>
                          <a:pt x="5428" y="860"/>
                        </a:lnTo>
                        <a:lnTo>
                          <a:pt x="5406" y="897"/>
                        </a:lnTo>
                        <a:lnTo>
                          <a:pt x="5383" y="930"/>
                        </a:lnTo>
                        <a:lnTo>
                          <a:pt x="5450" y="928"/>
                        </a:lnTo>
                        <a:lnTo>
                          <a:pt x="5513" y="931"/>
                        </a:lnTo>
                        <a:lnTo>
                          <a:pt x="5570" y="941"/>
                        </a:lnTo>
                        <a:lnTo>
                          <a:pt x="5621" y="955"/>
                        </a:lnTo>
                        <a:lnTo>
                          <a:pt x="5669" y="974"/>
                        </a:lnTo>
                        <a:lnTo>
                          <a:pt x="5712" y="997"/>
                        </a:lnTo>
                        <a:lnTo>
                          <a:pt x="5751" y="1023"/>
                        </a:lnTo>
                        <a:lnTo>
                          <a:pt x="5787" y="1051"/>
                        </a:lnTo>
                        <a:lnTo>
                          <a:pt x="5819" y="1082"/>
                        </a:lnTo>
                        <a:lnTo>
                          <a:pt x="5847" y="1113"/>
                        </a:lnTo>
                        <a:lnTo>
                          <a:pt x="5873" y="1145"/>
                        </a:lnTo>
                        <a:lnTo>
                          <a:pt x="5896" y="1177"/>
                        </a:lnTo>
                        <a:lnTo>
                          <a:pt x="5929" y="1234"/>
                        </a:lnTo>
                        <a:lnTo>
                          <a:pt x="5952" y="1291"/>
                        </a:lnTo>
                        <a:lnTo>
                          <a:pt x="5968" y="1349"/>
                        </a:lnTo>
                        <a:lnTo>
                          <a:pt x="5977" y="1408"/>
                        </a:lnTo>
                        <a:lnTo>
                          <a:pt x="5979" y="1464"/>
                        </a:lnTo>
                        <a:lnTo>
                          <a:pt x="5976" y="1519"/>
                        </a:lnTo>
                        <a:lnTo>
                          <a:pt x="5967" y="1572"/>
                        </a:lnTo>
                        <a:lnTo>
                          <a:pt x="5955" y="1623"/>
                        </a:lnTo>
                        <a:lnTo>
                          <a:pt x="5940" y="1668"/>
                        </a:lnTo>
                        <a:lnTo>
                          <a:pt x="5923" y="1710"/>
                        </a:lnTo>
                        <a:lnTo>
                          <a:pt x="5904" y="1745"/>
                        </a:lnTo>
                        <a:lnTo>
                          <a:pt x="5886" y="1774"/>
                        </a:lnTo>
                        <a:lnTo>
                          <a:pt x="5394" y="1798"/>
                        </a:lnTo>
                        <a:lnTo>
                          <a:pt x="4906" y="1817"/>
                        </a:lnTo>
                        <a:lnTo>
                          <a:pt x="4419" y="1831"/>
                        </a:lnTo>
                        <a:lnTo>
                          <a:pt x="3935" y="1840"/>
                        </a:lnTo>
                        <a:lnTo>
                          <a:pt x="3451" y="1845"/>
                        </a:lnTo>
                        <a:lnTo>
                          <a:pt x="2968" y="1845"/>
                        </a:lnTo>
                        <a:lnTo>
                          <a:pt x="2486" y="1842"/>
                        </a:lnTo>
                        <a:lnTo>
                          <a:pt x="2001" y="1834"/>
                        </a:lnTo>
                        <a:lnTo>
                          <a:pt x="1517" y="1824"/>
                        </a:lnTo>
                        <a:lnTo>
                          <a:pt x="1030" y="1810"/>
                        </a:lnTo>
                        <a:lnTo>
                          <a:pt x="543" y="1791"/>
                        </a:lnTo>
                        <a:lnTo>
                          <a:pt x="52" y="1770"/>
                        </a:lnTo>
                        <a:lnTo>
                          <a:pt x="52" y="1770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2" name="Freeform 180"/>
                  <p:cNvSpPr>
                    <a:spLocks noEditPoints="1"/>
                  </p:cNvSpPr>
                  <p:nvPr/>
                </p:nvSpPr>
                <p:spPr bwMode="auto">
                  <a:xfrm>
                    <a:off x="2576" y="2881"/>
                    <a:ext cx="821" cy="285"/>
                  </a:xfrm>
                  <a:custGeom>
                    <a:avLst/>
                    <a:gdLst/>
                    <a:ahLst/>
                    <a:cxnLst>
                      <a:cxn ang="0">
                        <a:pos x="130" y="1694"/>
                      </a:cxn>
                      <a:cxn ang="0">
                        <a:pos x="127" y="1565"/>
                      </a:cxn>
                      <a:cxn ang="0">
                        <a:pos x="182" y="1152"/>
                      </a:cxn>
                      <a:cxn ang="0">
                        <a:pos x="474" y="817"/>
                      </a:cxn>
                      <a:cxn ang="0">
                        <a:pos x="790" y="710"/>
                      </a:cxn>
                      <a:cxn ang="0">
                        <a:pos x="923" y="694"/>
                      </a:cxn>
                      <a:cxn ang="0">
                        <a:pos x="850" y="656"/>
                      </a:cxn>
                      <a:cxn ang="0">
                        <a:pos x="517" y="682"/>
                      </a:cxn>
                      <a:cxn ang="0">
                        <a:pos x="139" y="956"/>
                      </a:cxn>
                      <a:cxn ang="0">
                        <a:pos x="0" y="1416"/>
                      </a:cxn>
                      <a:cxn ang="0">
                        <a:pos x="899" y="375"/>
                      </a:cxn>
                      <a:cxn ang="0">
                        <a:pos x="1210" y="895"/>
                      </a:cxn>
                      <a:cxn ang="0">
                        <a:pos x="1440" y="895"/>
                      </a:cxn>
                      <a:cxn ang="0">
                        <a:pos x="1391" y="777"/>
                      </a:cxn>
                      <a:cxn ang="0">
                        <a:pos x="907" y="442"/>
                      </a:cxn>
                      <a:cxn ang="0">
                        <a:pos x="4785" y="1172"/>
                      </a:cxn>
                      <a:cxn ang="0">
                        <a:pos x="4089" y="1091"/>
                      </a:cxn>
                      <a:cxn ang="0">
                        <a:pos x="3980" y="1143"/>
                      </a:cxn>
                      <a:cxn ang="0">
                        <a:pos x="4052" y="1182"/>
                      </a:cxn>
                      <a:cxn ang="0">
                        <a:pos x="4439" y="1167"/>
                      </a:cxn>
                      <a:cxn ang="0">
                        <a:pos x="4855" y="1365"/>
                      </a:cxn>
                      <a:cxn ang="0">
                        <a:pos x="5057" y="1745"/>
                      </a:cxn>
                      <a:cxn ang="0">
                        <a:pos x="5106" y="1662"/>
                      </a:cxn>
                      <a:cxn ang="0">
                        <a:pos x="3852" y="306"/>
                      </a:cxn>
                      <a:cxn ang="0">
                        <a:pos x="3778" y="231"/>
                      </a:cxn>
                      <a:cxn ang="0">
                        <a:pos x="4035" y="41"/>
                      </a:cxn>
                      <a:cxn ang="0">
                        <a:pos x="4363" y="11"/>
                      </a:cxn>
                      <a:cxn ang="0">
                        <a:pos x="4641" y="144"/>
                      </a:cxn>
                      <a:cxn ang="0">
                        <a:pos x="4800" y="357"/>
                      </a:cxn>
                      <a:cxn ang="0">
                        <a:pos x="4633" y="192"/>
                      </a:cxn>
                      <a:cxn ang="0">
                        <a:pos x="4335" y="114"/>
                      </a:cxn>
                      <a:cxn ang="0">
                        <a:pos x="4036" y="190"/>
                      </a:cxn>
                      <a:cxn ang="0">
                        <a:pos x="3871" y="327"/>
                      </a:cxn>
                      <a:cxn ang="0">
                        <a:pos x="4025" y="1917"/>
                      </a:cxn>
                      <a:cxn ang="0">
                        <a:pos x="3326" y="1977"/>
                      </a:cxn>
                      <a:cxn ang="0">
                        <a:pos x="2719" y="1768"/>
                      </a:cxn>
                      <a:cxn ang="0">
                        <a:pos x="2775" y="1654"/>
                      </a:cxn>
                      <a:cxn ang="0">
                        <a:pos x="3176" y="1762"/>
                      </a:cxn>
                      <a:cxn ang="0">
                        <a:pos x="3814" y="1779"/>
                      </a:cxn>
                      <a:cxn ang="0">
                        <a:pos x="4265" y="1515"/>
                      </a:cxn>
                      <a:cxn ang="0">
                        <a:pos x="2649" y="461"/>
                      </a:cxn>
                      <a:cxn ang="0">
                        <a:pos x="2764" y="428"/>
                      </a:cxn>
                      <a:cxn ang="0">
                        <a:pos x="3067" y="140"/>
                      </a:cxn>
                      <a:cxn ang="0">
                        <a:pos x="3411" y="73"/>
                      </a:cxn>
                      <a:cxn ang="0">
                        <a:pos x="3109" y="9"/>
                      </a:cxn>
                      <a:cxn ang="0">
                        <a:pos x="2732" y="180"/>
                      </a:cxn>
                      <a:cxn ang="0">
                        <a:pos x="2549" y="426"/>
                      </a:cxn>
                      <a:cxn ang="0">
                        <a:pos x="2814" y="1563"/>
                      </a:cxn>
                      <a:cxn ang="0">
                        <a:pos x="2898" y="844"/>
                      </a:cxn>
                      <a:cxn ang="0">
                        <a:pos x="2396" y="406"/>
                      </a:cxn>
                      <a:cxn ang="0">
                        <a:pos x="2736" y="854"/>
                      </a:cxn>
                      <a:cxn ang="0">
                        <a:pos x="2636" y="1551"/>
                      </a:cxn>
                      <a:cxn ang="0">
                        <a:pos x="2578" y="1779"/>
                      </a:cxn>
                      <a:cxn ang="0">
                        <a:pos x="2711" y="1778"/>
                      </a:cxn>
                      <a:cxn ang="0">
                        <a:pos x="4959" y="1022"/>
                      </a:cxn>
                      <a:cxn ang="0">
                        <a:pos x="4872" y="1232"/>
                      </a:cxn>
                      <a:cxn ang="0">
                        <a:pos x="4983" y="1209"/>
                      </a:cxn>
                      <a:cxn ang="0">
                        <a:pos x="5358" y="919"/>
                      </a:cxn>
                      <a:cxn ang="0">
                        <a:pos x="5645" y="920"/>
                      </a:cxn>
                      <a:cxn ang="0">
                        <a:pos x="5608" y="889"/>
                      </a:cxn>
                    </a:cxnLst>
                    <a:rect l="0" t="0" r="r" b="b"/>
                    <a:pathLst>
                      <a:path w="5746" h="1993">
                        <a:moveTo>
                          <a:pt x="61" y="1689"/>
                        </a:moveTo>
                        <a:lnTo>
                          <a:pt x="67" y="1690"/>
                        </a:lnTo>
                        <a:lnTo>
                          <a:pt x="74" y="1690"/>
                        </a:lnTo>
                        <a:lnTo>
                          <a:pt x="82" y="1691"/>
                        </a:lnTo>
                        <a:lnTo>
                          <a:pt x="91" y="1691"/>
                        </a:lnTo>
                        <a:lnTo>
                          <a:pt x="101" y="1692"/>
                        </a:lnTo>
                        <a:lnTo>
                          <a:pt x="110" y="1693"/>
                        </a:lnTo>
                        <a:lnTo>
                          <a:pt x="120" y="1693"/>
                        </a:lnTo>
                        <a:lnTo>
                          <a:pt x="130" y="1694"/>
                        </a:lnTo>
                        <a:lnTo>
                          <a:pt x="139" y="1694"/>
                        </a:lnTo>
                        <a:lnTo>
                          <a:pt x="148" y="1695"/>
                        </a:lnTo>
                        <a:lnTo>
                          <a:pt x="155" y="1695"/>
                        </a:lnTo>
                        <a:lnTo>
                          <a:pt x="160" y="1695"/>
                        </a:lnTo>
                        <a:lnTo>
                          <a:pt x="156" y="1679"/>
                        </a:lnTo>
                        <a:lnTo>
                          <a:pt x="149" y="1658"/>
                        </a:lnTo>
                        <a:lnTo>
                          <a:pt x="142" y="1631"/>
                        </a:lnTo>
                        <a:lnTo>
                          <a:pt x="134" y="1601"/>
                        </a:lnTo>
                        <a:lnTo>
                          <a:pt x="127" y="1565"/>
                        </a:lnTo>
                        <a:lnTo>
                          <a:pt x="121" y="1526"/>
                        </a:lnTo>
                        <a:lnTo>
                          <a:pt x="117" y="1485"/>
                        </a:lnTo>
                        <a:lnTo>
                          <a:pt x="116" y="1438"/>
                        </a:lnTo>
                        <a:lnTo>
                          <a:pt x="118" y="1388"/>
                        </a:lnTo>
                        <a:lnTo>
                          <a:pt x="125" y="1335"/>
                        </a:lnTo>
                        <a:lnTo>
                          <a:pt x="136" y="1279"/>
                        </a:lnTo>
                        <a:lnTo>
                          <a:pt x="153" y="1220"/>
                        </a:lnTo>
                        <a:lnTo>
                          <a:pt x="166" y="1188"/>
                        </a:lnTo>
                        <a:lnTo>
                          <a:pt x="182" y="1152"/>
                        </a:lnTo>
                        <a:lnTo>
                          <a:pt x="201" y="1116"/>
                        </a:lnTo>
                        <a:lnTo>
                          <a:pt x="222" y="1078"/>
                        </a:lnTo>
                        <a:lnTo>
                          <a:pt x="246" y="1039"/>
                        </a:lnTo>
                        <a:lnTo>
                          <a:pt x="275" y="1000"/>
                        </a:lnTo>
                        <a:lnTo>
                          <a:pt x="306" y="961"/>
                        </a:lnTo>
                        <a:lnTo>
                          <a:pt x="342" y="922"/>
                        </a:lnTo>
                        <a:lnTo>
                          <a:pt x="381" y="886"/>
                        </a:lnTo>
                        <a:lnTo>
                          <a:pt x="425" y="850"/>
                        </a:lnTo>
                        <a:lnTo>
                          <a:pt x="474" y="817"/>
                        </a:lnTo>
                        <a:lnTo>
                          <a:pt x="526" y="786"/>
                        </a:lnTo>
                        <a:lnTo>
                          <a:pt x="557" y="772"/>
                        </a:lnTo>
                        <a:lnTo>
                          <a:pt x="588" y="759"/>
                        </a:lnTo>
                        <a:lnTo>
                          <a:pt x="619" y="747"/>
                        </a:lnTo>
                        <a:lnTo>
                          <a:pt x="652" y="737"/>
                        </a:lnTo>
                        <a:lnTo>
                          <a:pt x="685" y="728"/>
                        </a:lnTo>
                        <a:lnTo>
                          <a:pt x="720" y="721"/>
                        </a:lnTo>
                        <a:lnTo>
                          <a:pt x="754" y="715"/>
                        </a:lnTo>
                        <a:lnTo>
                          <a:pt x="790" y="710"/>
                        </a:lnTo>
                        <a:lnTo>
                          <a:pt x="826" y="708"/>
                        </a:lnTo>
                        <a:lnTo>
                          <a:pt x="863" y="707"/>
                        </a:lnTo>
                        <a:lnTo>
                          <a:pt x="900" y="708"/>
                        </a:lnTo>
                        <a:lnTo>
                          <a:pt x="937" y="710"/>
                        </a:lnTo>
                        <a:lnTo>
                          <a:pt x="935" y="708"/>
                        </a:lnTo>
                        <a:lnTo>
                          <a:pt x="932" y="705"/>
                        </a:lnTo>
                        <a:lnTo>
                          <a:pt x="928" y="702"/>
                        </a:lnTo>
                        <a:lnTo>
                          <a:pt x="926" y="698"/>
                        </a:lnTo>
                        <a:lnTo>
                          <a:pt x="923" y="694"/>
                        </a:lnTo>
                        <a:lnTo>
                          <a:pt x="920" y="690"/>
                        </a:lnTo>
                        <a:lnTo>
                          <a:pt x="918" y="686"/>
                        </a:lnTo>
                        <a:lnTo>
                          <a:pt x="914" y="681"/>
                        </a:lnTo>
                        <a:lnTo>
                          <a:pt x="912" y="677"/>
                        </a:lnTo>
                        <a:lnTo>
                          <a:pt x="909" y="673"/>
                        </a:lnTo>
                        <a:lnTo>
                          <a:pt x="907" y="670"/>
                        </a:lnTo>
                        <a:lnTo>
                          <a:pt x="904" y="665"/>
                        </a:lnTo>
                        <a:lnTo>
                          <a:pt x="879" y="660"/>
                        </a:lnTo>
                        <a:lnTo>
                          <a:pt x="850" y="656"/>
                        </a:lnTo>
                        <a:lnTo>
                          <a:pt x="820" y="651"/>
                        </a:lnTo>
                        <a:lnTo>
                          <a:pt x="787" y="649"/>
                        </a:lnTo>
                        <a:lnTo>
                          <a:pt x="752" y="648"/>
                        </a:lnTo>
                        <a:lnTo>
                          <a:pt x="716" y="648"/>
                        </a:lnTo>
                        <a:lnTo>
                          <a:pt x="678" y="650"/>
                        </a:lnTo>
                        <a:lnTo>
                          <a:pt x="639" y="655"/>
                        </a:lnTo>
                        <a:lnTo>
                          <a:pt x="599" y="661"/>
                        </a:lnTo>
                        <a:lnTo>
                          <a:pt x="559" y="671"/>
                        </a:lnTo>
                        <a:lnTo>
                          <a:pt x="517" y="682"/>
                        </a:lnTo>
                        <a:lnTo>
                          <a:pt x="475" y="698"/>
                        </a:lnTo>
                        <a:lnTo>
                          <a:pt x="424" y="721"/>
                        </a:lnTo>
                        <a:lnTo>
                          <a:pt x="375" y="747"/>
                        </a:lnTo>
                        <a:lnTo>
                          <a:pt x="329" y="776"/>
                        </a:lnTo>
                        <a:lnTo>
                          <a:pt x="285" y="807"/>
                        </a:lnTo>
                        <a:lnTo>
                          <a:pt x="245" y="841"/>
                        </a:lnTo>
                        <a:lnTo>
                          <a:pt x="206" y="877"/>
                        </a:lnTo>
                        <a:lnTo>
                          <a:pt x="172" y="915"/>
                        </a:lnTo>
                        <a:lnTo>
                          <a:pt x="139" y="956"/>
                        </a:lnTo>
                        <a:lnTo>
                          <a:pt x="112" y="997"/>
                        </a:lnTo>
                        <a:lnTo>
                          <a:pt x="86" y="1042"/>
                        </a:lnTo>
                        <a:lnTo>
                          <a:pt x="64" y="1087"/>
                        </a:lnTo>
                        <a:lnTo>
                          <a:pt x="45" y="1133"/>
                        </a:lnTo>
                        <a:lnTo>
                          <a:pt x="26" y="1194"/>
                        </a:lnTo>
                        <a:lnTo>
                          <a:pt x="13" y="1252"/>
                        </a:lnTo>
                        <a:lnTo>
                          <a:pt x="4" y="1309"/>
                        </a:lnTo>
                        <a:lnTo>
                          <a:pt x="0" y="1364"/>
                        </a:lnTo>
                        <a:lnTo>
                          <a:pt x="0" y="1416"/>
                        </a:lnTo>
                        <a:lnTo>
                          <a:pt x="3" y="1465"/>
                        </a:lnTo>
                        <a:lnTo>
                          <a:pt x="8" y="1511"/>
                        </a:lnTo>
                        <a:lnTo>
                          <a:pt x="17" y="1554"/>
                        </a:lnTo>
                        <a:lnTo>
                          <a:pt x="28" y="1594"/>
                        </a:lnTo>
                        <a:lnTo>
                          <a:pt x="38" y="1630"/>
                        </a:lnTo>
                        <a:lnTo>
                          <a:pt x="50" y="1662"/>
                        </a:lnTo>
                        <a:lnTo>
                          <a:pt x="61" y="1689"/>
                        </a:lnTo>
                        <a:lnTo>
                          <a:pt x="61" y="1689"/>
                        </a:lnTo>
                        <a:close/>
                        <a:moveTo>
                          <a:pt x="899" y="375"/>
                        </a:moveTo>
                        <a:lnTo>
                          <a:pt x="875" y="552"/>
                        </a:lnTo>
                        <a:lnTo>
                          <a:pt x="883" y="612"/>
                        </a:lnTo>
                        <a:lnTo>
                          <a:pt x="905" y="665"/>
                        </a:lnTo>
                        <a:lnTo>
                          <a:pt x="939" y="715"/>
                        </a:lnTo>
                        <a:lnTo>
                          <a:pt x="984" y="760"/>
                        </a:lnTo>
                        <a:lnTo>
                          <a:pt x="1036" y="801"/>
                        </a:lnTo>
                        <a:lnTo>
                          <a:pt x="1092" y="837"/>
                        </a:lnTo>
                        <a:lnTo>
                          <a:pt x="1151" y="868"/>
                        </a:lnTo>
                        <a:lnTo>
                          <a:pt x="1210" y="895"/>
                        </a:lnTo>
                        <a:lnTo>
                          <a:pt x="1267" y="918"/>
                        </a:lnTo>
                        <a:lnTo>
                          <a:pt x="1319" y="935"/>
                        </a:lnTo>
                        <a:lnTo>
                          <a:pt x="1363" y="948"/>
                        </a:lnTo>
                        <a:lnTo>
                          <a:pt x="1397" y="956"/>
                        </a:lnTo>
                        <a:lnTo>
                          <a:pt x="1406" y="944"/>
                        </a:lnTo>
                        <a:lnTo>
                          <a:pt x="1414" y="932"/>
                        </a:lnTo>
                        <a:lnTo>
                          <a:pt x="1423" y="920"/>
                        </a:lnTo>
                        <a:lnTo>
                          <a:pt x="1431" y="907"/>
                        </a:lnTo>
                        <a:lnTo>
                          <a:pt x="1440" y="895"/>
                        </a:lnTo>
                        <a:lnTo>
                          <a:pt x="1449" y="882"/>
                        </a:lnTo>
                        <a:lnTo>
                          <a:pt x="1458" y="870"/>
                        </a:lnTo>
                        <a:lnTo>
                          <a:pt x="1467" y="858"/>
                        </a:lnTo>
                        <a:lnTo>
                          <a:pt x="1477" y="845"/>
                        </a:lnTo>
                        <a:lnTo>
                          <a:pt x="1486" y="832"/>
                        </a:lnTo>
                        <a:lnTo>
                          <a:pt x="1497" y="819"/>
                        </a:lnTo>
                        <a:lnTo>
                          <a:pt x="1507" y="806"/>
                        </a:lnTo>
                        <a:lnTo>
                          <a:pt x="1452" y="793"/>
                        </a:lnTo>
                        <a:lnTo>
                          <a:pt x="1391" y="777"/>
                        </a:lnTo>
                        <a:lnTo>
                          <a:pt x="1326" y="758"/>
                        </a:lnTo>
                        <a:lnTo>
                          <a:pt x="1258" y="735"/>
                        </a:lnTo>
                        <a:lnTo>
                          <a:pt x="1191" y="708"/>
                        </a:lnTo>
                        <a:lnTo>
                          <a:pt x="1125" y="677"/>
                        </a:lnTo>
                        <a:lnTo>
                          <a:pt x="1065" y="641"/>
                        </a:lnTo>
                        <a:lnTo>
                          <a:pt x="1010" y="600"/>
                        </a:lnTo>
                        <a:lnTo>
                          <a:pt x="964" y="553"/>
                        </a:lnTo>
                        <a:lnTo>
                          <a:pt x="929" y="501"/>
                        </a:lnTo>
                        <a:lnTo>
                          <a:pt x="907" y="442"/>
                        </a:lnTo>
                        <a:lnTo>
                          <a:pt x="899" y="375"/>
                        </a:lnTo>
                        <a:lnTo>
                          <a:pt x="899" y="375"/>
                        </a:lnTo>
                        <a:close/>
                        <a:moveTo>
                          <a:pt x="5101" y="1634"/>
                        </a:moveTo>
                        <a:lnTo>
                          <a:pt x="5087" y="1549"/>
                        </a:lnTo>
                        <a:lnTo>
                          <a:pt x="5056" y="1465"/>
                        </a:lnTo>
                        <a:lnTo>
                          <a:pt x="5009" y="1382"/>
                        </a:lnTo>
                        <a:lnTo>
                          <a:pt x="4946" y="1305"/>
                        </a:lnTo>
                        <a:lnTo>
                          <a:pt x="4872" y="1234"/>
                        </a:lnTo>
                        <a:lnTo>
                          <a:pt x="4785" y="1172"/>
                        </a:lnTo>
                        <a:lnTo>
                          <a:pt x="4689" y="1120"/>
                        </a:lnTo>
                        <a:lnTo>
                          <a:pt x="4585" y="1080"/>
                        </a:lnTo>
                        <a:lnTo>
                          <a:pt x="4473" y="1054"/>
                        </a:lnTo>
                        <a:lnTo>
                          <a:pt x="4356" y="1045"/>
                        </a:lnTo>
                        <a:lnTo>
                          <a:pt x="4236" y="1053"/>
                        </a:lnTo>
                        <a:lnTo>
                          <a:pt x="4113" y="1081"/>
                        </a:lnTo>
                        <a:lnTo>
                          <a:pt x="4106" y="1085"/>
                        </a:lnTo>
                        <a:lnTo>
                          <a:pt x="4098" y="1088"/>
                        </a:lnTo>
                        <a:lnTo>
                          <a:pt x="4089" y="1091"/>
                        </a:lnTo>
                        <a:lnTo>
                          <a:pt x="4078" y="1095"/>
                        </a:lnTo>
                        <a:lnTo>
                          <a:pt x="4067" y="1101"/>
                        </a:lnTo>
                        <a:lnTo>
                          <a:pt x="4055" y="1105"/>
                        </a:lnTo>
                        <a:lnTo>
                          <a:pt x="4042" y="1110"/>
                        </a:lnTo>
                        <a:lnTo>
                          <a:pt x="4029" y="1117"/>
                        </a:lnTo>
                        <a:lnTo>
                          <a:pt x="4016" y="1122"/>
                        </a:lnTo>
                        <a:lnTo>
                          <a:pt x="4004" y="1130"/>
                        </a:lnTo>
                        <a:lnTo>
                          <a:pt x="3992" y="1136"/>
                        </a:lnTo>
                        <a:lnTo>
                          <a:pt x="3980" y="1143"/>
                        </a:lnTo>
                        <a:lnTo>
                          <a:pt x="3989" y="1149"/>
                        </a:lnTo>
                        <a:lnTo>
                          <a:pt x="3998" y="1154"/>
                        </a:lnTo>
                        <a:lnTo>
                          <a:pt x="4007" y="1159"/>
                        </a:lnTo>
                        <a:lnTo>
                          <a:pt x="4015" y="1163"/>
                        </a:lnTo>
                        <a:lnTo>
                          <a:pt x="4023" y="1167"/>
                        </a:lnTo>
                        <a:lnTo>
                          <a:pt x="4030" y="1172"/>
                        </a:lnTo>
                        <a:lnTo>
                          <a:pt x="4038" y="1175"/>
                        </a:lnTo>
                        <a:lnTo>
                          <a:pt x="4046" y="1179"/>
                        </a:lnTo>
                        <a:lnTo>
                          <a:pt x="4052" y="1182"/>
                        </a:lnTo>
                        <a:lnTo>
                          <a:pt x="4058" y="1187"/>
                        </a:lnTo>
                        <a:lnTo>
                          <a:pt x="4065" y="1191"/>
                        </a:lnTo>
                        <a:lnTo>
                          <a:pt x="4071" y="1194"/>
                        </a:lnTo>
                        <a:lnTo>
                          <a:pt x="4136" y="1176"/>
                        </a:lnTo>
                        <a:lnTo>
                          <a:pt x="4199" y="1163"/>
                        </a:lnTo>
                        <a:lnTo>
                          <a:pt x="4262" y="1157"/>
                        </a:lnTo>
                        <a:lnTo>
                          <a:pt x="4323" y="1156"/>
                        </a:lnTo>
                        <a:lnTo>
                          <a:pt x="4382" y="1159"/>
                        </a:lnTo>
                        <a:lnTo>
                          <a:pt x="4439" y="1167"/>
                        </a:lnTo>
                        <a:lnTo>
                          <a:pt x="4494" y="1178"/>
                        </a:lnTo>
                        <a:lnTo>
                          <a:pt x="4546" y="1193"/>
                        </a:lnTo>
                        <a:lnTo>
                          <a:pt x="4595" y="1209"/>
                        </a:lnTo>
                        <a:lnTo>
                          <a:pt x="4641" y="1229"/>
                        </a:lnTo>
                        <a:lnTo>
                          <a:pt x="4684" y="1248"/>
                        </a:lnTo>
                        <a:lnTo>
                          <a:pt x="4724" y="1267"/>
                        </a:lnTo>
                        <a:lnTo>
                          <a:pt x="4769" y="1297"/>
                        </a:lnTo>
                        <a:lnTo>
                          <a:pt x="4813" y="1331"/>
                        </a:lnTo>
                        <a:lnTo>
                          <a:pt x="4855" y="1365"/>
                        </a:lnTo>
                        <a:lnTo>
                          <a:pt x="4894" y="1403"/>
                        </a:lnTo>
                        <a:lnTo>
                          <a:pt x="4929" y="1443"/>
                        </a:lnTo>
                        <a:lnTo>
                          <a:pt x="4960" y="1483"/>
                        </a:lnTo>
                        <a:lnTo>
                          <a:pt x="4989" y="1525"/>
                        </a:lnTo>
                        <a:lnTo>
                          <a:pt x="5013" y="1569"/>
                        </a:lnTo>
                        <a:lnTo>
                          <a:pt x="5031" y="1614"/>
                        </a:lnTo>
                        <a:lnTo>
                          <a:pt x="5045" y="1658"/>
                        </a:lnTo>
                        <a:lnTo>
                          <a:pt x="5054" y="1702"/>
                        </a:lnTo>
                        <a:lnTo>
                          <a:pt x="5057" y="1745"/>
                        </a:lnTo>
                        <a:lnTo>
                          <a:pt x="5107" y="1744"/>
                        </a:lnTo>
                        <a:lnTo>
                          <a:pt x="5107" y="1734"/>
                        </a:lnTo>
                        <a:lnTo>
                          <a:pt x="5109" y="1723"/>
                        </a:lnTo>
                        <a:lnTo>
                          <a:pt x="5109" y="1712"/>
                        </a:lnTo>
                        <a:lnTo>
                          <a:pt x="5109" y="1702"/>
                        </a:lnTo>
                        <a:lnTo>
                          <a:pt x="5109" y="1692"/>
                        </a:lnTo>
                        <a:lnTo>
                          <a:pt x="5107" y="1681"/>
                        </a:lnTo>
                        <a:lnTo>
                          <a:pt x="5107" y="1672"/>
                        </a:lnTo>
                        <a:lnTo>
                          <a:pt x="5106" y="1662"/>
                        </a:lnTo>
                        <a:lnTo>
                          <a:pt x="5105" y="1653"/>
                        </a:lnTo>
                        <a:lnTo>
                          <a:pt x="5103" y="1646"/>
                        </a:lnTo>
                        <a:lnTo>
                          <a:pt x="5102" y="1639"/>
                        </a:lnTo>
                        <a:lnTo>
                          <a:pt x="5101" y="1634"/>
                        </a:lnTo>
                        <a:lnTo>
                          <a:pt x="5101" y="1634"/>
                        </a:lnTo>
                        <a:close/>
                        <a:moveTo>
                          <a:pt x="3871" y="327"/>
                        </a:moveTo>
                        <a:lnTo>
                          <a:pt x="3865" y="320"/>
                        </a:lnTo>
                        <a:lnTo>
                          <a:pt x="3858" y="314"/>
                        </a:lnTo>
                        <a:lnTo>
                          <a:pt x="3852" y="306"/>
                        </a:lnTo>
                        <a:lnTo>
                          <a:pt x="3846" y="299"/>
                        </a:lnTo>
                        <a:lnTo>
                          <a:pt x="3838" y="290"/>
                        </a:lnTo>
                        <a:lnTo>
                          <a:pt x="3829" y="283"/>
                        </a:lnTo>
                        <a:lnTo>
                          <a:pt x="3822" y="274"/>
                        </a:lnTo>
                        <a:lnTo>
                          <a:pt x="3813" y="265"/>
                        </a:lnTo>
                        <a:lnTo>
                          <a:pt x="3805" y="257"/>
                        </a:lnTo>
                        <a:lnTo>
                          <a:pt x="3795" y="248"/>
                        </a:lnTo>
                        <a:lnTo>
                          <a:pt x="3786" y="240"/>
                        </a:lnTo>
                        <a:lnTo>
                          <a:pt x="3778" y="231"/>
                        </a:lnTo>
                        <a:lnTo>
                          <a:pt x="3795" y="209"/>
                        </a:lnTo>
                        <a:lnTo>
                          <a:pt x="3815" y="186"/>
                        </a:lnTo>
                        <a:lnTo>
                          <a:pt x="3838" y="163"/>
                        </a:lnTo>
                        <a:lnTo>
                          <a:pt x="3864" y="141"/>
                        </a:lnTo>
                        <a:lnTo>
                          <a:pt x="3893" y="118"/>
                        </a:lnTo>
                        <a:lnTo>
                          <a:pt x="3925" y="97"/>
                        </a:lnTo>
                        <a:lnTo>
                          <a:pt x="3960" y="76"/>
                        </a:lnTo>
                        <a:lnTo>
                          <a:pt x="3996" y="57"/>
                        </a:lnTo>
                        <a:lnTo>
                          <a:pt x="4035" y="41"/>
                        </a:lnTo>
                        <a:lnTo>
                          <a:pt x="4077" y="26"/>
                        </a:lnTo>
                        <a:lnTo>
                          <a:pt x="4121" y="14"/>
                        </a:lnTo>
                        <a:lnTo>
                          <a:pt x="4168" y="4"/>
                        </a:lnTo>
                        <a:lnTo>
                          <a:pt x="4195" y="2"/>
                        </a:lnTo>
                        <a:lnTo>
                          <a:pt x="4225" y="0"/>
                        </a:lnTo>
                        <a:lnTo>
                          <a:pt x="4257" y="0"/>
                        </a:lnTo>
                        <a:lnTo>
                          <a:pt x="4291" y="1"/>
                        </a:lnTo>
                        <a:lnTo>
                          <a:pt x="4326" y="4"/>
                        </a:lnTo>
                        <a:lnTo>
                          <a:pt x="4363" y="11"/>
                        </a:lnTo>
                        <a:lnTo>
                          <a:pt x="4400" y="19"/>
                        </a:lnTo>
                        <a:lnTo>
                          <a:pt x="4439" y="30"/>
                        </a:lnTo>
                        <a:lnTo>
                          <a:pt x="4478" y="44"/>
                        </a:lnTo>
                        <a:lnTo>
                          <a:pt x="4517" y="62"/>
                        </a:lnTo>
                        <a:lnTo>
                          <a:pt x="4557" y="83"/>
                        </a:lnTo>
                        <a:lnTo>
                          <a:pt x="4597" y="107"/>
                        </a:lnTo>
                        <a:lnTo>
                          <a:pt x="4610" y="118"/>
                        </a:lnTo>
                        <a:lnTo>
                          <a:pt x="4624" y="130"/>
                        </a:lnTo>
                        <a:lnTo>
                          <a:pt x="4641" y="144"/>
                        </a:lnTo>
                        <a:lnTo>
                          <a:pt x="4658" y="160"/>
                        </a:lnTo>
                        <a:lnTo>
                          <a:pt x="4676" y="177"/>
                        </a:lnTo>
                        <a:lnTo>
                          <a:pt x="4696" y="198"/>
                        </a:lnTo>
                        <a:lnTo>
                          <a:pt x="4715" y="219"/>
                        </a:lnTo>
                        <a:lnTo>
                          <a:pt x="4733" y="243"/>
                        </a:lnTo>
                        <a:lnTo>
                          <a:pt x="4752" y="269"/>
                        </a:lnTo>
                        <a:lnTo>
                          <a:pt x="4770" y="295"/>
                        </a:lnTo>
                        <a:lnTo>
                          <a:pt x="4785" y="326"/>
                        </a:lnTo>
                        <a:lnTo>
                          <a:pt x="4800" y="357"/>
                        </a:lnTo>
                        <a:lnTo>
                          <a:pt x="4789" y="337"/>
                        </a:lnTo>
                        <a:lnTo>
                          <a:pt x="4776" y="317"/>
                        </a:lnTo>
                        <a:lnTo>
                          <a:pt x="4761" y="298"/>
                        </a:lnTo>
                        <a:lnTo>
                          <a:pt x="4744" y="278"/>
                        </a:lnTo>
                        <a:lnTo>
                          <a:pt x="4726" y="259"/>
                        </a:lnTo>
                        <a:lnTo>
                          <a:pt x="4704" y="241"/>
                        </a:lnTo>
                        <a:lnTo>
                          <a:pt x="4682" y="223"/>
                        </a:lnTo>
                        <a:lnTo>
                          <a:pt x="4658" y="207"/>
                        </a:lnTo>
                        <a:lnTo>
                          <a:pt x="4633" y="192"/>
                        </a:lnTo>
                        <a:lnTo>
                          <a:pt x="4607" y="177"/>
                        </a:lnTo>
                        <a:lnTo>
                          <a:pt x="4579" y="164"/>
                        </a:lnTo>
                        <a:lnTo>
                          <a:pt x="4551" y="152"/>
                        </a:lnTo>
                        <a:lnTo>
                          <a:pt x="4512" y="142"/>
                        </a:lnTo>
                        <a:lnTo>
                          <a:pt x="4475" y="132"/>
                        </a:lnTo>
                        <a:lnTo>
                          <a:pt x="4439" y="124"/>
                        </a:lnTo>
                        <a:lnTo>
                          <a:pt x="4403" y="119"/>
                        </a:lnTo>
                        <a:lnTo>
                          <a:pt x="4369" y="116"/>
                        </a:lnTo>
                        <a:lnTo>
                          <a:pt x="4335" y="114"/>
                        </a:lnTo>
                        <a:lnTo>
                          <a:pt x="4302" y="114"/>
                        </a:lnTo>
                        <a:lnTo>
                          <a:pt x="4270" y="116"/>
                        </a:lnTo>
                        <a:lnTo>
                          <a:pt x="4239" y="120"/>
                        </a:lnTo>
                        <a:lnTo>
                          <a:pt x="4208" y="126"/>
                        </a:lnTo>
                        <a:lnTo>
                          <a:pt x="4179" y="132"/>
                        </a:lnTo>
                        <a:lnTo>
                          <a:pt x="4151" y="140"/>
                        </a:lnTo>
                        <a:lnTo>
                          <a:pt x="4108" y="156"/>
                        </a:lnTo>
                        <a:lnTo>
                          <a:pt x="4069" y="173"/>
                        </a:lnTo>
                        <a:lnTo>
                          <a:pt x="4036" y="190"/>
                        </a:lnTo>
                        <a:lnTo>
                          <a:pt x="4006" y="208"/>
                        </a:lnTo>
                        <a:lnTo>
                          <a:pt x="3980" y="226"/>
                        </a:lnTo>
                        <a:lnTo>
                          <a:pt x="3957" y="244"/>
                        </a:lnTo>
                        <a:lnTo>
                          <a:pt x="3938" y="261"/>
                        </a:lnTo>
                        <a:lnTo>
                          <a:pt x="3921" y="277"/>
                        </a:lnTo>
                        <a:lnTo>
                          <a:pt x="3906" y="292"/>
                        </a:lnTo>
                        <a:lnTo>
                          <a:pt x="3893" y="305"/>
                        </a:lnTo>
                        <a:lnTo>
                          <a:pt x="3881" y="317"/>
                        </a:lnTo>
                        <a:lnTo>
                          <a:pt x="3871" y="327"/>
                        </a:lnTo>
                        <a:lnTo>
                          <a:pt x="3871" y="327"/>
                        </a:lnTo>
                        <a:close/>
                        <a:moveTo>
                          <a:pt x="4265" y="1515"/>
                        </a:moveTo>
                        <a:lnTo>
                          <a:pt x="4279" y="1675"/>
                        </a:lnTo>
                        <a:lnTo>
                          <a:pt x="4266" y="1727"/>
                        </a:lnTo>
                        <a:lnTo>
                          <a:pt x="4239" y="1775"/>
                        </a:lnTo>
                        <a:lnTo>
                          <a:pt x="4200" y="1818"/>
                        </a:lnTo>
                        <a:lnTo>
                          <a:pt x="4151" y="1855"/>
                        </a:lnTo>
                        <a:lnTo>
                          <a:pt x="4092" y="1889"/>
                        </a:lnTo>
                        <a:lnTo>
                          <a:pt x="4025" y="1917"/>
                        </a:lnTo>
                        <a:lnTo>
                          <a:pt x="3953" y="1940"/>
                        </a:lnTo>
                        <a:lnTo>
                          <a:pt x="3876" y="1960"/>
                        </a:lnTo>
                        <a:lnTo>
                          <a:pt x="3795" y="1975"/>
                        </a:lnTo>
                        <a:lnTo>
                          <a:pt x="3713" y="1986"/>
                        </a:lnTo>
                        <a:lnTo>
                          <a:pt x="3632" y="1992"/>
                        </a:lnTo>
                        <a:lnTo>
                          <a:pt x="3552" y="1993"/>
                        </a:lnTo>
                        <a:lnTo>
                          <a:pt x="3476" y="1990"/>
                        </a:lnTo>
                        <a:lnTo>
                          <a:pt x="3401" y="1984"/>
                        </a:lnTo>
                        <a:lnTo>
                          <a:pt x="3326" y="1977"/>
                        </a:lnTo>
                        <a:lnTo>
                          <a:pt x="3252" y="1966"/>
                        </a:lnTo>
                        <a:lnTo>
                          <a:pt x="3179" y="1953"/>
                        </a:lnTo>
                        <a:lnTo>
                          <a:pt x="3107" y="1936"/>
                        </a:lnTo>
                        <a:lnTo>
                          <a:pt x="3038" y="1917"/>
                        </a:lnTo>
                        <a:lnTo>
                          <a:pt x="2971" y="1894"/>
                        </a:lnTo>
                        <a:lnTo>
                          <a:pt x="2904" y="1868"/>
                        </a:lnTo>
                        <a:lnTo>
                          <a:pt x="2841" y="1839"/>
                        </a:lnTo>
                        <a:lnTo>
                          <a:pt x="2778" y="1806"/>
                        </a:lnTo>
                        <a:lnTo>
                          <a:pt x="2719" y="1768"/>
                        </a:lnTo>
                        <a:lnTo>
                          <a:pt x="2726" y="1760"/>
                        </a:lnTo>
                        <a:lnTo>
                          <a:pt x="2731" y="1749"/>
                        </a:lnTo>
                        <a:lnTo>
                          <a:pt x="2737" y="1737"/>
                        </a:lnTo>
                        <a:lnTo>
                          <a:pt x="2744" y="1723"/>
                        </a:lnTo>
                        <a:lnTo>
                          <a:pt x="2749" y="1709"/>
                        </a:lnTo>
                        <a:lnTo>
                          <a:pt x="2756" y="1695"/>
                        </a:lnTo>
                        <a:lnTo>
                          <a:pt x="2762" y="1681"/>
                        </a:lnTo>
                        <a:lnTo>
                          <a:pt x="2769" y="1667"/>
                        </a:lnTo>
                        <a:lnTo>
                          <a:pt x="2775" y="1654"/>
                        </a:lnTo>
                        <a:lnTo>
                          <a:pt x="2780" y="1643"/>
                        </a:lnTo>
                        <a:lnTo>
                          <a:pt x="2787" y="1632"/>
                        </a:lnTo>
                        <a:lnTo>
                          <a:pt x="2791" y="1622"/>
                        </a:lnTo>
                        <a:lnTo>
                          <a:pt x="2850" y="1654"/>
                        </a:lnTo>
                        <a:lnTo>
                          <a:pt x="2912" y="1682"/>
                        </a:lnTo>
                        <a:lnTo>
                          <a:pt x="2975" y="1707"/>
                        </a:lnTo>
                        <a:lnTo>
                          <a:pt x="3042" y="1729"/>
                        </a:lnTo>
                        <a:lnTo>
                          <a:pt x="3107" y="1747"/>
                        </a:lnTo>
                        <a:lnTo>
                          <a:pt x="3176" y="1762"/>
                        </a:lnTo>
                        <a:lnTo>
                          <a:pt x="3244" y="1775"/>
                        </a:lnTo>
                        <a:lnTo>
                          <a:pt x="3311" y="1784"/>
                        </a:lnTo>
                        <a:lnTo>
                          <a:pt x="3377" y="1793"/>
                        </a:lnTo>
                        <a:lnTo>
                          <a:pt x="3440" y="1800"/>
                        </a:lnTo>
                        <a:lnTo>
                          <a:pt x="3502" y="1804"/>
                        </a:lnTo>
                        <a:lnTo>
                          <a:pt x="3560" y="1806"/>
                        </a:lnTo>
                        <a:lnTo>
                          <a:pt x="3649" y="1801"/>
                        </a:lnTo>
                        <a:lnTo>
                          <a:pt x="3734" y="1792"/>
                        </a:lnTo>
                        <a:lnTo>
                          <a:pt x="3814" y="1779"/>
                        </a:lnTo>
                        <a:lnTo>
                          <a:pt x="3889" y="1764"/>
                        </a:lnTo>
                        <a:lnTo>
                          <a:pt x="3958" y="1745"/>
                        </a:lnTo>
                        <a:lnTo>
                          <a:pt x="4022" y="1722"/>
                        </a:lnTo>
                        <a:lnTo>
                          <a:pt x="4079" y="1696"/>
                        </a:lnTo>
                        <a:lnTo>
                          <a:pt x="4130" y="1667"/>
                        </a:lnTo>
                        <a:lnTo>
                          <a:pt x="4175" y="1635"/>
                        </a:lnTo>
                        <a:lnTo>
                          <a:pt x="4211" y="1598"/>
                        </a:lnTo>
                        <a:lnTo>
                          <a:pt x="4241" y="1559"/>
                        </a:lnTo>
                        <a:lnTo>
                          <a:pt x="4265" y="1515"/>
                        </a:lnTo>
                        <a:lnTo>
                          <a:pt x="4265" y="1515"/>
                        </a:lnTo>
                        <a:close/>
                        <a:moveTo>
                          <a:pt x="2549" y="426"/>
                        </a:moveTo>
                        <a:lnTo>
                          <a:pt x="2561" y="429"/>
                        </a:lnTo>
                        <a:lnTo>
                          <a:pt x="2574" y="432"/>
                        </a:lnTo>
                        <a:lnTo>
                          <a:pt x="2588" y="436"/>
                        </a:lnTo>
                        <a:lnTo>
                          <a:pt x="2603" y="441"/>
                        </a:lnTo>
                        <a:lnTo>
                          <a:pt x="2618" y="447"/>
                        </a:lnTo>
                        <a:lnTo>
                          <a:pt x="2633" y="453"/>
                        </a:lnTo>
                        <a:lnTo>
                          <a:pt x="2649" y="461"/>
                        </a:lnTo>
                        <a:lnTo>
                          <a:pt x="2664" y="470"/>
                        </a:lnTo>
                        <a:lnTo>
                          <a:pt x="2679" y="478"/>
                        </a:lnTo>
                        <a:lnTo>
                          <a:pt x="2694" y="488"/>
                        </a:lnTo>
                        <a:lnTo>
                          <a:pt x="2707" y="499"/>
                        </a:lnTo>
                        <a:lnTo>
                          <a:pt x="2719" y="508"/>
                        </a:lnTo>
                        <a:lnTo>
                          <a:pt x="2728" y="495"/>
                        </a:lnTo>
                        <a:lnTo>
                          <a:pt x="2737" y="477"/>
                        </a:lnTo>
                        <a:lnTo>
                          <a:pt x="2749" y="453"/>
                        </a:lnTo>
                        <a:lnTo>
                          <a:pt x="2764" y="428"/>
                        </a:lnTo>
                        <a:lnTo>
                          <a:pt x="2783" y="398"/>
                        </a:lnTo>
                        <a:lnTo>
                          <a:pt x="2804" y="365"/>
                        </a:lnTo>
                        <a:lnTo>
                          <a:pt x="2830" y="332"/>
                        </a:lnTo>
                        <a:lnTo>
                          <a:pt x="2860" y="297"/>
                        </a:lnTo>
                        <a:lnTo>
                          <a:pt x="2895" y="261"/>
                        </a:lnTo>
                        <a:lnTo>
                          <a:pt x="2935" y="226"/>
                        </a:lnTo>
                        <a:lnTo>
                          <a:pt x="2981" y="191"/>
                        </a:lnTo>
                        <a:lnTo>
                          <a:pt x="3033" y="158"/>
                        </a:lnTo>
                        <a:lnTo>
                          <a:pt x="3067" y="140"/>
                        </a:lnTo>
                        <a:lnTo>
                          <a:pt x="3102" y="123"/>
                        </a:lnTo>
                        <a:lnTo>
                          <a:pt x="3138" y="109"/>
                        </a:lnTo>
                        <a:lnTo>
                          <a:pt x="3177" y="98"/>
                        </a:lnTo>
                        <a:lnTo>
                          <a:pt x="3216" y="88"/>
                        </a:lnTo>
                        <a:lnTo>
                          <a:pt x="3255" y="80"/>
                        </a:lnTo>
                        <a:lnTo>
                          <a:pt x="3294" y="75"/>
                        </a:lnTo>
                        <a:lnTo>
                          <a:pt x="3334" y="72"/>
                        </a:lnTo>
                        <a:lnTo>
                          <a:pt x="3373" y="72"/>
                        </a:lnTo>
                        <a:lnTo>
                          <a:pt x="3411" y="73"/>
                        </a:lnTo>
                        <a:lnTo>
                          <a:pt x="3448" y="77"/>
                        </a:lnTo>
                        <a:lnTo>
                          <a:pt x="3484" y="83"/>
                        </a:lnTo>
                        <a:lnTo>
                          <a:pt x="3420" y="56"/>
                        </a:lnTo>
                        <a:lnTo>
                          <a:pt x="3360" y="35"/>
                        </a:lnTo>
                        <a:lnTo>
                          <a:pt x="3303" y="20"/>
                        </a:lnTo>
                        <a:lnTo>
                          <a:pt x="3250" y="12"/>
                        </a:lnTo>
                        <a:lnTo>
                          <a:pt x="3200" y="7"/>
                        </a:lnTo>
                        <a:lnTo>
                          <a:pt x="3153" y="6"/>
                        </a:lnTo>
                        <a:lnTo>
                          <a:pt x="3109" y="9"/>
                        </a:lnTo>
                        <a:lnTo>
                          <a:pt x="3068" y="16"/>
                        </a:lnTo>
                        <a:lnTo>
                          <a:pt x="3030" y="25"/>
                        </a:lnTo>
                        <a:lnTo>
                          <a:pt x="2993" y="34"/>
                        </a:lnTo>
                        <a:lnTo>
                          <a:pt x="2960" y="44"/>
                        </a:lnTo>
                        <a:lnTo>
                          <a:pt x="2927" y="55"/>
                        </a:lnTo>
                        <a:lnTo>
                          <a:pt x="2870" y="83"/>
                        </a:lnTo>
                        <a:lnTo>
                          <a:pt x="2819" y="114"/>
                        </a:lnTo>
                        <a:lnTo>
                          <a:pt x="2773" y="146"/>
                        </a:lnTo>
                        <a:lnTo>
                          <a:pt x="2732" y="180"/>
                        </a:lnTo>
                        <a:lnTo>
                          <a:pt x="2695" y="215"/>
                        </a:lnTo>
                        <a:lnTo>
                          <a:pt x="2663" y="250"/>
                        </a:lnTo>
                        <a:lnTo>
                          <a:pt x="2636" y="285"/>
                        </a:lnTo>
                        <a:lnTo>
                          <a:pt x="2612" y="318"/>
                        </a:lnTo>
                        <a:lnTo>
                          <a:pt x="2592" y="349"/>
                        </a:lnTo>
                        <a:lnTo>
                          <a:pt x="2575" y="378"/>
                        </a:lnTo>
                        <a:lnTo>
                          <a:pt x="2561" y="404"/>
                        </a:lnTo>
                        <a:lnTo>
                          <a:pt x="2549" y="426"/>
                        </a:lnTo>
                        <a:lnTo>
                          <a:pt x="2549" y="426"/>
                        </a:lnTo>
                        <a:close/>
                        <a:moveTo>
                          <a:pt x="2711" y="1778"/>
                        </a:moveTo>
                        <a:lnTo>
                          <a:pt x="2722" y="1763"/>
                        </a:lnTo>
                        <a:lnTo>
                          <a:pt x="2734" y="1741"/>
                        </a:lnTo>
                        <a:lnTo>
                          <a:pt x="2747" y="1717"/>
                        </a:lnTo>
                        <a:lnTo>
                          <a:pt x="2761" y="1689"/>
                        </a:lnTo>
                        <a:lnTo>
                          <a:pt x="2775" y="1659"/>
                        </a:lnTo>
                        <a:lnTo>
                          <a:pt x="2789" y="1626"/>
                        </a:lnTo>
                        <a:lnTo>
                          <a:pt x="2802" y="1594"/>
                        </a:lnTo>
                        <a:lnTo>
                          <a:pt x="2814" y="1563"/>
                        </a:lnTo>
                        <a:lnTo>
                          <a:pt x="2826" y="1533"/>
                        </a:lnTo>
                        <a:lnTo>
                          <a:pt x="2835" y="1505"/>
                        </a:lnTo>
                        <a:lnTo>
                          <a:pt x="2844" y="1480"/>
                        </a:lnTo>
                        <a:lnTo>
                          <a:pt x="2849" y="1460"/>
                        </a:lnTo>
                        <a:lnTo>
                          <a:pt x="2886" y="1321"/>
                        </a:lnTo>
                        <a:lnTo>
                          <a:pt x="2908" y="1189"/>
                        </a:lnTo>
                        <a:lnTo>
                          <a:pt x="2917" y="1064"/>
                        </a:lnTo>
                        <a:lnTo>
                          <a:pt x="2914" y="949"/>
                        </a:lnTo>
                        <a:lnTo>
                          <a:pt x="2898" y="844"/>
                        </a:lnTo>
                        <a:lnTo>
                          <a:pt x="2872" y="748"/>
                        </a:lnTo>
                        <a:lnTo>
                          <a:pt x="2836" y="663"/>
                        </a:lnTo>
                        <a:lnTo>
                          <a:pt x="2792" y="590"/>
                        </a:lnTo>
                        <a:lnTo>
                          <a:pt x="2741" y="529"/>
                        </a:lnTo>
                        <a:lnTo>
                          <a:pt x="2682" y="480"/>
                        </a:lnTo>
                        <a:lnTo>
                          <a:pt x="2616" y="446"/>
                        </a:lnTo>
                        <a:lnTo>
                          <a:pt x="2545" y="426"/>
                        </a:lnTo>
                        <a:lnTo>
                          <a:pt x="2332" y="395"/>
                        </a:lnTo>
                        <a:lnTo>
                          <a:pt x="2396" y="406"/>
                        </a:lnTo>
                        <a:lnTo>
                          <a:pt x="2454" y="426"/>
                        </a:lnTo>
                        <a:lnTo>
                          <a:pt x="2507" y="453"/>
                        </a:lnTo>
                        <a:lnTo>
                          <a:pt x="2557" y="490"/>
                        </a:lnTo>
                        <a:lnTo>
                          <a:pt x="2601" y="533"/>
                        </a:lnTo>
                        <a:lnTo>
                          <a:pt x="2639" y="585"/>
                        </a:lnTo>
                        <a:lnTo>
                          <a:pt x="2672" y="643"/>
                        </a:lnTo>
                        <a:lnTo>
                          <a:pt x="2700" y="707"/>
                        </a:lnTo>
                        <a:lnTo>
                          <a:pt x="2720" y="778"/>
                        </a:lnTo>
                        <a:lnTo>
                          <a:pt x="2736" y="854"/>
                        </a:lnTo>
                        <a:lnTo>
                          <a:pt x="2745" y="935"/>
                        </a:lnTo>
                        <a:lnTo>
                          <a:pt x="2747" y="1021"/>
                        </a:lnTo>
                        <a:lnTo>
                          <a:pt x="2744" y="1109"/>
                        </a:lnTo>
                        <a:lnTo>
                          <a:pt x="2734" y="1193"/>
                        </a:lnTo>
                        <a:lnTo>
                          <a:pt x="2720" y="1273"/>
                        </a:lnTo>
                        <a:lnTo>
                          <a:pt x="2703" y="1349"/>
                        </a:lnTo>
                        <a:lnTo>
                          <a:pt x="2683" y="1421"/>
                        </a:lnTo>
                        <a:lnTo>
                          <a:pt x="2660" y="1489"/>
                        </a:lnTo>
                        <a:lnTo>
                          <a:pt x="2636" y="1551"/>
                        </a:lnTo>
                        <a:lnTo>
                          <a:pt x="2612" y="1608"/>
                        </a:lnTo>
                        <a:lnTo>
                          <a:pt x="2588" y="1660"/>
                        </a:lnTo>
                        <a:lnTo>
                          <a:pt x="2565" y="1706"/>
                        </a:lnTo>
                        <a:lnTo>
                          <a:pt x="2546" y="1746"/>
                        </a:lnTo>
                        <a:lnTo>
                          <a:pt x="2528" y="1778"/>
                        </a:lnTo>
                        <a:lnTo>
                          <a:pt x="2541" y="1779"/>
                        </a:lnTo>
                        <a:lnTo>
                          <a:pt x="2554" y="1779"/>
                        </a:lnTo>
                        <a:lnTo>
                          <a:pt x="2565" y="1779"/>
                        </a:lnTo>
                        <a:lnTo>
                          <a:pt x="2578" y="1779"/>
                        </a:lnTo>
                        <a:lnTo>
                          <a:pt x="2592" y="1779"/>
                        </a:lnTo>
                        <a:lnTo>
                          <a:pt x="2605" y="1779"/>
                        </a:lnTo>
                        <a:lnTo>
                          <a:pt x="2620" y="1779"/>
                        </a:lnTo>
                        <a:lnTo>
                          <a:pt x="2635" y="1779"/>
                        </a:lnTo>
                        <a:lnTo>
                          <a:pt x="2652" y="1779"/>
                        </a:lnTo>
                        <a:lnTo>
                          <a:pt x="2671" y="1779"/>
                        </a:lnTo>
                        <a:lnTo>
                          <a:pt x="2690" y="1779"/>
                        </a:lnTo>
                        <a:lnTo>
                          <a:pt x="2711" y="1778"/>
                        </a:lnTo>
                        <a:lnTo>
                          <a:pt x="2711" y="1778"/>
                        </a:lnTo>
                        <a:close/>
                        <a:moveTo>
                          <a:pt x="5368" y="864"/>
                        </a:moveTo>
                        <a:lnTo>
                          <a:pt x="5307" y="871"/>
                        </a:lnTo>
                        <a:lnTo>
                          <a:pt x="5250" y="880"/>
                        </a:lnTo>
                        <a:lnTo>
                          <a:pt x="5196" y="894"/>
                        </a:lnTo>
                        <a:lnTo>
                          <a:pt x="5144" y="913"/>
                        </a:lnTo>
                        <a:lnTo>
                          <a:pt x="5095" y="934"/>
                        </a:lnTo>
                        <a:lnTo>
                          <a:pt x="5047" y="960"/>
                        </a:lnTo>
                        <a:lnTo>
                          <a:pt x="5002" y="989"/>
                        </a:lnTo>
                        <a:lnTo>
                          <a:pt x="4959" y="1022"/>
                        </a:lnTo>
                        <a:lnTo>
                          <a:pt x="4918" y="1059"/>
                        </a:lnTo>
                        <a:lnTo>
                          <a:pt x="4880" y="1099"/>
                        </a:lnTo>
                        <a:lnTo>
                          <a:pt x="4843" y="1142"/>
                        </a:lnTo>
                        <a:lnTo>
                          <a:pt x="4809" y="1188"/>
                        </a:lnTo>
                        <a:lnTo>
                          <a:pt x="4823" y="1196"/>
                        </a:lnTo>
                        <a:lnTo>
                          <a:pt x="4837" y="1205"/>
                        </a:lnTo>
                        <a:lnTo>
                          <a:pt x="4850" y="1214"/>
                        </a:lnTo>
                        <a:lnTo>
                          <a:pt x="4861" y="1222"/>
                        </a:lnTo>
                        <a:lnTo>
                          <a:pt x="4872" y="1232"/>
                        </a:lnTo>
                        <a:lnTo>
                          <a:pt x="4884" y="1242"/>
                        </a:lnTo>
                        <a:lnTo>
                          <a:pt x="4894" y="1251"/>
                        </a:lnTo>
                        <a:lnTo>
                          <a:pt x="4904" y="1261"/>
                        </a:lnTo>
                        <a:lnTo>
                          <a:pt x="4914" y="1271"/>
                        </a:lnTo>
                        <a:lnTo>
                          <a:pt x="4924" y="1280"/>
                        </a:lnTo>
                        <a:lnTo>
                          <a:pt x="4933" y="1290"/>
                        </a:lnTo>
                        <a:lnTo>
                          <a:pt x="4944" y="1299"/>
                        </a:lnTo>
                        <a:lnTo>
                          <a:pt x="4960" y="1254"/>
                        </a:lnTo>
                        <a:lnTo>
                          <a:pt x="4983" y="1209"/>
                        </a:lnTo>
                        <a:lnTo>
                          <a:pt x="5009" y="1166"/>
                        </a:lnTo>
                        <a:lnTo>
                          <a:pt x="5040" y="1124"/>
                        </a:lnTo>
                        <a:lnTo>
                          <a:pt x="5074" y="1083"/>
                        </a:lnTo>
                        <a:lnTo>
                          <a:pt x="5113" y="1047"/>
                        </a:lnTo>
                        <a:lnTo>
                          <a:pt x="5155" y="1013"/>
                        </a:lnTo>
                        <a:lnTo>
                          <a:pt x="5201" y="981"/>
                        </a:lnTo>
                        <a:lnTo>
                          <a:pt x="5250" y="956"/>
                        </a:lnTo>
                        <a:lnTo>
                          <a:pt x="5303" y="935"/>
                        </a:lnTo>
                        <a:lnTo>
                          <a:pt x="5358" y="919"/>
                        </a:lnTo>
                        <a:lnTo>
                          <a:pt x="5417" y="909"/>
                        </a:lnTo>
                        <a:lnTo>
                          <a:pt x="5450" y="907"/>
                        </a:lnTo>
                        <a:lnTo>
                          <a:pt x="5483" y="905"/>
                        </a:lnTo>
                        <a:lnTo>
                          <a:pt x="5513" y="904"/>
                        </a:lnTo>
                        <a:lnTo>
                          <a:pt x="5541" y="905"/>
                        </a:lnTo>
                        <a:lnTo>
                          <a:pt x="5568" y="907"/>
                        </a:lnTo>
                        <a:lnTo>
                          <a:pt x="5594" y="910"/>
                        </a:lnTo>
                        <a:lnTo>
                          <a:pt x="5620" y="915"/>
                        </a:lnTo>
                        <a:lnTo>
                          <a:pt x="5645" y="920"/>
                        </a:lnTo>
                        <a:lnTo>
                          <a:pt x="5670" y="927"/>
                        </a:lnTo>
                        <a:lnTo>
                          <a:pt x="5694" y="935"/>
                        </a:lnTo>
                        <a:lnTo>
                          <a:pt x="5720" y="945"/>
                        </a:lnTo>
                        <a:lnTo>
                          <a:pt x="5746" y="954"/>
                        </a:lnTo>
                        <a:lnTo>
                          <a:pt x="5723" y="939"/>
                        </a:lnTo>
                        <a:lnTo>
                          <a:pt x="5699" y="924"/>
                        </a:lnTo>
                        <a:lnTo>
                          <a:pt x="5671" y="911"/>
                        </a:lnTo>
                        <a:lnTo>
                          <a:pt x="5641" y="900"/>
                        </a:lnTo>
                        <a:lnTo>
                          <a:pt x="5608" y="889"/>
                        </a:lnTo>
                        <a:lnTo>
                          <a:pt x="5575" y="879"/>
                        </a:lnTo>
                        <a:lnTo>
                          <a:pt x="5540" y="873"/>
                        </a:lnTo>
                        <a:lnTo>
                          <a:pt x="5505" y="867"/>
                        </a:lnTo>
                        <a:lnTo>
                          <a:pt x="5470" y="863"/>
                        </a:lnTo>
                        <a:lnTo>
                          <a:pt x="5434" y="862"/>
                        </a:lnTo>
                        <a:lnTo>
                          <a:pt x="5400" y="862"/>
                        </a:lnTo>
                        <a:lnTo>
                          <a:pt x="5368" y="864"/>
                        </a:lnTo>
                        <a:lnTo>
                          <a:pt x="5368" y="864"/>
                        </a:lnTo>
                        <a:close/>
                      </a:path>
                    </a:pathLst>
                  </a:custGeom>
                  <a:solidFill>
                    <a:srgbClr val="FF9933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3" name="Freeform 181"/>
                  <p:cNvSpPr>
                    <a:spLocks/>
                  </p:cNvSpPr>
                  <p:nvPr/>
                </p:nvSpPr>
                <p:spPr bwMode="auto">
                  <a:xfrm>
                    <a:off x="2576" y="2974"/>
                    <a:ext cx="134" cy="149"/>
                  </a:xfrm>
                  <a:custGeom>
                    <a:avLst/>
                    <a:gdLst/>
                    <a:ahLst/>
                    <a:cxnLst>
                      <a:cxn ang="0">
                        <a:pos x="67" y="1042"/>
                      </a:cxn>
                      <a:cxn ang="0">
                        <a:pos x="82" y="1043"/>
                      </a:cxn>
                      <a:cxn ang="0">
                        <a:pos x="101" y="1044"/>
                      </a:cxn>
                      <a:cxn ang="0">
                        <a:pos x="120" y="1045"/>
                      </a:cxn>
                      <a:cxn ang="0">
                        <a:pos x="139" y="1046"/>
                      </a:cxn>
                      <a:cxn ang="0">
                        <a:pos x="155" y="1047"/>
                      </a:cxn>
                      <a:cxn ang="0">
                        <a:pos x="156" y="1031"/>
                      </a:cxn>
                      <a:cxn ang="0">
                        <a:pos x="142" y="983"/>
                      </a:cxn>
                      <a:cxn ang="0">
                        <a:pos x="127" y="917"/>
                      </a:cxn>
                      <a:cxn ang="0">
                        <a:pos x="117" y="837"/>
                      </a:cxn>
                      <a:cxn ang="0">
                        <a:pos x="118" y="740"/>
                      </a:cxn>
                      <a:cxn ang="0">
                        <a:pos x="136" y="631"/>
                      </a:cxn>
                      <a:cxn ang="0">
                        <a:pos x="166" y="540"/>
                      </a:cxn>
                      <a:cxn ang="0">
                        <a:pos x="201" y="468"/>
                      </a:cxn>
                      <a:cxn ang="0">
                        <a:pos x="246" y="391"/>
                      </a:cxn>
                      <a:cxn ang="0">
                        <a:pos x="306" y="313"/>
                      </a:cxn>
                      <a:cxn ang="0">
                        <a:pos x="381" y="238"/>
                      </a:cxn>
                      <a:cxn ang="0">
                        <a:pos x="474" y="169"/>
                      </a:cxn>
                      <a:cxn ang="0">
                        <a:pos x="557" y="124"/>
                      </a:cxn>
                      <a:cxn ang="0">
                        <a:pos x="619" y="99"/>
                      </a:cxn>
                      <a:cxn ang="0">
                        <a:pos x="685" y="80"/>
                      </a:cxn>
                      <a:cxn ang="0">
                        <a:pos x="754" y="67"/>
                      </a:cxn>
                      <a:cxn ang="0">
                        <a:pos x="826" y="60"/>
                      </a:cxn>
                      <a:cxn ang="0">
                        <a:pos x="900" y="60"/>
                      </a:cxn>
                      <a:cxn ang="0">
                        <a:pos x="935" y="60"/>
                      </a:cxn>
                      <a:cxn ang="0">
                        <a:pos x="928" y="54"/>
                      </a:cxn>
                      <a:cxn ang="0">
                        <a:pos x="923" y="46"/>
                      </a:cxn>
                      <a:cxn ang="0">
                        <a:pos x="918" y="38"/>
                      </a:cxn>
                      <a:cxn ang="0">
                        <a:pos x="912" y="29"/>
                      </a:cxn>
                      <a:cxn ang="0">
                        <a:pos x="907" y="22"/>
                      </a:cxn>
                      <a:cxn ang="0">
                        <a:pos x="879" y="12"/>
                      </a:cxn>
                      <a:cxn ang="0">
                        <a:pos x="820" y="3"/>
                      </a:cxn>
                      <a:cxn ang="0">
                        <a:pos x="752" y="0"/>
                      </a:cxn>
                      <a:cxn ang="0">
                        <a:pos x="678" y="2"/>
                      </a:cxn>
                      <a:cxn ang="0">
                        <a:pos x="599" y="13"/>
                      </a:cxn>
                      <a:cxn ang="0">
                        <a:pos x="517" y="34"/>
                      </a:cxn>
                      <a:cxn ang="0">
                        <a:pos x="424" y="73"/>
                      </a:cxn>
                      <a:cxn ang="0">
                        <a:pos x="329" y="128"/>
                      </a:cxn>
                      <a:cxn ang="0">
                        <a:pos x="245" y="193"/>
                      </a:cxn>
                      <a:cxn ang="0">
                        <a:pos x="172" y="267"/>
                      </a:cxn>
                      <a:cxn ang="0">
                        <a:pos x="112" y="349"/>
                      </a:cxn>
                      <a:cxn ang="0">
                        <a:pos x="64" y="439"/>
                      </a:cxn>
                      <a:cxn ang="0">
                        <a:pos x="26" y="546"/>
                      </a:cxn>
                      <a:cxn ang="0">
                        <a:pos x="4" y="661"/>
                      </a:cxn>
                      <a:cxn ang="0">
                        <a:pos x="0" y="768"/>
                      </a:cxn>
                      <a:cxn ang="0">
                        <a:pos x="8" y="863"/>
                      </a:cxn>
                      <a:cxn ang="0">
                        <a:pos x="28" y="946"/>
                      </a:cxn>
                      <a:cxn ang="0">
                        <a:pos x="50" y="1014"/>
                      </a:cxn>
                      <a:cxn ang="0">
                        <a:pos x="61" y="1041"/>
                      </a:cxn>
                    </a:cxnLst>
                    <a:rect l="0" t="0" r="r" b="b"/>
                    <a:pathLst>
                      <a:path w="937" h="1047">
                        <a:moveTo>
                          <a:pt x="61" y="1041"/>
                        </a:moveTo>
                        <a:lnTo>
                          <a:pt x="67" y="1042"/>
                        </a:lnTo>
                        <a:lnTo>
                          <a:pt x="74" y="1042"/>
                        </a:lnTo>
                        <a:lnTo>
                          <a:pt x="82" y="1043"/>
                        </a:lnTo>
                        <a:lnTo>
                          <a:pt x="91" y="1043"/>
                        </a:lnTo>
                        <a:lnTo>
                          <a:pt x="101" y="1044"/>
                        </a:lnTo>
                        <a:lnTo>
                          <a:pt x="110" y="1045"/>
                        </a:lnTo>
                        <a:lnTo>
                          <a:pt x="120" y="1045"/>
                        </a:lnTo>
                        <a:lnTo>
                          <a:pt x="130" y="1046"/>
                        </a:lnTo>
                        <a:lnTo>
                          <a:pt x="139" y="1046"/>
                        </a:lnTo>
                        <a:lnTo>
                          <a:pt x="148" y="1047"/>
                        </a:lnTo>
                        <a:lnTo>
                          <a:pt x="155" y="1047"/>
                        </a:lnTo>
                        <a:lnTo>
                          <a:pt x="160" y="1047"/>
                        </a:lnTo>
                        <a:lnTo>
                          <a:pt x="156" y="1031"/>
                        </a:lnTo>
                        <a:lnTo>
                          <a:pt x="149" y="1010"/>
                        </a:lnTo>
                        <a:lnTo>
                          <a:pt x="142" y="983"/>
                        </a:lnTo>
                        <a:lnTo>
                          <a:pt x="134" y="953"/>
                        </a:lnTo>
                        <a:lnTo>
                          <a:pt x="127" y="917"/>
                        </a:lnTo>
                        <a:lnTo>
                          <a:pt x="121" y="878"/>
                        </a:lnTo>
                        <a:lnTo>
                          <a:pt x="117" y="837"/>
                        </a:lnTo>
                        <a:lnTo>
                          <a:pt x="116" y="790"/>
                        </a:lnTo>
                        <a:lnTo>
                          <a:pt x="118" y="740"/>
                        </a:lnTo>
                        <a:lnTo>
                          <a:pt x="125" y="687"/>
                        </a:lnTo>
                        <a:lnTo>
                          <a:pt x="136" y="631"/>
                        </a:lnTo>
                        <a:lnTo>
                          <a:pt x="153" y="572"/>
                        </a:lnTo>
                        <a:lnTo>
                          <a:pt x="166" y="540"/>
                        </a:lnTo>
                        <a:lnTo>
                          <a:pt x="182" y="504"/>
                        </a:lnTo>
                        <a:lnTo>
                          <a:pt x="201" y="468"/>
                        </a:lnTo>
                        <a:lnTo>
                          <a:pt x="222" y="430"/>
                        </a:lnTo>
                        <a:lnTo>
                          <a:pt x="246" y="391"/>
                        </a:lnTo>
                        <a:lnTo>
                          <a:pt x="275" y="352"/>
                        </a:lnTo>
                        <a:lnTo>
                          <a:pt x="306" y="313"/>
                        </a:lnTo>
                        <a:lnTo>
                          <a:pt x="342" y="274"/>
                        </a:lnTo>
                        <a:lnTo>
                          <a:pt x="381" y="238"/>
                        </a:lnTo>
                        <a:lnTo>
                          <a:pt x="425" y="202"/>
                        </a:lnTo>
                        <a:lnTo>
                          <a:pt x="474" y="169"/>
                        </a:lnTo>
                        <a:lnTo>
                          <a:pt x="526" y="138"/>
                        </a:lnTo>
                        <a:lnTo>
                          <a:pt x="557" y="124"/>
                        </a:lnTo>
                        <a:lnTo>
                          <a:pt x="588" y="111"/>
                        </a:lnTo>
                        <a:lnTo>
                          <a:pt x="619" y="99"/>
                        </a:lnTo>
                        <a:lnTo>
                          <a:pt x="652" y="89"/>
                        </a:lnTo>
                        <a:lnTo>
                          <a:pt x="685" y="80"/>
                        </a:lnTo>
                        <a:lnTo>
                          <a:pt x="720" y="73"/>
                        </a:lnTo>
                        <a:lnTo>
                          <a:pt x="754" y="67"/>
                        </a:lnTo>
                        <a:lnTo>
                          <a:pt x="790" y="62"/>
                        </a:lnTo>
                        <a:lnTo>
                          <a:pt x="826" y="60"/>
                        </a:lnTo>
                        <a:lnTo>
                          <a:pt x="863" y="59"/>
                        </a:lnTo>
                        <a:lnTo>
                          <a:pt x="900" y="60"/>
                        </a:lnTo>
                        <a:lnTo>
                          <a:pt x="937" y="62"/>
                        </a:lnTo>
                        <a:lnTo>
                          <a:pt x="935" y="60"/>
                        </a:lnTo>
                        <a:lnTo>
                          <a:pt x="932" y="57"/>
                        </a:lnTo>
                        <a:lnTo>
                          <a:pt x="928" y="54"/>
                        </a:lnTo>
                        <a:lnTo>
                          <a:pt x="926" y="50"/>
                        </a:lnTo>
                        <a:lnTo>
                          <a:pt x="923" y="46"/>
                        </a:lnTo>
                        <a:lnTo>
                          <a:pt x="920" y="42"/>
                        </a:lnTo>
                        <a:lnTo>
                          <a:pt x="918" y="38"/>
                        </a:lnTo>
                        <a:lnTo>
                          <a:pt x="914" y="33"/>
                        </a:lnTo>
                        <a:lnTo>
                          <a:pt x="912" y="29"/>
                        </a:lnTo>
                        <a:lnTo>
                          <a:pt x="909" y="25"/>
                        </a:lnTo>
                        <a:lnTo>
                          <a:pt x="907" y="22"/>
                        </a:lnTo>
                        <a:lnTo>
                          <a:pt x="904" y="17"/>
                        </a:lnTo>
                        <a:lnTo>
                          <a:pt x="879" y="12"/>
                        </a:lnTo>
                        <a:lnTo>
                          <a:pt x="850" y="8"/>
                        </a:lnTo>
                        <a:lnTo>
                          <a:pt x="820" y="3"/>
                        </a:lnTo>
                        <a:lnTo>
                          <a:pt x="787" y="1"/>
                        </a:lnTo>
                        <a:lnTo>
                          <a:pt x="752" y="0"/>
                        </a:lnTo>
                        <a:lnTo>
                          <a:pt x="716" y="0"/>
                        </a:lnTo>
                        <a:lnTo>
                          <a:pt x="678" y="2"/>
                        </a:lnTo>
                        <a:lnTo>
                          <a:pt x="639" y="7"/>
                        </a:lnTo>
                        <a:lnTo>
                          <a:pt x="599" y="13"/>
                        </a:lnTo>
                        <a:lnTo>
                          <a:pt x="559" y="23"/>
                        </a:lnTo>
                        <a:lnTo>
                          <a:pt x="517" y="34"/>
                        </a:lnTo>
                        <a:lnTo>
                          <a:pt x="475" y="50"/>
                        </a:lnTo>
                        <a:lnTo>
                          <a:pt x="424" y="73"/>
                        </a:lnTo>
                        <a:lnTo>
                          <a:pt x="375" y="99"/>
                        </a:lnTo>
                        <a:lnTo>
                          <a:pt x="329" y="128"/>
                        </a:lnTo>
                        <a:lnTo>
                          <a:pt x="285" y="159"/>
                        </a:lnTo>
                        <a:lnTo>
                          <a:pt x="245" y="193"/>
                        </a:lnTo>
                        <a:lnTo>
                          <a:pt x="206" y="229"/>
                        </a:lnTo>
                        <a:lnTo>
                          <a:pt x="172" y="267"/>
                        </a:lnTo>
                        <a:lnTo>
                          <a:pt x="139" y="308"/>
                        </a:lnTo>
                        <a:lnTo>
                          <a:pt x="112" y="349"/>
                        </a:lnTo>
                        <a:lnTo>
                          <a:pt x="86" y="394"/>
                        </a:lnTo>
                        <a:lnTo>
                          <a:pt x="64" y="439"/>
                        </a:lnTo>
                        <a:lnTo>
                          <a:pt x="45" y="485"/>
                        </a:lnTo>
                        <a:lnTo>
                          <a:pt x="26" y="546"/>
                        </a:lnTo>
                        <a:lnTo>
                          <a:pt x="13" y="604"/>
                        </a:lnTo>
                        <a:lnTo>
                          <a:pt x="4" y="661"/>
                        </a:lnTo>
                        <a:lnTo>
                          <a:pt x="0" y="716"/>
                        </a:lnTo>
                        <a:lnTo>
                          <a:pt x="0" y="768"/>
                        </a:lnTo>
                        <a:lnTo>
                          <a:pt x="3" y="817"/>
                        </a:lnTo>
                        <a:lnTo>
                          <a:pt x="8" y="863"/>
                        </a:lnTo>
                        <a:lnTo>
                          <a:pt x="17" y="906"/>
                        </a:lnTo>
                        <a:lnTo>
                          <a:pt x="28" y="946"/>
                        </a:lnTo>
                        <a:lnTo>
                          <a:pt x="38" y="982"/>
                        </a:lnTo>
                        <a:lnTo>
                          <a:pt x="50" y="1014"/>
                        </a:lnTo>
                        <a:lnTo>
                          <a:pt x="61" y="1041"/>
                        </a:lnTo>
                        <a:lnTo>
                          <a:pt x="61" y="1041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4" name="Freeform 182"/>
                  <p:cNvSpPr>
                    <a:spLocks/>
                  </p:cNvSpPr>
                  <p:nvPr/>
                </p:nvSpPr>
                <p:spPr bwMode="auto">
                  <a:xfrm>
                    <a:off x="2701" y="2935"/>
                    <a:ext cx="90" cy="83"/>
                  </a:xfrm>
                  <a:custGeom>
                    <a:avLst/>
                    <a:gdLst/>
                    <a:ahLst/>
                    <a:cxnLst>
                      <a:cxn ang="0">
                        <a:pos x="24" y="0"/>
                      </a:cxn>
                      <a:cxn ang="0">
                        <a:pos x="0" y="177"/>
                      </a:cxn>
                      <a:cxn ang="0">
                        <a:pos x="8" y="237"/>
                      </a:cxn>
                      <a:cxn ang="0">
                        <a:pos x="30" y="290"/>
                      </a:cxn>
                      <a:cxn ang="0">
                        <a:pos x="64" y="340"/>
                      </a:cxn>
                      <a:cxn ang="0">
                        <a:pos x="109" y="385"/>
                      </a:cxn>
                      <a:cxn ang="0">
                        <a:pos x="161" y="426"/>
                      </a:cxn>
                      <a:cxn ang="0">
                        <a:pos x="217" y="462"/>
                      </a:cxn>
                      <a:cxn ang="0">
                        <a:pos x="276" y="493"/>
                      </a:cxn>
                      <a:cxn ang="0">
                        <a:pos x="335" y="520"/>
                      </a:cxn>
                      <a:cxn ang="0">
                        <a:pos x="392" y="543"/>
                      </a:cxn>
                      <a:cxn ang="0">
                        <a:pos x="444" y="560"/>
                      </a:cxn>
                      <a:cxn ang="0">
                        <a:pos x="488" y="573"/>
                      </a:cxn>
                      <a:cxn ang="0">
                        <a:pos x="522" y="581"/>
                      </a:cxn>
                      <a:cxn ang="0">
                        <a:pos x="531" y="569"/>
                      </a:cxn>
                      <a:cxn ang="0">
                        <a:pos x="539" y="557"/>
                      </a:cxn>
                      <a:cxn ang="0">
                        <a:pos x="548" y="545"/>
                      </a:cxn>
                      <a:cxn ang="0">
                        <a:pos x="556" y="532"/>
                      </a:cxn>
                      <a:cxn ang="0">
                        <a:pos x="565" y="520"/>
                      </a:cxn>
                      <a:cxn ang="0">
                        <a:pos x="574" y="507"/>
                      </a:cxn>
                      <a:cxn ang="0">
                        <a:pos x="583" y="495"/>
                      </a:cxn>
                      <a:cxn ang="0">
                        <a:pos x="592" y="483"/>
                      </a:cxn>
                      <a:cxn ang="0">
                        <a:pos x="602" y="470"/>
                      </a:cxn>
                      <a:cxn ang="0">
                        <a:pos x="611" y="457"/>
                      </a:cxn>
                      <a:cxn ang="0">
                        <a:pos x="622" y="444"/>
                      </a:cxn>
                      <a:cxn ang="0">
                        <a:pos x="632" y="431"/>
                      </a:cxn>
                      <a:cxn ang="0">
                        <a:pos x="577" y="418"/>
                      </a:cxn>
                      <a:cxn ang="0">
                        <a:pos x="516" y="402"/>
                      </a:cxn>
                      <a:cxn ang="0">
                        <a:pos x="451" y="383"/>
                      </a:cxn>
                      <a:cxn ang="0">
                        <a:pos x="383" y="360"/>
                      </a:cxn>
                      <a:cxn ang="0">
                        <a:pos x="316" y="333"/>
                      </a:cxn>
                      <a:cxn ang="0">
                        <a:pos x="250" y="302"/>
                      </a:cxn>
                      <a:cxn ang="0">
                        <a:pos x="190" y="266"/>
                      </a:cxn>
                      <a:cxn ang="0">
                        <a:pos x="135" y="225"/>
                      </a:cxn>
                      <a:cxn ang="0">
                        <a:pos x="89" y="178"/>
                      </a:cxn>
                      <a:cxn ang="0">
                        <a:pos x="54" y="126"/>
                      </a:cxn>
                      <a:cxn ang="0">
                        <a:pos x="32" y="67"/>
                      </a:cxn>
                      <a:cxn ang="0">
                        <a:pos x="24" y="0"/>
                      </a:cxn>
                      <a:cxn ang="0">
                        <a:pos x="24" y="0"/>
                      </a:cxn>
                    </a:cxnLst>
                    <a:rect l="0" t="0" r="r" b="b"/>
                    <a:pathLst>
                      <a:path w="632" h="581">
                        <a:moveTo>
                          <a:pt x="24" y="0"/>
                        </a:moveTo>
                        <a:lnTo>
                          <a:pt x="0" y="177"/>
                        </a:lnTo>
                        <a:lnTo>
                          <a:pt x="8" y="237"/>
                        </a:lnTo>
                        <a:lnTo>
                          <a:pt x="30" y="290"/>
                        </a:lnTo>
                        <a:lnTo>
                          <a:pt x="64" y="340"/>
                        </a:lnTo>
                        <a:lnTo>
                          <a:pt x="109" y="385"/>
                        </a:lnTo>
                        <a:lnTo>
                          <a:pt x="161" y="426"/>
                        </a:lnTo>
                        <a:lnTo>
                          <a:pt x="217" y="462"/>
                        </a:lnTo>
                        <a:lnTo>
                          <a:pt x="276" y="493"/>
                        </a:lnTo>
                        <a:lnTo>
                          <a:pt x="335" y="520"/>
                        </a:lnTo>
                        <a:lnTo>
                          <a:pt x="392" y="543"/>
                        </a:lnTo>
                        <a:lnTo>
                          <a:pt x="444" y="560"/>
                        </a:lnTo>
                        <a:lnTo>
                          <a:pt x="488" y="573"/>
                        </a:lnTo>
                        <a:lnTo>
                          <a:pt x="522" y="581"/>
                        </a:lnTo>
                        <a:lnTo>
                          <a:pt x="531" y="569"/>
                        </a:lnTo>
                        <a:lnTo>
                          <a:pt x="539" y="557"/>
                        </a:lnTo>
                        <a:lnTo>
                          <a:pt x="548" y="545"/>
                        </a:lnTo>
                        <a:lnTo>
                          <a:pt x="556" y="532"/>
                        </a:lnTo>
                        <a:lnTo>
                          <a:pt x="565" y="520"/>
                        </a:lnTo>
                        <a:lnTo>
                          <a:pt x="574" y="507"/>
                        </a:lnTo>
                        <a:lnTo>
                          <a:pt x="583" y="495"/>
                        </a:lnTo>
                        <a:lnTo>
                          <a:pt x="592" y="483"/>
                        </a:lnTo>
                        <a:lnTo>
                          <a:pt x="602" y="470"/>
                        </a:lnTo>
                        <a:lnTo>
                          <a:pt x="611" y="457"/>
                        </a:lnTo>
                        <a:lnTo>
                          <a:pt x="622" y="444"/>
                        </a:lnTo>
                        <a:lnTo>
                          <a:pt x="632" y="431"/>
                        </a:lnTo>
                        <a:lnTo>
                          <a:pt x="577" y="418"/>
                        </a:lnTo>
                        <a:lnTo>
                          <a:pt x="516" y="402"/>
                        </a:lnTo>
                        <a:lnTo>
                          <a:pt x="451" y="383"/>
                        </a:lnTo>
                        <a:lnTo>
                          <a:pt x="383" y="360"/>
                        </a:lnTo>
                        <a:lnTo>
                          <a:pt x="316" y="333"/>
                        </a:lnTo>
                        <a:lnTo>
                          <a:pt x="250" y="302"/>
                        </a:lnTo>
                        <a:lnTo>
                          <a:pt x="190" y="266"/>
                        </a:lnTo>
                        <a:lnTo>
                          <a:pt x="135" y="225"/>
                        </a:lnTo>
                        <a:lnTo>
                          <a:pt x="89" y="178"/>
                        </a:lnTo>
                        <a:lnTo>
                          <a:pt x="54" y="126"/>
                        </a:lnTo>
                        <a:lnTo>
                          <a:pt x="32" y="67"/>
                        </a:lnTo>
                        <a:lnTo>
                          <a:pt x="24" y="0"/>
                        </a:lnTo>
                        <a:lnTo>
                          <a:pt x="24" y="0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5" name="Freeform 183"/>
                  <p:cNvSpPr>
                    <a:spLocks/>
                  </p:cNvSpPr>
                  <p:nvPr/>
                </p:nvSpPr>
                <p:spPr bwMode="auto">
                  <a:xfrm>
                    <a:off x="3144" y="3030"/>
                    <a:ext cx="162" cy="100"/>
                  </a:xfrm>
                  <a:custGeom>
                    <a:avLst/>
                    <a:gdLst/>
                    <a:ahLst/>
                    <a:cxnLst>
                      <a:cxn ang="0">
                        <a:pos x="1107" y="504"/>
                      </a:cxn>
                      <a:cxn ang="0">
                        <a:pos x="1029" y="337"/>
                      </a:cxn>
                      <a:cxn ang="0">
                        <a:pos x="892" y="189"/>
                      </a:cxn>
                      <a:cxn ang="0">
                        <a:pos x="709" y="75"/>
                      </a:cxn>
                      <a:cxn ang="0">
                        <a:pos x="493" y="9"/>
                      </a:cxn>
                      <a:cxn ang="0">
                        <a:pos x="256" y="8"/>
                      </a:cxn>
                      <a:cxn ang="0">
                        <a:pos x="126" y="40"/>
                      </a:cxn>
                      <a:cxn ang="0">
                        <a:pos x="109" y="46"/>
                      </a:cxn>
                      <a:cxn ang="0">
                        <a:pos x="87" y="56"/>
                      </a:cxn>
                      <a:cxn ang="0">
                        <a:pos x="62" y="65"/>
                      </a:cxn>
                      <a:cxn ang="0">
                        <a:pos x="36" y="77"/>
                      </a:cxn>
                      <a:cxn ang="0">
                        <a:pos x="12" y="91"/>
                      </a:cxn>
                      <a:cxn ang="0">
                        <a:pos x="9" y="104"/>
                      </a:cxn>
                      <a:cxn ang="0">
                        <a:pos x="27" y="114"/>
                      </a:cxn>
                      <a:cxn ang="0">
                        <a:pos x="43" y="122"/>
                      </a:cxn>
                      <a:cxn ang="0">
                        <a:pos x="58" y="130"/>
                      </a:cxn>
                      <a:cxn ang="0">
                        <a:pos x="72" y="137"/>
                      </a:cxn>
                      <a:cxn ang="0">
                        <a:pos x="85" y="146"/>
                      </a:cxn>
                      <a:cxn ang="0">
                        <a:pos x="156" y="131"/>
                      </a:cxn>
                      <a:cxn ang="0">
                        <a:pos x="282" y="112"/>
                      </a:cxn>
                      <a:cxn ang="0">
                        <a:pos x="402" y="114"/>
                      </a:cxn>
                      <a:cxn ang="0">
                        <a:pos x="514" y="133"/>
                      </a:cxn>
                      <a:cxn ang="0">
                        <a:pos x="615" y="164"/>
                      </a:cxn>
                      <a:cxn ang="0">
                        <a:pos x="704" y="203"/>
                      </a:cxn>
                      <a:cxn ang="0">
                        <a:pos x="789" y="252"/>
                      </a:cxn>
                      <a:cxn ang="0">
                        <a:pos x="875" y="320"/>
                      </a:cxn>
                      <a:cxn ang="0">
                        <a:pos x="949" y="398"/>
                      </a:cxn>
                      <a:cxn ang="0">
                        <a:pos x="1009" y="480"/>
                      </a:cxn>
                      <a:cxn ang="0">
                        <a:pos x="1051" y="569"/>
                      </a:cxn>
                      <a:cxn ang="0">
                        <a:pos x="1074" y="657"/>
                      </a:cxn>
                      <a:cxn ang="0">
                        <a:pos x="1127" y="699"/>
                      </a:cxn>
                      <a:cxn ang="0">
                        <a:pos x="1129" y="678"/>
                      </a:cxn>
                      <a:cxn ang="0">
                        <a:pos x="1129" y="657"/>
                      </a:cxn>
                      <a:cxn ang="0">
                        <a:pos x="1127" y="636"/>
                      </a:cxn>
                      <a:cxn ang="0">
                        <a:pos x="1126" y="617"/>
                      </a:cxn>
                      <a:cxn ang="0">
                        <a:pos x="1123" y="601"/>
                      </a:cxn>
                      <a:cxn ang="0">
                        <a:pos x="1121" y="589"/>
                      </a:cxn>
                    </a:cxnLst>
                    <a:rect l="0" t="0" r="r" b="b"/>
                    <a:pathLst>
                      <a:path w="1129" h="700">
                        <a:moveTo>
                          <a:pt x="1121" y="589"/>
                        </a:moveTo>
                        <a:lnTo>
                          <a:pt x="1107" y="504"/>
                        </a:lnTo>
                        <a:lnTo>
                          <a:pt x="1076" y="420"/>
                        </a:lnTo>
                        <a:lnTo>
                          <a:pt x="1029" y="337"/>
                        </a:lnTo>
                        <a:lnTo>
                          <a:pt x="966" y="260"/>
                        </a:lnTo>
                        <a:lnTo>
                          <a:pt x="892" y="189"/>
                        </a:lnTo>
                        <a:lnTo>
                          <a:pt x="805" y="127"/>
                        </a:lnTo>
                        <a:lnTo>
                          <a:pt x="709" y="75"/>
                        </a:lnTo>
                        <a:lnTo>
                          <a:pt x="605" y="35"/>
                        </a:lnTo>
                        <a:lnTo>
                          <a:pt x="493" y="9"/>
                        </a:lnTo>
                        <a:lnTo>
                          <a:pt x="376" y="0"/>
                        </a:lnTo>
                        <a:lnTo>
                          <a:pt x="256" y="8"/>
                        </a:lnTo>
                        <a:lnTo>
                          <a:pt x="133" y="36"/>
                        </a:lnTo>
                        <a:lnTo>
                          <a:pt x="126" y="40"/>
                        </a:lnTo>
                        <a:lnTo>
                          <a:pt x="118" y="43"/>
                        </a:lnTo>
                        <a:lnTo>
                          <a:pt x="109" y="46"/>
                        </a:lnTo>
                        <a:lnTo>
                          <a:pt x="98" y="50"/>
                        </a:lnTo>
                        <a:lnTo>
                          <a:pt x="87" y="56"/>
                        </a:lnTo>
                        <a:lnTo>
                          <a:pt x="75" y="60"/>
                        </a:lnTo>
                        <a:lnTo>
                          <a:pt x="62" y="65"/>
                        </a:lnTo>
                        <a:lnTo>
                          <a:pt x="49" y="72"/>
                        </a:lnTo>
                        <a:lnTo>
                          <a:pt x="36" y="77"/>
                        </a:lnTo>
                        <a:lnTo>
                          <a:pt x="24" y="85"/>
                        </a:lnTo>
                        <a:lnTo>
                          <a:pt x="12" y="91"/>
                        </a:lnTo>
                        <a:lnTo>
                          <a:pt x="0" y="98"/>
                        </a:lnTo>
                        <a:lnTo>
                          <a:pt x="9" y="104"/>
                        </a:lnTo>
                        <a:lnTo>
                          <a:pt x="18" y="109"/>
                        </a:lnTo>
                        <a:lnTo>
                          <a:pt x="27" y="114"/>
                        </a:lnTo>
                        <a:lnTo>
                          <a:pt x="35" y="118"/>
                        </a:lnTo>
                        <a:lnTo>
                          <a:pt x="43" y="122"/>
                        </a:lnTo>
                        <a:lnTo>
                          <a:pt x="50" y="127"/>
                        </a:lnTo>
                        <a:lnTo>
                          <a:pt x="58" y="130"/>
                        </a:lnTo>
                        <a:lnTo>
                          <a:pt x="66" y="134"/>
                        </a:lnTo>
                        <a:lnTo>
                          <a:pt x="72" y="137"/>
                        </a:lnTo>
                        <a:lnTo>
                          <a:pt x="78" y="142"/>
                        </a:lnTo>
                        <a:lnTo>
                          <a:pt x="85" y="146"/>
                        </a:lnTo>
                        <a:lnTo>
                          <a:pt x="91" y="149"/>
                        </a:lnTo>
                        <a:lnTo>
                          <a:pt x="156" y="131"/>
                        </a:lnTo>
                        <a:lnTo>
                          <a:pt x="219" y="118"/>
                        </a:lnTo>
                        <a:lnTo>
                          <a:pt x="282" y="112"/>
                        </a:lnTo>
                        <a:lnTo>
                          <a:pt x="343" y="111"/>
                        </a:lnTo>
                        <a:lnTo>
                          <a:pt x="402" y="114"/>
                        </a:lnTo>
                        <a:lnTo>
                          <a:pt x="459" y="122"/>
                        </a:lnTo>
                        <a:lnTo>
                          <a:pt x="514" y="133"/>
                        </a:lnTo>
                        <a:lnTo>
                          <a:pt x="566" y="148"/>
                        </a:lnTo>
                        <a:lnTo>
                          <a:pt x="615" y="164"/>
                        </a:lnTo>
                        <a:lnTo>
                          <a:pt x="661" y="184"/>
                        </a:lnTo>
                        <a:lnTo>
                          <a:pt x="704" y="203"/>
                        </a:lnTo>
                        <a:lnTo>
                          <a:pt x="744" y="222"/>
                        </a:lnTo>
                        <a:lnTo>
                          <a:pt x="789" y="252"/>
                        </a:lnTo>
                        <a:lnTo>
                          <a:pt x="833" y="286"/>
                        </a:lnTo>
                        <a:lnTo>
                          <a:pt x="875" y="320"/>
                        </a:lnTo>
                        <a:lnTo>
                          <a:pt x="914" y="358"/>
                        </a:lnTo>
                        <a:lnTo>
                          <a:pt x="949" y="398"/>
                        </a:lnTo>
                        <a:lnTo>
                          <a:pt x="980" y="438"/>
                        </a:lnTo>
                        <a:lnTo>
                          <a:pt x="1009" y="480"/>
                        </a:lnTo>
                        <a:lnTo>
                          <a:pt x="1033" y="524"/>
                        </a:lnTo>
                        <a:lnTo>
                          <a:pt x="1051" y="569"/>
                        </a:lnTo>
                        <a:lnTo>
                          <a:pt x="1065" y="613"/>
                        </a:lnTo>
                        <a:lnTo>
                          <a:pt x="1074" y="657"/>
                        </a:lnTo>
                        <a:lnTo>
                          <a:pt x="1077" y="700"/>
                        </a:lnTo>
                        <a:lnTo>
                          <a:pt x="1127" y="699"/>
                        </a:lnTo>
                        <a:lnTo>
                          <a:pt x="1127" y="689"/>
                        </a:lnTo>
                        <a:lnTo>
                          <a:pt x="1129" y="678"/>
                        </a:lnTo>
                        <a:lnTo>
                          <a:pt x="1129" y="667"/>
                        </a:lnTo>
                        <a:lnTo>
                          <a:pt x="1129" y="657"/>
                        </a:lnTo>
                        <a:lnTo>
                          <a:pt x="1129" y="647"/>
                        </a:lnTo>
                        <a:lnTo>
                          <a:pt x="1127" y="636"/>
                        </a:lnTo>
                        <a:lnTo>
                          <a:pt x="1127" y="627"/>
                        </a:lnTo>
                        <a:lnTo>
                          <a:pt x="1126" y="617"/>
                        </a:lnTo>
                        <a:lnTo>
                          <a:pt x="1125" y="608"/>
                        </a:lnTo>
                        <a:lnTo>
                          <a:pt x="1123" y="601"/>
                        </a:lnTo>
                        <a:lnTo>
                          <a:pt x="1122" y="594"/>
                        </a:lnTo>
                        <a:lnTo>
                          <a:pt x="1121" y="589"/>
                        </a:lnTo>
                        <a:lnTo>
                          <a:pt x="1121" y="589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6" name="Freeform 184"/>
                  <p:cNvSpPr>
                    <a:spLocks/>
                  </p:cNvSpPr>
                  <p:nvPr/>
                </p:nvSpPr>
                <p:spPr bwMode="auto">
                  <a:xfrm>
                    <a:off x="3116" y="2881"/>
                    <a:ext cx="146" cy="51"/>
                  </a:xfrm>
                  <a:custGeom>
                    <a:avLst/>
                    <a:gdLst/>
                    <a:ahLst/>
                    <a:cxnLst>
                      <a:cxn ang="0">
                        <a:pos x="87" y="320"/>
                      </a:cxn>
                      <a:cxn ang="0">
                        <a:pos x="74" y="306"/>
                      </a:cxn>
                      <a:cxn ang="0">
                        <a:pos x="60" y="290"/>
                      </a:cxn>
                      <a:cxn ang="0">
                        <a:pos x="44" y="274"/>
                      </a:cxn>
                      <a:cxn ang="0">
                        <a:pos x="27" y="257"/>
                      </a:cxn>
                      <a:cxn ang="0">
                        <a:pos x="8" y="240"/>
                      </a:cxn>
                      <a:cxn ang="0">
                        <a:pos x="17" y="209"/>
                      </a:cxn>
                      <a:cxn ang="0">
                        <a:pos x="60" y="163"/>
                      </a:cxn>
                      <a:cxn ang="0">
                        <a:pos x="115" y="118"/>
                      </a:cxn>
                      <a:cxn ang="0">
                        <a:pos x="182" y="76"/>
                      </a:cxn>
                      <a:cxn ang="0">
                        <a:pos x="257" y="41"/>
                      </a:cxn>
                      <a:cxn ang="0">
                        <a:pos x="343" y="14"/>
                      </a:cxn>
                      <a:cxn ang="0">
                        <a:pos x="417" y="2"/>
                      </a:cxn>
                      <a:cxn ang="0">
                        <a:pos x="479" y="0"/>
                      </a:cxn>
                      <a:cxn ang="0">
                        <a:pos x="548" y="4"/>
                      </a:cxn>
                      <a:cxn ang="0">
                        <a:pos x="622" y="19"/>
                      </a:cxn>
                      <a:cxn ang="0">
                        <a:pos x="700" y="44"/>
                      </a:cxn>
                      <a:cxn ang="0">
                        <a:pos x="779" y="83"/>
                      </a:cxn>
                      <a:cxn ang="0">
                        <a:pos x="832" y="118"/>
                      </a:cxn>
                      <a:cxn ang="0">
                        <a:pos x="863" y="144"/>
                      </a:cxn>
                      <a:cxn ang="0">
                        <a:pos x="898" y="177"/>
                      </a:cxn>
                      <a:cxn ang="0">
                        <a:pos x="937" y="219"/>
                      </a:cxn>
                      <a:cxn ang="0">
                        <a:pos x="974" y="269"/>
                      </a:cxn>
                      <a:cxn ang="0">
                        <a:pos x="1007" y="326"/>
                      </a:cxn>
                      <a:cxn ang="0">
                        <a:pos x="1011" y="337"/>
                      </a:cxn>
                      <a:cxn ang="0">
                        <a:pos x="983" y="298"/>
                      </a:cxn>
                      <a:cxn ang="0">
                        <a:pos x="948" y="259"/>
                      </a:cxn>
                      <a:cxn ang="0">
                        <a:pos x="904" y="223"/>
                      </a:cxn>
                      <a:cxn ang="0">
                        <a:pos x="855" y="192"/>
                      </a:cxn>
                      <a:cxn ang="0">
                        <a:pos x="801" y="164"/>
                      </a:cxn>
                      <a:cxn ang="0">
                        <a:pos x="734" y="142"/>
                      </a:cxn>
                      <a:cxn ang="0">
                        <a:pos x="661" y="124"/>
                      </a:cxn>
                      <a:cxn ang="0">
                        <a:pos x="591" y="116"/>
                      </a:cxn>
                      <a:cxn ang="0">
                        <a:pos x="524" y="114"/>
                      </a:cxn>
                      <a:cxn ang="0">
                        <a:pos x="461" y="120"/>
                      </a:cxn>
                      <a:cxn ang="0">
                        <a:pos x="401" y="132"/>
                      </a:cxn>
                      <a:cxn ang="0">
                        <a:pos x="330" y="156"/>
                      </a:cxn>
                      <a:cxn ang="0">
                        <a:pos x="258" y="190"/>
                      </a:cxn>
                      <a:cxn ang="0">
                        <a:pos x="202" y="226"/>
                      </a:cxn>
                      <a:cxn ang="0">
                        <a:pos x="160" y="261"/>
                      </a:cxn>
                      <a:cxn ang="0">
                        <a:pos x="128" y="292"/>
                      </a:cxn>
                      <a:cxn ang="0">
                        <a:pos x="103" y="317"/>
                      </a:cxn>
                      <a:cxn ang="0">
                        <a:pos x="93" y="327"/>
                      </a:cxn>
                    </a:cxnLst>
                    <a:rect l="0" t="0" r="r" b="b"/>
                    <a:pathLst>
                      <a:path w="1022" h="357">
                        <a:moveTo>
                          <a:pt x="93" y="327"/>
                        </a:moveTo>
                        <a:lnTo>
                          <a:pt x="87" y="320"/>
                        </a:lnTo>
                        <a:lnTo>
                          <a:pt x="80" y="314"/>
                        </a:lnTo>
                        <a:lnTo>
                          <a:pt x="74" y="306"/>
                        </a:lnTo>
                        <a:lnTo>
                          <a:pt x="68" y="299"/>
                        </a:lnTo>
                        <a:lnTo>
                          <a:pt x="60" y="290"/>
                        </a:lnTo>
                        <a:lnTo>
                          <a:pt x="51" y="283"/>
                        </a:lnTo>
                        <a:lnTo>
                          <a:pt x="44" y="274"/>
                        </a:lnTo>
                        <a:lnTo>
                          <a:pt x="35" y="265"/>
                        </a:lnTo>
                        <a:lnTo>
                          <a:pt x="27" y="257"/>
                        </a:lnTo>
                        <a:lnTo>
                          <a:pt x="17" y="248"/>
                        </a:lnTo>
                        <a:lnTo>
                          <a:pt x="8" y="240"/>
                        </a:lnTo>
                        <a:lnTo>
                          <a:pt x="0" y="231"/>
                        </a:lnTo>
                        <a:lnTo>
                          <a:pt x="17" y="209"/>
                        </a:lnTo>
                        <a:lnTo>
                          <a:pt x="37" y="186"/>
                        </a:lnTo>
                        <a:lnTo>
                          <a:pt x="60" y="163"/>
                        </a:lnTo>
                        <a:lnTo>
                          <a:pt x="86" y="141"/>
                        </a:lnTo>
                        <a:lnTo>
                          <a:pt x="115" y="118"/>
                        </a:lnTo>
                        <a:lnTo>
                          <a:pt x="147" y="97"/>
                        </a:lnTo>
                        <a:lnTo>
                          <a:pt x="182" y="76"/>
                        </a:lnTo>
                        <a:lnTo>
                          <a:pt x="218" y="57"/>
                        </a:lnTo>
                        <a:lnTo>
                          <a:pt x="257" y="41"/>
                        </a:lnTo>
                        <a:lnTo>
                          <a:pt x="299" y="26"/>
                        </a:lnTo>
                        <a:lnTo>
                          <a:pt x="343" y="14"/>
                        </a:lnTo>
                        <a:lnTo>
                          <a:pt x="390" y="4"/>
                        </a:lnTo>
                        <a:lnTo>
                          <a:pt x="417" y="2"/>
                        </a:lnTo>
                        <a:lnTo>
                          <a:pt x="447" y="0"/>
                        </a:lnTo>
                        <a:lnTo>
                          <a:pt x="479" y="0"/>
                        </a:lnTo>
                        <a:lnTo>
                          <a:pt x="513" y="1"/>
                        </a:lnTo>
                        <a:lnTo>
                          <a:pt x="548" y="4"/>
                        </a:lnTo>
                        <a:lnTo>
                          <a:pt x="585" y="11"/>
                        </a:lnTo>
                        <a:lnTo>
                          <a:pt x="622" y="19"/>
                        </a:lnTo>
                        <a:lnTo>
                          <a:pt x="661" y="30"/>
                        </a:lnTo>
                        <a:lnTo>
                          <a:pt x="700" y="44"/>
                        </a:lnTo>
                        <a:lnTo>
                          <a:pt x="739" y="62"/>
                        </a:lnTo>
                        <a:lnTo>
                          <a:pt x="779" y="83"/>
                        </a:lnTo>
                        <a:lnTo>
                          <a:pt x="819" y="107"/>
                        </a:lnTo>
                        <a:lnTo>
                          <a:pt x="832" y="118"/>
                        </a:lnTo>
                        <a:lnTo>
                          <a:pt x="846" y="130"/>
                        </a:lnTo>
                        <a:lnTo>
                          <a:pt x="863" y="144"/>
                        </a:lnTo>
                        <a:lnTo>
                          <a:pt x="880" y="160"/>
                        </a:lnTo>
                        <a:lnTo>
                          <a:pt x="898" y="177"/>
                        </a:lnTo>
                        <a:lnTo>
                          <a:pt x="918" y="198"/>
                        </a:lnTo>
                        <a:lnTo>
                          <a:pt x="937" y="219"/>
                        </a:lnTo>
                        <a:lnTo>
                          <a:pt x="955" y="243"/>
                        </a:lnTo>
                        <a:lnTo>
                          <a:pt x="974" y="269"/>
                        </a:lnTo>
                        <a:lnTo>
                          <a:pt x="992" y="295"/>
                        </a:lnTo>
                        <a:lnTo>
                          <a:pt x="1007" y="326"/>
                        </a:lnTo>
                        <a:lnTo>
                          <a:pt x="1022" y="357"/>
                        </a:lnTo>
                        <a:lnTo>
                          <a:pt x="1011" y="337"/>
                        </a:lnTo>
                        <a:lnTo>
                          <a:pt x="998" y="317"/>
                        </a:lnTo>
                        <a:lnTo>
                          <a:pt x="983" y="298"/>
                        </a:lnTo>
                        <a:lnTo>
                          <a:pt x="966" y="278"/>
                        </a:lnTo>
                        <a:lnTo>
                          <a:pt x="948" y="259"/>
                        </a:lnTo>
                        <a:lnTo>
                          <a:pt x="926" y="241"/>
                        </a:lnTo>
                        <a:lnTo>
                          <a:pt x="904" y="223"/>
                        </a:lnTo>
                        <a:lnTo>
                          <a:pt x="880" y="207"/>
                        </a:lnTo>
                        <a:lnTo>
                          <a:pt x="855" y="192"/>
                        </a:lnTo>
                        <a:lnTo>
                          <a:pt x="829" y="177"/>
                        </a:lnTo>
                        <a:lnTo>
                          <a:pt x="801" y="164"/>
                        </a:lnTo>
                        <a:lnTo>
                          <a:pt x="773" y="152"/>
                        </a:lnTo>
                        <a:lnTo>
                          <a:pt x="734" y="142"/>
                        </a:lnTo>
                        <a:lnTo>
                          <a:pt x="697" y="132"/>
                        </a:lnTo>
                        <a:lnTo>
                          <a:pt x="661" y="124"/>
                        </a:lnTo>
                        <a:lnTo>
                          <a:pt x="625" y="119"/>
                        </a:lnTo>
                        <a:lnTo>
                          <a:pt x="591" y="116"/>
                        </a:lnTo>
                        <a:lnTo>
                          <a:pt x="557" y="114"/>
                        </a:lnTo>
                        <a:lnTo>
                          <a:pt x="524" y="114"/>
                        </a:lnTo>
                        <a:lnTo>
                          <a:pt x="492" y="116"/>
                        </a:lnTo>
                        <a:lnTo>
                          <a:pt x="461" y="120"/>
                        </a:lnTo>
                        <a:lnTo>
                          <a:pt x="430" y="126"/>
                        </a:lnTo>
                        <a:lnTo>
                          <a:pt x="401" y="132"/>
                        </a:lnTo>
                        <a:lnTo>
                          <a:pt x="373" y="140"/>
                        </a:lnTo>
                        <a:lnTo>
                          <a:pt x="330" y="156"/>
                        </a:lnTo>
                        <a:lnTo>
                          <a:pt x="291" y="173"/>
                        </a:lnTo>
                        <a:lnTo>
                          <a:pt x="258" y="190"/>
                        </a:lnTo>
                        <a:lnTo>
                          <a:pt x="228" y="208"/>
                        </a:lnTo>
                        <a:lnTo>
                          <a:pt x="202" y="226"/>
                        </a:lnTo>
                        <a:lnTo>
                          <a:pt x="179" y="244"/>
                        </a:lnTo>
                        <a:lnTo>
                          <a:pt x="160" y="261"/>
                        </a:lnTo>
                        <a:lnTo>
                          <a:pt x="143" y="277"/>
                        </a:lnTo>
                        <a:lnTo>
                          <a:pt x="128" y="292"/>
                        </a:lnTo>
                        <a:lnTo>
                          <a:pt x="115" y="305"/>
                        </a:lnTo>
                        <a:lnTo>
                          <a:pt x="103" y="317"/>
                        </a:lnTo>
                        <a:lnTo>
                          <a:pt x="93" y="327"/>
                        </a:lnTo>
                        <a:lnTo>
                          <a:pt x="93" y="327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7" name="Freeform 185"/>
                  <p:cNvSpPr>
                    <a:spLocks/>
                  </p:cNvSpPr>
                  <p:nvPr/>
                </p:nvSpPr>
                <p:spPr bwMode="auto">
                  <a:xfrm>
                    <a:off x="2964" y="3097"/>
                    <a:ext cx="223" cy="69"/>
                  </a:xfrm>
                  <a:custGeom>
                    <a:avLst/>
                    <a:gdLst/>
                    <a:ahLst/>
                    <a:cxnLst>
                      <a:cxn ang="0">
                        <a:pos x="1546" y="0"/>
                      </a:cxn>
                      <a:cxn ang="0">
                        <a:pos x="1560" y="160"/>
                      </a:cxn>
                      <a:cxn ang="0">
                        <a:pos x="1547" y="212"/>
                      </a:cxn>
                      <a:cxn ang="0">
                        <a:pos x="1520" y="260"/>
                      </a:cxn>
                      <a:cxn ang="0">
                        <a:pos x="1481" y="303"/>
                      </a:cxn>
                      <a:cxn ang="0">
                        <a:pos x="1432" y="340"/>
                      </a:cxn>
                      <a:cxn ang="0">
                        <a:pos x="1373" y="374"/>
                      </a:cxn>
                      <a:cxn ang="0">
                        <a:pos x="1306" y="402"/>
                      </a:cxn>
                      <a:cxn ang="0">
                        <a:pos x="1234" y="425"/>
                      </a:cxn>
                      <a:cxn ang="0">
                        <a:pos x="1157" y="445"/>
                      </a:cxn>
                      <a:cxn ang="0">
                        <a:pos x="1076" y="460"/>
                      </a:cxn>
                      <a:cxn ang="0">
                        <a:pos x="994" y="471"/>
                      </a:cxn>
                      <a:cxn ang="0">
                        <a:pos x="913" y="477"/>
                      </a:cxn>
                      <a:cxn ang="0">
                        <a:pos x="833" y="478"/>
                      </a:cxn>
                      <a:cxn ang="0">
                        <a:pos x="757" y="475"/>
                      </a:cxn>
                      <a:cxn ang="0">
                        <a:pos x="682" y="469"/>
                      </a:cxn>
                      <a:cxn ang="0">
                        <a:pos x="607" y="462"/>
                      </a:cxn>
                      <a:cxn ang="0">
                        <a:pos x="533" y="451"/>
                      </a:cxn>
                      <a:cxn ang="0">
                        <a:pos x="460" y="438"/>
                      </a:cxn>
                      <a:cxn ang="0">
                        <a:pos x="388" y="421"/>
                      </a:cxn>
                      <a:cxn ang="0">
                        <a:pos x="319" y="402"/>
                      </a:cxn>
                      <a:cxn ang="0">
                        <a:pos x="252" y="379"/>
                      </a:cxn>
                      <a:cxn ang="0">
                        <a:pos x="185" y="353"/>
                      </a:cxn>
                      <a:cxn ang="0">
                        <a:pos x="122" y="324"/>
                      </a:cxn>
                      <a:cxn ang="0">
                        <a:pos x="59" y="291"/>
                      </a:cxn>
                      <a:cxn ang="0">
                        <a:pos x="0" y="253"/>
                      </a:cxn>
                      <a:cxn ang="0">
                        <a:pos x="7" y="245"/>
                      </a:cxn>
                      <a:cxn ang="0">
                        <a:pos x="12" y="234"/>
                      </a:cxn>
                      <a:cxn ang="0">
                        <a:pos x="18" y="222"/>
                      </a:cxn>
                      <a:cxn ang="0">
                        <a:pos x="25" y="208"/>
                      </a:cxn>
                      <a:cxn ang="0">
                        <a:pos x="30" y="194"/>
                      </a:cxn>
                      <a:cxn ang="0">
                        <a:pos x="37" y="180"/>
                      </a:cxn>
                      <a:cxn ang="0">
                        <a:pos x="43" y="166"/>
                      </a:cxn>
                      <a:cxn ang="0">
                        <a:pos x="50" y="152"/>
                      </a:cxn>
                      <a:cxn ang="0">
                        <a:pos x="56" y="139"/>
                      </a:cxn>
                      <a:cxn ang="0">
                        <a:pos x="61" y="128"/>
                      </a:cxn>
                      <a:cxn ang="0">
                        <a:pos x="68" y="117"/>
                      </a:cxn>
                      <a:cxn ang="0">
                        <a:pos x="72" y="107"/>
                      </a:cxn>
                      <a:cxn ang="0">
                        <a:pos x="131" y="139"/>
                      </a:cxn>
                      <a:cxn ang="0">
                        <a:pos x="193" y="167"/>
                      </a:cxn>
                      <a:cxn ang="0">
                        <a:pos x="256" y="192"/>
                      </a:cxn>
                      <a:cxn ang="0">
                        <a:pos x="323" y="214"/>
                      </a:cxn>
                      <a:cxn ang="0">
                        <a:pos x="388" y="232"/>
                      </a:cxn>
                      <a:cxn ang="0">
                        <a:pos x="457" y="247"/>
                      </a:cxn>
                      <a:cxn ang="0">
                        <a:pos x="525" y="260"/>
                      </a:cxn>
                      <a:cxn ang="0">
                        <a:pos x="592" y="269"/>
                      </a:cxn>
                      <a:cxn ang="0">
                        <a:pos x="658" y="278"/>
                      </a:cxn>
                      <a:cxn ang="0">
                        <a:pos x="721" y="285"/>
                      </a:cxn>
                      <a:cxn ang="0">
                        <a:pos x="783" y="289"/>
                      </a:cxn>
                      <a:cxn ang="0">
                        <a:pos x="841" y="291"/>
                      </a:cxn>
                      <a:cxn ang="0">
                        <a:pos x="930" y="286"/>
                      </a:cxn>
                      <a:cxn ang="0">
                        <a:pos x="1015" y="277"/>
                      </a:cxn>
                      <a:cxn ang="0">
                        <a:pos x="1095" y="264"/>
                      </a:cxn>
                      <a:cxn ang="0">
                        <a:pos x="1170" y="249"/>
                      </a:cxn>
                      <a:cxn ang="0">
                        <a:pos x="1239" y="230"/>
                      </a:cxn>
                      <a:cxn ang="0">
                        <a:pos x="1303" y="207"/>
                      </a:cxn>
                      <a:cxn ang="0">
                        <a:pos x="1360" y="181"/>
                      </a:cxn>
                      <a:cxn ang="0">
                        <a:pos x="1411" y="152"/>
                      </a:cxn>
                      <a:cxn ang="0">
                        <a:pos x="1456" y="120"/>
                      </a:cxn>
                      <a:cxn ang="0">
                        <a:pos x="1492" y="83"/>
                      </a:cxn>
                      <a:cxn ang="0">
                        <a:pos x="1522" y="44"/>
                      </a:cxn>
                      <a:cxn ang="0">
                        <a:pos x="1546" y="0"/>
                      </a:cxn>
                      <a:cxn ang="0">
                        <a:pos x="1546" y="0"/>
                      </a:cxn>
                    </a:cxnLst>
                    <a:rect l="0" t="0" r="r" b="b"/>
                    <a:pathLst>
                      <a:path w="1560" h="478">
                        <a:moveTo>
                          <a:pt x="1546" y="0"/>
                        </a:moveTo>
                        <a:lnTo>
                          <a:pt x="1560" y="160"/>
                        </a:lnTo>
                        <a:lnTo>
                          <a:pt x="1547" y="212"/>
                        </a:lnTo>
                        <a:lnTo>
                          <a:pt x="1520" y="260"/>
                        </a:lnTo>
                        <a:lnTo>
                          <a:pt x="1481" y="303"/>
                        </a:lnTo>
                        <a:lnTo>
                          <a:pt x="1432" y="340"/>
                        </a:lnTo>
                        <a:lnTo>
                          <a:pt x="1373" y="374"/>
                        </a:lnTo>
                        <a:lnTo>
                          <a:pt x="1306" y="402"/>
                        </a:lnTo>
                        <a:lnTo>
                          <a:pt x="1234" y="425"/>
                        </a:lnTo>
                        <a:lnTo>
                          <a:pt x="1157" y="445"/>
                        </a:lnTo>
                        <a:lnTo>
                          <a:pt x="1076" y="460"/>
                        </a:lnTo>
                        <a:lnTo>
                          <a:pt x="994" y="471"/>
                        </a:lnTo>
                        <a:lnTo>
                          <a:pt x="913" y="477"/>
                        </a:lnTo>
                        <a:lnTo>
                          <a:pt x="833" y="478"/>
                        </a:lnTo>
                        <a:lnTo>
                          <a:pt x="757" y="475"/>
                        </a:lnTo>
                        <a:lnTo>
                          <a:pt x="682" y="469"/>
                        </a:lnTo>
                        <a:lnTo>
                          <a:pt x="607" y="462"/>
                        </a:lnTo>
                        <a:lnTo>
                          <a:pt x="533" y="451"/>
                        </a:lnTo>
                        <a:lnTo>
                          <a:pt x="460" y="438"/>
                        </a:lnTo>
                        <a:lnTo>
                          <a:pt x="388" y="421"/>
                        </a:lnTo>
                        <a:lnTo>
                          <a:pt x="319" y="402"/>
                        </a:lnTo>
                        <a:lnTo>
                          <a:pt x="252" y="379"/>
                        </a:lnTo>
                        <a:lnTo>
                          <a:pt x="185" y="353"/>
                        </a:lnTo>
                        <a:lnTo>
                          <a:pt x="122" y="324"/>
                        </a:lnTo>
                        <a:lnTo>
                          <a:pt x="59" y="291"/>
                        </a:lnTo>
                        <a:lnTo>
                          <a:pt x="0" y="253"/>
                        </a:lnTo>
                        <a:lnTo>
                          <a:pt x="7" y="245"/>
                        </a:lnTo>
                        <a:lnTo>
                          <a:pt x="12" y="234"/>
                        </a:lnTo>
                        <a:lnTo>
                          <a:pt x="18" y="222"/>
                        </a:lnTo>
                        <a:lnTo>
                          <a:pt x="25" y="208"/>
                        </a:lnTo>
                        <a:lnTo>
                          <a:pt x="30" y="194"/>
                        </a:lnTo>
                        <a:lnTo>
                          <a:pt x="37" y="180"/>
                        </a:lnTo>
                        <a:lnTo>
                          <a:pt x="43" y="166"/>
                        </a:lnTo>
                        <a:lnTo>
                          <a:pt x="50" y="152"/>
                        </a:lnTo>
                        <a:lnTo>
                          <a:pt x="56" y="139"/>
                        </a:lnTo>
                        <a:lnTo>
                          <a:pt x="61" y="128"/>
                        </a:lnTo>
                        <a:lnTo>
                          <a:pt x="68" y="117"/>
                        </a:lnTo>
                        <a:lnTo>
                          <a:pt x="72" y="107"/>
                        </a:lnTo>
                        <a:lnTo>
                          <a:pt x="131" y="139"/>
                        </a:lnTo>
                        <a:lnTo>
                          <a:pt x="193" y="167"/>
                        </a:lnTo>
                        <a:lnTo>
                          <a:pt x="256" y="192"/>
                        </a:lnTo>
                        <a:lnTo>
                          <a:pt x="323" y="214"/>
                        </a:lnTo>
                        <a:lnTo>
                          <a:pt x="388" y="232"/>
                        </a:lnTo>
                        <a:lnTo>
                          <a:pt x="457" y="247"/>
                        </a:lnTo>
                        <a:lnTo>
                          <a:pt x="525" y="260"/>
                        </a:lnTo>
                        <a:lnTo>
                          <a:pt x="592" y="269"/>
                        </a:lnTo>
                        <a:lnTo>
                          <a:pt x="658" y="278"/>
                        </a:lnTo>
                        <a:lnTo>
                          <a:pt x="721" y="285"/>
                        </a:lnTo>
                        <a:lnTo>
                          <a:pt x="783" y="289"/>
                        </a:lnTo>
                        <a:lnTo>
                          <a:pt x="841" y="291"/>
                        </a:lnTo>
                        <a:lnTo>
                          <a:pt x="930" y="286"/>
                        </a:lnTo>
                        <a:lnTo>
                          <a:pt x="1015" y="277"/>
                        </a:lnTo>
                        <a:lnTo>
                          <a:pt x="1095" y="264"/>
                        </a:lnTo>
                        <a:lnTo>
                          <a:pt x="1170" y="249"/>
                        </a:lnTo>
                        <a:lnTo>
                          <a:pt x="1239" y="230"/>
                        </a:lnTo>
                        <a:lnTo>
                          <a:pt x="1303" y="207"/>
                        </a:lnTo>
                        <a:lnTo>
                          <a:pt x="1360" y="181"/>
                        </a:lnTo>
                        <a:lnTo>
                          <a:pt x="1411" y="152"/>
                        </a:lnTo>
                        <a:lnTo>
                          <a:pt x="1456" y="120"/>
                        </a:lnTo>
                        <a:lnTo>
                          <a:pt x="1492" y="83"/>
                        </a:lnTo>
                        <a:lnTo>
                          <a:pt x="1522" y="44"/>
                        </a:lnTo>
                        <a:lnTo>
                          <a:pt x="1546" y="0"/>
                        </a:lnTo>
                        <a:lnTo>
                          <a:pt x="1546" y="0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8" name="Freeform 186"/>
                  <p:cNvSpPr>
                    <a:spLocks/>
                  </p:cNvSpPr>
                  <p:nvPr/>
                </p:nvSpPr>
                <p:spPr bwMode="auto">
                  <a:xfrm>
                    <a:off x="2940" y="2882"/>
                    <a:ext cx="134" cy="72"/>
                  </a:xfrm>
                  <a:custGeom>
                    <a:avLst/>
                    <a:gdLst/>
                    <a:ahLst/>
                    <a:cxnLst>
                      <a:cxn ang="0">
                        <a:pos x="0" y="420"/>
                      </a:cxn>
                      <a:cxn ang="0">
                        <a:pos x="12" y="423"/>
                      </a:cxn>
                      <a:cxn ang="0">
                        <a:pos x="25" y="426"/>
                      </a:cxn>
                      <a:cxn ang="0">
                        <a:pos x="39" y="430"/>
                      </a:cxn>
                      <a:cxn ang="0">
                        <a:pos x="54" y="435"/>
                      </a:cxn>
                      <a:cxn ang="0">
                        <a:pos x="69" y="441"/>
                      </a:cxn>
                      <a:cxn ang="0">
                        <a:pos x="84" y="447"/>
                      </a:cxn>
                      <a:cxn ang="0">
                        <a:pos x="100" y="455"/>
                      </a:cxn>
                      <a:cxn ang="0">
                        <a:pos x="115" y="464"/>
                      </a:cxn>
                      <a:cxn ang="0">
                        <a:pos x="130" y="472"/>
                      </a:cxn>
                      <a:cxn ang="0">
                        <a:pos x="145" y="482"/>
                      </a:cxn>
                      <a:cxn ang="0">
                        <a:pos x="158" y="493"/>
                      </a:cxn>
                      <a:cxn ang="0">
                        <a:pos x="170" y="502"/>
                      </a:cxn>
                      <a:cxn ang="0">
                        <a:pos x="179" y="489"/>
                      </a:cxn>
                      <a:cxn ang="0">
                        <a:pos x="188" y="471"/>
                      </a:cxn>
                      <a:cxn ang="0">
                        <a:pos x="200" y="447"/>
                      </a:cxn>
                      <a:cxn ang="0">
                        <a:pos x="215" y="422"/>
                      </a:cxn>
                      <a:cxn ang="0">
                        <a:pos x="234" y="392"/>
                      </a:cxn>
                      <a:cxn ang="0">
                        <a:pos x="255" y="359"/>
                      </a:cxn>
                      <a:cxn ang="0">
                        <a:pos x="281" y="326"/>
                      </a:cxn>
                      <a:cxn ang="0">
                        <a:pos x="311" y="291"/>
                      </a:cxn>
                      <a:cxn ang="0">
                        <a:pos x="346" y="255"/>
                      </a:cxn>
                      <a:cxn ang="0">
                        <a:pos x="386" y="220"/>
                      </a:cxn>
                      <a:cxn ang="0">
                        <a:pos x="432" y="185"/>
                      </a:cxn>
                      <a:cxn ang="0">
                        <a:pos x="484" y="152"/>
                      </a:cxn>
                      <a:cxn ang="0">
                        <a:pos x="518" y="134"/>
                      </a:cxn>
                      <a:cxn ang="0">
                        <a:pos x="553" y="117"/>
                      </a:cxn>
                      <a:cxn ang="0">
                        <a:pos x="589" y="103"/>
                      </a:cxn>
                      <a:cxn ang="0">
                        <a:pos x="628" y="92"/>
                      </a:cxn>
                      <a:cxn ang="0">
                        <a:pos x="667" y="82"/>
                      </a:cxn>
                      <a:cxn ang="0">
                        <a:pos x="706" y="74"/>
                      </a:cxn>
                      <a:cxn ang="0">
                        <a:pos x="745" y="69"/>
                      </a:cxn>
                      <a:cxn ang="0">
                        <a:pos x="785" y="66"/>
                      </a:cxn>
                      <a:cxn ang="0">
                        <a:pos x="824" y="66"/>
                      </a:cxn>
                      <a:cxn ang="0">
                        <a:pos x="862" y="67"/>
                      </a:cxn>
                      <a:cxn ang="0">
                        <a:pos x="899" y="71"/>
                      </a:cxn>
                      <a:cxn ang="0">
                        <a:pos x="935" y="77"/>
                      </a:cxn>
                      <a:cxn ang="0">
                        <a:pos x="871" y="50"/>
                      </a:cxn>
                      <a:cxn ang="0">
                        <a:pos x="811" y="29"/>
                      </a:cxn>
                      <a:cxn ang="0">
                        <a:pos x="754" y="14"/>
                      </a:cxn>
                      <a:cxn ang="0">
                        <a:pos x="701" y="6"/>
                      </a:cxn>
                      <a:cxn ang="0">
                        <a:pos x="651" y="1"/>
                      </a:cxn>
                      <a:cxn ang="0">
                        <a:pos x="604" y="0"/>
                      </a:cxn>
                      <a:cxn ang="0">
                        <a:pos x="560" y="3"/>
                      </a:cxn>
                      <a:cxn ang="0">
                        <a:pos x="519" y="10"/>
                      </a:cxn>
                      <a:cxn ang="0">
                        <a:pos x="481" y="19"/>
                      </a:cxn>
                      <a:cxn ang="0">
                        <a:pos x="444" y="28"/>
                      </a:cxn>
                      <a:cxn ang="0">
                        <a:pos x="411" y="38"/>
                      </a:cxn>
                      <a:cxn ang="0">
                        <a:pos x="378" y="49"/>
                      </a:cxn>
                      <a:cxn ang="0">
                        <a:pos x="321" y="77"/>
                      </a:cxn>
                      <a:cxn ang="0">
                        <a:pos x="270" y="108"/>
                      </a:cxn>
                      <a:cxn ang="0">
                        <a:pos x="224" y="140"/>
                      </a:cxn>
                      <a:cxn ang="0">
                        <a:pos x="183" y="174"/>
                      </a:cxn>
                      <a:cxn ang="0">
                        <a:pos x="146" y="209"/>
                      </a:cxn>
                      <a:cxn ang="0">
                        <a:pos x="114" y="244"/>
                      </a:cxn>
                      <a:cxn ang="0">
                        <a:pos x="87" y="279"/>
                      </a:cxn>
                      <a:cxn ang="0">
                        <a:pos x="63" y="312"/>
                      </a:cxn>
                      <a:cxn ang="0">
                        <a:pos x="43" y="343"/>
                      </a:cxn>
                      <a:cxn ang="0">
                        <a:pos x="26" y="372"/>
                      </a:cxn>
                      <a:cxn ang="0">
                        <a:pos x="12" y="398"/>
                      </a:cxn>
                      <a:cxn ang="0">
                        <a:pos x="0" y="420"/>
                      </a:cxn>
                      <a:cxn ang="0">
                        <a:pos x="0" y="420"/>
                      </a:cxn>
                    </a:cxnLst>
                    <a:rect l="0" t="0" r="r" b="b"/>
                    <a:pathLst>
                      <a:path w="935" h="502">
                        <a:moveTo>
                          <a:pt x="0" y="420"/>
                        </a:moveTo>
                        <a:lnTo>
                          <a:pt x="12" y="423"/>
                        </a:lnTo>
                        <a:lnTo>
                          <a:pt x="25" y="426"/>
                        </a:lnTo>
                        <a:lnTo>
                          <a:pt x="39" y="430"/>
                        </a:lnTo>
                        <a:lnTo>
                          <a:pt x="54" y="435"/>
                        </a:lnTo>
                        <a:lnTo>
                          <a:pt x="69" y="441"/>
                        </a:lnTo>
                        <a:lnTo>
                          <a:pt x="84" y="447"/>
                        </a:lnTo>
                        <a:lnTo>
                          <a:pt x="100" y="455"/>
                        </a:lnTo>
                        <a:lnTo>
                          <a:pt x="115" y="464"/>
                        </a:lnTo>
                        <a:lnTo>
                          <a:pt x="130" y="472"/>
                        </a:lnTo>
                        <a:lnTo>
                          <a:pt x="145" y="482"/>
                        </a:lnTo>
                        <a:lnTo>
                          <a:pt x="158" y="493"/>
                        </a:lnTo>
                        <a:lnTo>
                          <a:pt x="170" y="502"/>
                        </a:lnTo>
                        <a:lnTo>
                          <a:pt x="179" y="489"/>
                        </a:lnTo>
                        <a:lnTo>
                          <a:pt x="188" y="471"/>
                        </a:lnTo>
                        <a:lnTo>
                          <a:pt x="200" y="447"/>
                        </a:lnTo>
                        <a:lnTo>
                          <a:pt x="215" y="422"/>
                        </a:lnTo>
                        <a:lnTo>
                          <a:pt x="234" y="392"/>
                        </a:lnTo>
                        <a:lnTo>
                          <a:pt x="255" y="359"/>
                        </a:lnTo>
                        <a:lnTo>
                          <a:pt x="281" y="326"/>
                        </a:lnTo>
                        <a:lnTo>
                          <a:pt x="311" y="291"/>
                        </a:lnTo>
                        <a:lnTo>
                          <a:pt x="346" y="255"/>
                        </a:lnTo>
                        <a:lnTo>
                          <a:pt x="386" y="220"/>
                        </a:lnTo>
                        <a:lnTo>
                          <a:pt x="432" y="185"/>
                        </a:lnTo>
                        <a:lnTo>
                          <a:pt x="484" y="152"/>
                        </a:lnTo>
                        <a:lnTo>
                          <a:pt x="518" y="134"/>
                        </a:lnTo>
                        <a:lnTo>
                          <a:pt x="553" y="117"/>
                        </a:lnTo>
                        <a:lnTo>
                          <a:pt x="589" y="103"/>
                        </a:lnTo>
                        <a:lnTo>
                          <a:pt x="628" y="92"/>
                        </a:lnTo>
                        <a:lnTo>
                          <a:pt x="667" y="82"/>
                        </a:lnTo>
                        <a:lnTo>
                          <a:pt x="706" y="74"/>
                        </a:lnTo>
                        <a:lnTo>
                          <a:pt x="745" y="69"/>
                        </a:lnTo>
                        <a:lnTo>
                          <a:pt x="785" y="66"/>
                        </a:lnTo>
                        <a:lnTo>
                          <a:pt x="824" y="66"/>
                        </a:lnTo>
                        <a:lnTo>
                          <a:pt x="862" y="67"/>
                        </a:lnTo>
                        <a:lnTo>
                          <a:pt x="899" y="71"/>
                        </a:lnTo>
                        <a:lnTo>
                          <a:pt x="935" y="77"/>
                        </a:lnTo>
                        <a:lnTo>
                          <a:pt x="871" y="50"/>
                        </a:lnTo>
                        <a:lnTo>
                          <a:pt x="811" y="29"/>
                        </a:lnTo>
                        <a:lnTo>
                          <a:pt x="754" y="14"/>
                        </a:lnTo>
                        <a:lnTo>
                          <a:pt x="701" y="6"/>
                        </a:lnTo>
                        <a:lnTo>
                          <a:pt x="651" y="1"/>
                        </a:lnTo>
                        <a:lnTo>
                          <a:pt x="604" y="0"/>
                        </a:lnTo>
                        <a:lnTo>
                          <a:pt x="560" y="3"/>
                        </a:lnTo>
                        <a:lnTo>
                          <a:pt x="519" y="10"/>
                        </a:lnTo>
                        <a:lnTo>
                          <a:pt x="481" y="19"/>
                        </a:lnTo>
                        <a:lnTo>
                          <a:pt x="444" y="28"/>
                        </a:lnTo>
                        <a:lnTo>
                          <a:pt x="411" y="38"/>
                        </a:lnTo>
                        <a:lnTo>
                          <a:pt x="378" y="49"/>
                        </a:lnTo>
                        <a:lnTo>
                          <a:pt x="321" y="77"/>
                        </a:lnTo>
                        <a:lnTo>
                          <a:pt x="270" y="108"/>
                        </a:lnTo>
                        <a:lnTo>
                          <a:pt x="224" y="140"/>
                        </a:lnTo>
                        <a:lnTo>
                          <a:pt x="183" y="174"/>
                        </a:lnTo>
                        <a:lnTo>
                          <a:pt x="146" y="209"/>
                        </a:lnTo>
                        <a:lnTo>
                          <a:pt x="114" y="244"/>
                        </a:lnTo>
                        <a:lnTo>
                          <a:pt x="87" y="279"/>
                        </a:lnTo>
                        <a:lnTo>
                          <a:pt x="63" y="312"/>
                        </a:lnTo>
                        <a:lnTo>
                          <a:pt x="43" y="343"/>
                        </a:lnTo>
                        <a:lnTo>
                          <a:pt x="26" y="372"/>
                        </a:lnTo>
                        <a:lnTo>
                          <a:pt x="12" y="398"/>
                        </a:lnTo>
                        <a:lnTo>
                          <a:pt x="0" y="420"/>
                        </a:lnTo>
                        <a:lnTo>
                          <a:pt x="0" y="420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699" name="Freeform 187"/>
                  <p:cNvSpPr>
                    <a:spLocks/>
                  </p:cNvSpPr>
                  <p:nvPr/>
                </p:nvSpPr>
                <p:spPr bwMode="auto">
                  <a:xfrm>
                    <a:off x="2909" y="2937"/>
                    <a:ext cx="84" cy="198"/>
                  </a:xfrm>
                  <a:custGeom>
                    <a:avLst/>
                    <a:gdLst/>
                    <a:ahLst/>
                    <a:cxnLst>
                      <a:cxn ang="0">
                        <a:pos x="379" y="1383"/>
                      </a:cxn>
                      <a:cxn ang="0">
                        <a:pos x="390" y="1368"/>
                      </a:cxn>
                      <a:cxn ang="0">
                        <a:pos x="402" y="1346"/>
                      </a:cxn>
                      <a:cxn ang="0">
                        <a:pos x="415" y="1322"/>
                      </a:cxn>
                      <a:cxn ang="0">
                        <a:pos x="429" y="1294"/>
                      </a:cxn>
                      <a:cxn ang="0">
                        <a:pos x="443" y="1264"/>
                      </a:cxn>
                      <a:cxn ang="0">
                        <a:pos x="457" y="1231"/>
                      </a:cxn>
                      <a:cxn ang="0">
                        <a:pos x="470" y="1199"/>
                      </a:cxn>
                      <a:cxn ang="0">
                        <a:pos x="482" y="1168"/>
                      </a:cxn>
                      <a:cxn ang="0">
                        <a:pos x="494" y="1138"/>
                      </a:cxn>
                      <a:cxn ang="0">
                        <a:pos x="503" y="1110"/>
                      </a:cxn>
                      <a:cxn ang="0">
                        <a:pos x="512" y="1085"/>
                      </a:cxn>
                      <a:cxn ang="0">
                        <a:pos x="517" y="1065"/>
                      </a:cxn>
                      <a:cxn ang="0">
                        <a:pos x="554" y="926"/>
                      </a:cxn>
                      <a:cxn ang="0">
                        <a:pos x="576" y="794"/>
                      </a:cxn>
                      <a:cxn ang="0">
                        <a:pos x="585" y="669"/>
                      </a:cxn>
                      <a:cxn ang="0">
                        <a:pos x="582" y="554"/>
                      </a:cxn>
                      <a:cxn ang="0">
                        <a:pos x="566" y="449"/>
                      </a:cxn>
                      <a:cxn ang="0">
                        <a:pos x="540" y="353"/>
                      </a:cxn>
                      <a:cxn ang="0">
                        <a:pos x="504" y="268"/>
                      </a:cxn>
                      <a:cxn ang="0">
                        <a:pos x="460" y="195"/>
                      </a:cxn>
                      <a:cxn ang="0">
                        <a:pos x="409" y="134"/>
                      </a:cxn>
                      <a:cxn ang="0">
                        <a:pos x="350" y="85"/>
                      </a:cxn>
                      <a:cxn ang="0">
                        <a:pos x="284" y="51"/>
                      </a:cxn>
                      <a:cxn ang="0">
                        <a:pos x="213" y="31"/>
                      </a:cxn>
                      <a:cxn ang="0">
                        <a:pos x="0" y="0"/>
                      </a:cxn>
                      <a:cxn ang="0">
                        <a:pos x="64" y="11"/>
                      </a:cxn>
                      <a:cxn ang="0">
                        <a:pos x="122" y="31"/>
                      </a:cxn>
                      <a:cxn ang="0">
                        <a:pos x="175" y="58"/>
                      </a:cxn>
                      <a:cxn ang="0">
                        <a:pos x="225" y="95"/>
                      </a:cxn>
                      <a:cxn ang="0">
                        <a:pos x="269" y="138"/>
                      </a:cxn>
                      <a:cxn ang="0">
                        <a:pos x="307" y="190"/>
                      </a:cxn>
                      <a:cxn ang="0">
                        <a:pos x="340" y="248"/>
                      </a:cxn>
                      <a:cxn ang="0">
                        <a:pos x="368" y="312"/>
                      </a:cxn>
                      <a:cxn ang="0">
                        <a:pos x="388" y="383"/>
                      </a:cxn>
                      <a:cxn ang="0">
                        <a:pos x="404" y="459"/>
                      </a:cxn>
                      <a:cxn ang="0">
                        <a:pos x="413" y="540"/>
                      </a:cxn>
                      <a:cxn ang="0">
                        <a:pos x="415" y="626"/>
                      </a:cxn>
                      <a:cxn ang="0">
                        <a:pos x="412" y="714"/>
                      </a:cxn>
                      <a:cxn ang="0">
                        <a:pos x="402" y="798"/>
                      </a:cxn>
                      <a:cxn ang="0">
                        <a:pos x="388" y="878"/>
                      </a:cxn>
                      <a:cxn ang="0">
                        <a:pos x="371" y="954"/>
                      </a:cxn>
                      <a:cxn ang="0">
                        <a:pos x="351" y="1026"/>
                      </a:cxn>
                      <a:cxn ang="0">
                        <a:pos x="328" y="1094"/>
                      </a:cxn>
                      <a:cxn ang="0">
                        <a:pos x="304" y="1156"/>
                      </a:cxn>
                      <a:cxn ang="0">
                        <a:pos x="280" y="1213"/>
                      </a:cxn>
                      <a:cxn ang="0">
                        <a:pos x="256" y="1265"/>
                      </a:cxn>
                      <a:cxn ang="0">
                        <a:pos x="233" y="1311"/>
                      </a:cxn>
                      <a:cxn ang="0">
                        <a:pos x="214" y="1351"/>
                      </a:cxn>
                      <a:cxn ang="0">
                        <a:pos x="196" y="1383"/>
                      </a:cxn>
                      <a:cxn ang="0">
                        <a:pos x="209" y="1384"/>
                      </a:cxn>
                      <a:cxn ang="0">
                        <a:pos x="222" y="1384"/>
                      </a:cxn>
                      <a:cxn ang="0">
                        <a:pos x="233" y="1384"/>
                      </a:cxn>
                      <a:cxn ang="0">
                        <a:pos x="246" y="1384"/>
                      </a:cxn>
                      <a:cxn ang="0">
                        <a:pos x="260" y="1384"/>
                      </a:cxn>
                      <a:cxn ang="0">
                        <a:pos x="273" y="1384"/>
                      </a:cxn>
                      <a:cxn ang="0">
                        <a:pos x="288" y="1384"/>
                      </a:cxn>
                      <a:cxn ang="0">
                        <a:pos x="303" y="1384"/>
                      </a:cxn>
                      <a:cxn ang="0">
                        <a:pos x="320" y="1384"/>
                      </a:cxn>
                      <a:cxn ang="0">
                        <a:pos x="339" y="1384"/>
                      </a:cxn>
                      <a:cxn ang="0">
                        <a:pos x="358" y="1384"/>
                      </a:cxn>
                      <a:cxn ang="0">
                        <a:pos x="379" y="1383"/>
                      </a:cxn>
                      <a:cxn ang="0">
                        <a:pos x="379" y="1383"/>
                      </a:cxn>
                    </a:cxnLst>
                    <a:rect l="0" t="0" r="r" b="b"/>
                    <a:pathLst>
                      <a:path w="585" h="1384">
                        <a:moveTo>
                          <a:pt x="379" y="1383"/>
                        </a:moveTo>
                        <a:lnTo>
                          <a:pt x="390" y="1368"/>
                        </a:lnTo>
                        <a:lnTo>
                          <a:pt x="402" y="1346"/>
                        </a:lnTo>
                        <a:lnTo>
                          <a:pt x="415" y="1322"/>
                        </a:lnTo>
                        <a:lnTo>
                          <a:pt x="429" y="1294"/>
                        </a:lnTo>
                        <a:lnTo>
                          <a:pt x="443" y="1264"/>
                        </a:lnTo>
                        <a:lnTo>
                          <a:pt x="457" y="1231"/>
                        </a:lnTo>
                        <a:lnTo>
                          <a:pt x="470" y="1199"/>
                        </a:lnTo>
                        <a:lnTo>
                          <a:pt x="482" y="1168"/>
                        </a:lnTo>
                        <a:lnTo>
                          <a:pt x="494" y="1138"/>
                        </a:lnTo>
                        <a:lnTo>
                          <a:pt x="503" y="1110"/>
                        </a:lnTo>
                        <a:lnTo>
                          <a:pt x="512" y="1085"/>
                        </a:lnTo>
                        <a:lnTo>
                          <a:pt x="517" y="1065"/>
                        </a:lnTo>
                        <a:lnTo>
                          <a:pt x="554" y="926"/>
                        </a:lnTo>
                        <a:lnTo>
                          <a:pt x="576" y="794"/>
                        </a:lnTo>
                        <a:lnTo>
                          <a:pt x="585" y="669"/>
                        </a:lnTo>
                        <a:lnTo>
                          <a:pt x="582" y="554"/>
                        </a:lnTo>
                        <a:lnTo>
                          <a:pt x="566" y="449"/>
                        </a:lnTo>
                        <a:lnTo>
                          <a:pt x="540" y="353"/>
                        </a:lnTo>
                        <a:lnTo>
                          <a:pt x="504" y="268"/>
                        </a:lnTo>
                        <a:lnTo>
                          <a:pt x="460" y="195"/>
                        </a:lnTo>
                        <a:lnTo>
                          <a:pt x="409" y="134"/>
                        </a:lnTo>
                        <a:lnTo>
                          <a:pt x="350" y="85"/>
                        </a:lnTo>
                        <a:lnTo>
                          <a:pt x="284" y="51"/>
                        </a:lnTo>
                        <a:lnTo>
                          <a:pt x="213" y="31"/>
                        </a:lnTo>
                        <a:lnTo>
                          <a:pt x="0" y="0"/>
                        </a:lnTo>
                        <a:lnTo>
                          <a:pt x="64" y="11"/>
                        </a:lnTo>
                        <a:lnTo>
                          <a:pt x="122" y="31"/>
                        </a:lnTo>
                        <a:lnTo>
                          <a:pt x="175" y="58"/>
                        </a:lnTo>
                        <a:lnTo>
                          <a:pt x="225" y="95"/>
                        </a:lnTo>
                        <a:lnTo>
                          <a:pt x="269" y="138"/>
                        </a:lnTo>
                        <a:lnTo>
                          <a:pt x="307" y="190"/>
                        </a:lnTo>
                        <a:lnTo>
                          <a:pt x="340" y="248"/>
                        </a:lnTo>
                        <a:lnTo>
                          <a:pt x="368" y="312"/>
                        </a:lnTo>
                        <a:lnTo>
                          <a:pt x="388" y="383"/>
                        </a:lnTo>
                        <a:lnTo>
                          <a:pt x="404" y="459"/>
                        </a:lnTo>
                        <a:lnTo>
                          <a:pt x="413" y="540"/>
                        </a:lnTo>
                        <a:lnTo>
                          <a:pt x="415" y="626"/>
                        </a:lnTo>
                        <a:lnTo>
                          <a:pt x="412" y="714"/>
                        </a:lnTo>
                        <a:lnTo>
                          <a:pt x="402" y="798"/>
                        </a:lnTo>
                        <a:lnTo>
                          <a:pt x="388" y="878"/>
                        </a:lnTo>
                        <a:lnTo>
                          <a:pt x="371" y="954"/>
                        </a:lnTo>
                        <a:lnTo>
                          <a:pt x="351" y="1026"/>
                        </a:lnTo>
                        <a:lnTo>
                          <a:pt x="328" y="1094"/>
                        </a:lnTo>
                        <a:lnTo>
                          <a:pt x="304" y="1156"/>
                        </a:lnTo>
                        <a:lnTo>
                          <a:pt x="280" y="1213"/>
                        </a:lnTo>
                        <a:lnTo>
                          <a:pt x="256" y="1265"/>
                        </a:lnTo>
                        <a:lnTo>
                          <a:pt x="233" y="1311"/>
                        </a:lnTo>
                        <a:lnTo>
                          <a:pt x="214" y="1351"/>
                        </a:lnTo>
                        <a:lnTo>
                          <a:pt x="196" y="1383"/>
                        </a:lnTo>
                        <a:lnTo>
                          <a:pt x="209" y="1384"/>
                        </a:lnTo>
                        <a:lnTo>
                          <a:pt x="222" y="1384"/>
                        </a:lnTo>
                        <a:lnTo>
                          <a:pt x="233" y="1384"/>
                        </a:lnTo>
                        <a:lnTo>
                          <a:pt x="246" y="1384"/>
                        </a:lnTo>
                        <a:lnTo>
                          <a:pt x="260" y="1384"/>
                        </a:lnTo>
                        <a:lnTo>
                          <a:pt x="273" y="1384"/>
                        </a:lnTo>
                        <a:lnTo>
                          <a:pt x="288" y="1384"/>
                        </a:lnTo>
                        <a:lnTo>
                          <a:pt x="303" y="1384"/>
                        </a:lnTo>
                        <a:lnTo>
                          <a:pt x="320" y="1384"/>
                        </a:lnTo>
                        <a:lnTo>
                          <a:pt x="339" y="1384"/>
                        </a:lnTo>
                        <a:lnTo>
                          <a:pt x="358" y="1384"/>
                        </a:lnTo>
                        <a:lnTo>
                          <a:pt x="379" y="1383"/>
                        </a:lnTo>
                        <a:lnTo>
                          <a:pt x="379" y="1383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700" name="Freeform 188"/>
                  <p:cNvSpPr>
                    <a:spLocks/>
                  </p:cNvSpPr>
                  <p:nvPr/>
                </p:nvSpPr>
                <p:spPr bwMode="auto">
                  <a:xfrm>
                    <a:off x="3263" y="3004"/>
                    <a:ext cx="134" cy="63"/>
                  </a:xfrm>
                  <a:custGeom>
                    <a:avLst/>
                    <a:gdLst/>
                    <a:ahLst/>
                    <a:cxnLst>
                      <a:cxn ang="0">
                        <a:pos x="559" y="2"/>
                      </a:cxn>
                      <a:cxn ang="0">
                        <a:pos x="498" y="9"/>
                      </a:cxn>
                      <a:cxn ang="0">
                        <a:pos x="441" y="18"/>
                      </a:cxn>
                      <a:cxn ang="0">
                        <a:pos x="387" y="32"/>
                      </a:cxn>
                      <a:cxn ang="0">
                        <a:pos x="335" y="51"/>
                      </a:cxn>
                      <a:cxn ang="0">
                        <a:pos x="286" y="72"/>
                      </a:cxn>
                      <a:cxn ang="0">
                        <a:pos x="238" y="98"/>
                      </a:cxn>
                      <a:cxn ang="0">
                        <a:pos x="193" y="127"/>
                      </a:cxn>
                      <a:cxn ang="0">
                        <a:pos x="150" y="160"/>
                      </a:cxn>
                      <a:cxn ang="0">
                        <a:pos x="109" y="197"/>
                      </a:cxn>
                      <a:cxn ang="0">
                        <a:pos x="71" y="237"/>
                      </a:cxn>
                      <a:cxn ang="0">
                        <a:pos x="34" y="280"/>
                      </a:cxn>
                      <a:cxn ang="0">
                        <a:pos x="0" y="326"/>
                      </a:cxn>
                      <a:cxn ang="0">
                        <a:pos x="14" y="334"/>
                      </a:cxn>
                      <a:cxn ang="0">
                        <a:pos x="28" y="343"/>
                      </a:cxn>
                      <a:cxn ang="0">
                        <a:pos x="41" y="352"/>
                      </a:cxn>
                      <a:cxn ang="0">
                        <a:pos x="52" y="360"/>
                      </a:cxn>
                      <a:cxn ang="0">
                        <a:pos x="63" y="370"/>
                      </a:cxn>
                      <a:cxn ang="0">
                        <a:pos x="75" y="380"/>
                      </a:cxn>
                      <a:cxn ang="0">
                        <a:pos x="85" y="389"/>
                      </a:cxn>
                      <a:cxn ang="0">
                        <a:pos x="95" y="399"/>
                      </a:cxn>
                      <a:cxn ang="0">
                        <a:pos x="105" y="409"/>
                      </a:cxn>
                      <a:cxn ang="0">
                        <a:pos x="115" y="418"/>
                      </a:cxn>
                      <a:cxn ang="0">
                        <a:pos x="124" y="428"/>
                      </a:cxn>
                      <a:cxn ang="0">
                        <a:pos x="135" y="437"/>
                      </a:cxn>
                      <a:cxn ang="0">
                        <a:pos x="151" y="392"/>
                      </a:cxn>
                      <a:cxn ang="0">
                        <a:pos x="174" y="347"/>
                      </a:cxn>
                      <a:cxn ang="0">
                        <a:pos x="200" y="304"/>
                      </a:cxn>
                      <a:cxn ang="0">
                        <a:pos x="231" y="262"/>
                      </a:cxn>
                      <a:cxn ang="0">
                        <a:pos x="265" y="221"/>
                      </a:cxn>
                      <a:cxn ang="0">
                        <a:pos x="304" y="185"/>
                      </a:cxn>
                      <a:cxn ang="0">
                        <a:pos x="346" y="151"/>
                      </a:cxn>
                      <a:cxn ang="0">
                        <a:pos x="392" y="119"/>
                      </a:cxn>
                      <a:cxn ang="0">
                        <a:pos x="441" y="94"/>
                      </a:cxn>
                      <a:cxn ang="0">
                        <a:pos x="494" y="73"/>
                      </a:cxn>
                      <a:cxn ang="0">
                        <a:pos x="549" y="57"/>
                      </a:cxn>
                      <a:cxn ang="0">
                        <a:pos x="608" y="47"/>
                      </a:cxn>
                      <a:cxn ang="0">
                        <a:pos x="641" y="45"/>
                      </a:cxn>
                      <a:cxn ang="0">
                        <a:pos x="674" y="43"/>
                      </a:cxn>
                      <a:cxn ang="0">
                        <a:pos x="704" y="42"/>
                      </a:cxn>
                      <a:cxn ang="0">
                        <a:pos x="732" y="43"/>
                      </a:cxn>
                      <a:cxn ang="0">
                        <a:pos x="759" y="45"/>
                      </a:cxn>
                      <a:cxn ang="0">
                        <a:pos x="785" y="48"/>
                      </a:cxn>
                      <a:cxn ang="0">
                        <a:pos x="811" y="53"/>
                      </a:cxn>
                      <a:cxn ang="0">
                        <a:pos x="836" y="58"/>
                      </a:cxn>
                      <a:cxn ang="0">
                        <a:pos x="861" y="65"/>
                      </a:cxn>
                      <a:cxn ang="0">
                        <a:pos x="885" y="73"/>
                      </a:cxn>
                      <a:cxn ang="0">
                        <a:pos x="911" y="83"/>
                      </a:cxn>
                      <a:cxn ang="0">
                        <a:pos x="937" y="92"/>
                      </a:cxn>
                      <a:cxn ang="0">
                        <a:pos x="914" y="77"/>
                      </a:cxn>
                      <a:cxn ang="0">
                        <a:pos x="890" y="62"/>
                      </a:cxn>
                      <a:cxn ang="0">
                        <a:pos x="862" y="49"/>
                      </a:cxn>
                      <a:cxn ang="0">
                        <a:pos x="832" y="38"/>
                      </a:cxn>
                      <a:cxn ang="0">
                        <a:pos x="799" y="27"/>
                      </a:cxn>
                      <a:cxn ang="0">
                        <a:pos x="766" y="17"/>
                      </a:cxn>
                      <a:cxn ang="0">
                        <a:pos x="731" y="11"/>
                      </a:cxn>
                      <a:cxn ang="0">
                        <a:pos x="696" y="5"/>
                      </a:cxn>
                      <a:cxn ang="0">
                        <a:pos x="661" y="1"/>
                      </a:cxn>
                      <a:cxn ang="0">
                        <a:pos x="625" y="0"/>
                      </a:cxn>
                      <a:cxn ang="0">
                        <a:pos x="591" y="0"/>
                      </a:cxn>
                      <a:cxn ang="0">
                        <a:pos x="559" y="2"/>
                      </a:cxn>
                      <a:cxn ang="0">
                        <a:pos x="559" y="2"/>
                      </a:cxn>
                    </a:cxnLst>
                    <a:rect l="0" t="0" r="r" b="b"/>
                    <a:pathLst>
                      <a:path w="937" h="437">
                        <a:moveTo>
                          <a:pt x="559" y="2"/>
                        </a:moveTo>
                        <a:lnTo>
                          <a:pt x="498" y="9"/>
                        </a:lnTo>
                        <a:lnTo>
                          <a:pt x="441" y="18"/>
                        </a:lnTo>
                        <a:lnTo>
                          <a:pt x="387" y="32"/>
                        </a:lnTo>
                        <a:lnTo>
                          <a:pt x="335" y="51"/>
                        </a:lnTo>
                        <a:lnTo>
                          <a:pt x="286" y="72"/>
                        </a:lnTo>
                        <a:lnTo>
                          <a:pt x="238" y="98"/>
                        </a:lnTo>
                        <a:lnTo>
                          <a:pt x="193" y="127"/>
                        </a:lnTo>
                        <a:lnTo>
                          <a:pt x="150" y="160"/>
                        </a:lnTo>
                        <a:lnTo>
                          <a:pt x="109" y="197"/>
                        </a:lnTo>
                        <a:lnTo>
                          <a:pt x="71" y="237"/>
                        </a:lnTo>
                        <a:lnTo>
                          <a:pt x="34" y="280"/>
                        </a:lnTo>
                        <a:lnTo>
                          <a:pt x="0" y="326"/>
                        </a:lnTo>
                        <a:lnTo>
                          <a:pt x="14" y="334"/>
                        </a:lnTo>
                        <a:lnTo>
                          <a:pt x="28" y="343"/>
                        </a:lnTo>
                        <a:lnTo>
                          <a:pt x="41" y="352"/>
                        </a:lnTo>
                        <a:lnTo>
                          <a:pt x="52" y="360"/>
                        </a:lnTo>
                        <a:lnTo>
                          <a:pt x="63" y="370"/>
                        </a:lnTo>
                        <a:lnTo>
                          <a:pt x="75" y="380"/>
                        </a:lnTo>
                        <a:lnTo>
                          <a:pt x="85" y="389"/>
                        </a:lnTo>
                        <a:lnTo>
                          <a:pt x="95" y="399"/>
                        </a:lnTo>
                        <a:lnTo>
                          <a:pt x="105" y="409"/>
                        </a:lnTo>
                        <a:lnTo>
                          <a:pt x="115" y="418"/>
                        </a:lnTo>
                        <a:lnTo>
                          <a:pt x="124" y="428"/>
                        </a:lnTo>
                        <a:lnTo>
                          <a:pt x="135" y="437"/>
                        </a:lnTo>
                        <a:lnTo>
                          <a:pt x="151" y="392"/>
                        </a:lnTo>
                        <a:lnTo>
                          <a:pt x="174" y="347"/>
                        </a:lnTo>
                        <a:lnTo>
                          <a:pt x="200" y="304"/>
                        </a:lnTo>
                        <a:lnTo>
                          <a:pt x="231" y="262"/>
                        </a:lnTo>
                        <a:lnTo>
                          <a:pt x="265" y="221"/>
                        </a:lnTo>
                        <a:lnTo>
                          <a:pt x="304" y="185"/>
                        </a:lnTo>
                        <a:lnTo>
                          <a:pt x="346" y="151"/>
                        </a:lnTo>
                        <a:lnTo>
                          <a:pt x="392" y="119"/>
                        </a:lnTo>
                        <a:lnTo>
                          <a:pt x="441" y="94"/>
                        </a:lnTo>
                        <a:lnTo>
                          <a:pt x="494" y="73"/>
                        </a:lnTo>
                        <a:lnTo>
                          <a:pt x="549" y="57"/>
                        </a:lnTo>
                        <a:lnTo>
                          <a:pt x="608" y="47"/>
                        </a:lnTo>
                        <a:lnTo>
                          <a:pt x="641" y="45"/>
                        </a:lnTo>
                        <a:lnTo>
                          <a:pt x="674" y="43"/>
                        </a:lnTo>
                        <a:lnTo>
                          <a:pt x="704" y="42"/>
                        </a:lnTo>
                        <a:lnTo>
                          <a:pt x="732" y="43"/>
                        </a:lnTo>
                        <a:lnTo>
                          <a:pt x="759" y="45"/>
                        </a:lnTo>
                        <a:lnTo>
                          <a:pt x="785" y="48"/>
                        </a:lnTo>
                        <a:lnTo>
                          <a:pt x="811" y="53"/>
                        </a:lnTo>
                        <a:lnTo>
                          <a:pt x="836" y="58"/>
                        </a:lnTo>
                        <a:lnTo>
                          <a:pt x="861" y="65"/>
                        </a:lnTo>
                        <a:lnTo>
                          <a:pt x="885" y="73"/>
                        </a:lnTo>
                        <a:lnTo>
                          <a:pt x="911" y="83"/>
                        </a:lnTo>
                        <a:lnTo>
                          <a:pt x="937" y="92"/>
                        </a:lnTo>
                        <a:lnTo>
                          <a:pt x="914" y="77"/>
                        </a:lnTo>
                        <a:lnTo>
                          <a:pt x="890" y="62"/>
                        </a:lnTo>
                        <a:lnTo>
                          <a:pt x="862" y="49"/>
                        </a:lnTo>
                        <a:lnTo>
                          <a:pt x="832" y="38"/>
                        </a:lnTo>
                        <a:lnTo>
                          <a:pt x="799" y="27"/>
                        </a:lnTo>
                        <a:lnTo>
                          <a:pt x="766" y="17"/>
                        </a:lnTo>
                        <a:lnTo>
                          <a:pt x="731" y="11"/>
                        </a:lnTo>
                        <a:lnTo>
                          <a:pt x="696" y="5"/>
                        </a:lnTo>
                        <a:lnTo>
                          <a:pt x="661" y="1"/>
                        </a:lnTo>
                        <a:lnTo>
                          <a:pt x="625" y="0"/>
                        </a:lnTo>
                        <a:lnTo>
                          <a:pt x="591" y="0"/>
                        </a:lnTo>
                        <a:lnTo>
                          <a:pt x="559" y="2"/>
                        </a:lnTo>
                        <a:lnTo>
                          <a:pt x="559" y="2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701" name="Freeform 189"/>
                  <p:cNvSpPr>
                    <a:spLocks/>
                  </p:cNvSpPr>
                  <p:nvPr/>
                </p:nvSpPr>
                <p:spPr bwMode="auto">
                  <a:xfrm>
                    <a:off x="3129" y="2897"/>
                    <a:ext cx="141" cy="139"/>
                  </a:xfrm>
                  <a:custGeom>
                    <a:avLst/>
                    <a:gdLst/>
                    <a:ahLst/>
                    <a:cxnLst>
                      <a:cxn ang="0">
                        <a:pos x="0" y="214"/>
                      </a:cxn>
                      <a:cxn ang="0">
                        <a:pos x="69" y="144"/>
                      </a:cxn>
                      <a:cxn ang="0">
                        <a:pos x="144" y="88"/>
                      </a:cxn>
                      <a:cxn ang="0">
                        <a:pos x="224" y="47"/>
                      </a:cxn>
                      <a:cxn ang="0">
                        <a:pos x="307" y="19"/>
                      </a:cxn>
                      <a:cxn ang="0">
                        <a:pos x="390" y="4"/>
                      </a:cxn>
                      <a:cxn ang="0">
                        <a:pos x="472" y="0"/>
                      </a:cxn>
                      <a:cxn ang="0">
                        <a:pos x="554" y="7"/>
                      </a:cxn>
                      <a:cxn ang="0">
                        <a:pos x="632" y="24"/>
                      </a:cxn>
                      <a:cxn ang="0">
                        <a:pos x="706" y="50"/>
                      </a:cxn>
                      <a:cxn ang="0">
                        <a:pos x="772" y="85"/>
                      </a:cxn>
                      <a:cxn ang="0">
                        <a:pos x="831" y="127"/>
                      </a:cxn>
                      <a:cxn ang="0">
                        <a:pos x="882" y="174"/>
                      </a:cxn>
                      <a:cxn ang="0">
                        <a:pos x="927" y="243"/>
                      </a:cxn>
                      <a:cxn ang="0">
                        <a:pos x="958" y="315"/>
                      </a:cxn>
                      <a:cxn ang="0">
                        <a:pos x="978" y="390"/>
                      </a:cxn>
                      <a:cxn ang="0">
                        <a:pos x="985" y="466"/>
                      </a:cxn>
                      <a:cxn ang="0">
                        <a:pos x="981" y="544"/>
                      </a:cxn>
                      <a:cxn ang="0">
                        <a:pos x="968" y="620"/>
                      </a:cxn>
                      <a:cxn ang="0">
                        <a:pos x="946" y="693"/>
                      </a:cxn>
                      <a:cxn ang="0">
                        <a:pos x="917" y="763"/>
                      </a:cxn>
                      <a:cxn ang="0">
                        <a:pos x="881" y="827"/>
                      </a:cxn>
                      <a:cxn ang="0">
                        <a:pos x="839" y="885"/>
                      </a:cxn>
                      <a:cxn ang="0">
                        <a:pos x="793" y="934"/>
                      </a:cxn>
                      <a:cxn ang="0">
                        <a:pos x="742" y="973"/>
                      </a:cxn>
                    </a:cxnLst>
                    <a:rect l="0" t="0" r="r" b="b"/>
                    <a:pathLst>
                      <a:path w="985" h="973">
                        <a:moveTo>
                          <a:pt x="0" y="214"/>
                        </a:moveTo>
                        <a:lnTo>
                          <a:pt x="69" y="144"/>
                        </a:lnTo>
                        <a:lnTo>
                          <a:pt x="144" y="88"/>
                        </a:lnTo>
                        <a:lnTo>
                          <a:pt x="224" y="47"/>
                        </a:lnTo>
                        <a:lnTo>
                          <a:pt x="307" y="19"/>
                        </a:lnTo>
                        <a:lnTo>
                          <a:pt x="390" y="4"/>
                        </a:lnTo>
                        <a:lnTo>
                          <a:pt x="472" y="0"/>
                        </a:lnTo>
                        <a:lnTo>
                          <a:pt x="554" y="7"/>
                        </a:lnTo>
                        <a:lnTo>
                          <a:pt x="632" y="24"/>
                        </a:lnTo>
                        <a:lnTo>
                          <a:pt x="706" y="50"/>
                        </a:lnTo>
                        <a:lnTo>
                          <a:pt x="772" y="85"/>
                        </a:lnTo>
                        <a:lnTo>
                          <a:pt x="831" y="127"/>
                        </a:lnTo>
                        <a:lnTo>
                          <a:pt x="882" y="174"/>
                        </a:lnTo>
                        <a:lnTo>
                          <a:pt x="927" y="243"/>
                        </a:lnTo>
                        <a:lnTo>
                          <a:pt x="958" y="315"/>
                        </a:lnTo>
                        <a:lnTo>
                          <a:pt x="978" y="390"/>
                        </a:lnTo>
                        <a:lnTo>
                          <a:pt x="985" y="466"/>
                        </a:lnTo>
                        <a:lnTo>
                          <a:pt x="981" y="544"/>
                        </a:lnTo>
                        <a:lnTo>
                          <a:pt x="968" y="620"/>
                        </a:lnTo>
                        <a:lnTo>
                          <a:pt x="946" y="693"/>
                        </a:lnTo>
                        <a:lnTo>
                          <a:pt x="917" y="763"/>
                        </a:lnTo>
                        <a:lnTo>
                          <a:pt x="881" y="827"/>
                        </a:lnTo>
                        <a:lnTo>
                          <a:pt x="839" y="885"/>
                        </a:lnTo>
                        <a:lnTo>
                          <a:pt x="793" y="934"/>
                        </a:lnTo>
                        <a:lnTo>
                          <a:pt x="742" y="973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702" name="Freeform 190"/>
                  <p:cNvSpPr>
                    <a:spLocks/>
                  </p:cNvSpPr>
                  <p:nvPr/>
                </p:nvSpPr>
                <p:spPr bwMode="auto">
                  <a:xfrm>
                    <a:off x="2964" y="2891"/>
                    <a:ext cx="188" cy="153"/>
                  </a:xfrm>
                  <a:custGeom>
                    <a:avLst/>
                    <a:gdLst/>
                    <a:ahLst/>
                    <a:cxnLst>
                      <a:cxn ang="0">
                        <a:pos x="0" y="435"/>
                      </a:cxn>
                      <a:cxn ang="0">
                        <a:pos x="16" y="404"/>
                      </a:cxn>
                      <a:cxn ang="0">
                        <a:pos x="39" y="365"/>
                      </a:cxn>
                      <a:cxn ang="0">
                        <a:pos x="68" y="320"/>
                      </a:cxn>
                      <a:cxn ang="0">
                        <a:pos x="103" y="272"/>
                      </a:cxn>
                      <a:cxn ang="0">
                        <a:pos x="146" y="221"/>
                      </a:cxn>
                      <a:cxn ang="0">
                        <a:pos x="197" y="172"/>
                      </a:cxn>
                      <a:cxn ang="0">
                        <a:pos x="255" y="125"/>
                      </a:cxn>
                      <a:cxn ang="0">
                        <a:pos x="323" y="82"/>
                      </a:cxn>
                      <a:cxn ang="0">
                        <a:pos x="397" y="46"/>
                      </a:cxn>
                      <a:cxn ang="0">
                        <a:pos x="482" y="19"/>
                      </a:cxn>
                      <a:cxn ang="0">
                        <a:pos x="576" y="3"/>
                      </a:cxn>
                      <a:cxn ang="0">
                        <a:pos x="682" y="0"/>
                      </a:cxn>
                      <a:cxn ang="0">
                        <a:pos x="762" y="12"/>
                      </a:cxn>
                      <a:cxn ang="0">
                        <a:pos x="836" y="31"/>
                      </a:cxn>
                      <a:cxn ang="0">
                        <a:pos x="905" y="59"/>
                      </a:cxn>
                      <a:cxn ang="0">
                        <a:pos x="969" y="92"/>
                      </a:cxn>
                      <a:cxn ang="0">
                        <a:pos x="1026" y="132"/>
                      </a:cxn>
                      <a:cxn ang="0">
                        <a:pos x="1076" y="176"/>
                      </a:cxn>
                      <a:cxn ang="0">
                        <a:pos x="1121" y="222"/>
                      </a:cxn>
                      <a:cxn ang="0">
                        <a:pos x="1161" y="271"/>
                      </a:cxn>
                      <a:cxn ang="0">
                        <a:pos x="1195" y="320"/>
                      </a:cxn>
                      <a:cxn ang="0">
                        <a:pos x="1224" y="369"/>
                      </a:cxn>
                      <a:cxn ang="0">
                        <a:pos x="1248" y="416"/>
                      </a:cxn>
                      <a:cxn ang="0">
                        <a:pos x="1266" y="460"/>
                      </a:cxn>
                      <a:cxn ang="0">
                        <a:pos x="1279" y="504"/>
                      </a:cxn>
                      <a:cxn ang="0">
                        <a:pos x="1291" y="549"/>
                      </a:cxn>
                      <a:cxn ang="0">
                        <a:pos x="1301" y="595"/>
                      </a:cxn>
                      <a:cxn ang="0">
                        <a:pos x="1307" y="644"/>
                      </a:cxn>
                      <a:cxn ang="0">
                        <a:pos x="1311" y="692"/>
                      </a:cxn>
                      <a:cxn ang="0">
                        <a:pos x="1313" y="743"/>
                      </a:cxn>
                      <a:cxn ang="0">
                        <a:pos x="1310" y="793"/>
                      </a:cxn>
                      <a:cxn ang="0">
                        <a:pos x="1305" y="846"/>
                      </a:cxn>
                      <a:cxn ang="0">
                        <a:pos x="1297" y="900"/>
                      </a:cxn>
                      <a:cxn ang="0">
                        <a:pos x="1286" y="955"/>
                      </a:cxn>
                      <a:cxn ang="0">
                        <a:pos x="1272" y="1010"/>
                      </a:cxn>
                      <a:cxn ang="0">
                        <a:pos x="1253" y="1067"/>
                      </a:cxn>
                    </a:cxnLst>
                    <a:rect l="0" t="0" r="r" b="b"/>
                    <a:pathLst>
                      <a:path w="1313" h="1067">
                        <a:moveTo>
                          <a:pt x="0" y="435"/>
                        </a:moveTo>
                        <a:lnTo>
                          <a:pt x="16" y="404"/>
                        </a:lnTo>
                        <a:lnTo>
                          <a:pt x="39" y="365"/>
                        </a:lnTo>
                        <a:lnTo>
                          <a:pt x="68" y="320"/>
                        </a:lnTo>
                        <a:lnTo>
                          <a:pt x="103" y="272"/>
                        </a:lnTo>
                        <a:lnTo>
                          <a:pt x="146" y="221"/>
                        </a:lnTo>
                        <a:lnTo>
                          <a:pt x="197" y="172"/>
                        </a:lnTo>
                        <a:lnTo>
                          <a:pt x="255" y="125"/>
                        </a:lnTo>
                        <a:lnTo>
                          <a:pt x="323" y="82"/>
                        </a:lnTo>
                        <a:lnTo>
                          <a:pt x="397" y="46"/>
                        </a:lnTo>
                        <a:lnTo>
                          <a:pt x="482" y="19"/>
                        </a:lnTo>
                        <a:lnTo>
                          <a:pt x="576" y="3"/>
                        </a:lnTo>
                        <a:lnTo>
                          <a:pt x="682" y="0"/>
                        </a:lnTo>
                        <a:lnTo>
                          <a:pt x="762" y="12"/>
                        </a:lnTo>
                        <a:lnTo>
                          <a:pt x="836" y="31"/>
                        </a:lnTo>
                        <a:lnTo>
                          <a:pt x="905" y="59"/>
                        </a:lnTo>
                        <a:lnTo>
                          <a:pt x="969" y="92"/>
                        </a:lnTo>
                        <a:lnTo>
                          <a:pt x="1026" y="132"/>
                        </a:lnTo>
                        <a:lnTo>
                          <a:pt x="1076" y="176"/>
                        </a:lnTo>
                        <a:lnTo>
                          <a:pt x="1121" y="222"/>
                        </a:lnTo>
                        <a:lnTo>
                          <a:pt x="1161" y="271"/>
                        </a:lnTo>
                        <a:lnTo>
                          <a:pt x="1195" y="320"/>
                        </a:lnTo>
                        <a:lnTo>
                          <a:pt x="1224" y="369"/>
                        </a:lnTo>
                        <a:lnTo>
                          <a:pt x="1248" y="416"/>
                        </a:lnTo>
                        <a:lnTo>
                          <a:pt x="1266" y="460"/>
                        </a:lnTo>
                        <a:lnTo>
                          <a:pt x="1279" y="504"/>
                        </a:lnTo>
                        <a:lnTo>
                          <a:pt x="1291" y="549"/>
                        </a:lnTo>
                        <a:lnTo>
                          <a:pt x="1301" y="595"/>
                        </a:lnTo>
                        <a:lnTo>
                          <a:pt x="1307" y="644"/>
                        </a:lnTo>
                        <a:lnTo>
                          <a:pt x="1311" y="692"/>
                        </a:lnTo>
                        <a:lnTo>
                          <a:pt x="1313" y="743"/>
                        </a:lnTo>
                        <a:lnTo>
                          <a:pt x="1310" y="793"/>
                        </a:lnTo>
                        <a:lnTo>
                          <a:pt x="1305" y="846"/>
                        </a:lnTo>
                        <a:lnTo>
                          <a:pt x="1297" y="900"/>
                        </a:lnTo>
                        <a:lnTo>
                          <a:pt x="1286" y="955"/>
                        </a:lnTo>
                        <a:lnTo>
                          <a:pt x="1272" y="1010"/>
                        </a:lnTo>
                        <a:lnTo>
                          <a:pt x="1253" y="1067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703" name="Freeform 191"/>
                  <p:cNvSpPr>
                    <a:spLocks/>
                  </p:cNvSpPr>
                  <p:nvPr/>
                </p:nvSpPr>
                <p:spPr bwMode="auto">
                  <a:xfrm>
                    <a:off x="2735" y="2936"/>
                    <a:ext cx="155" cy="193"/>
                  </a:xfrm>
                  <a:custGeom>
                    <a:avLst/>
                    <a:gdLst/>
                    <a:ahLst/>
                    <a:cxnLst>
                      <a:cxn ang="0">
                        <a:pos x="1087" y="0"/>
                      </a:cxn>
                      <a:cxn ang="0">
                        <a:pos x="982" y="12"/>
                      </a:cxn>
                      <a:cxn ang="0">
                        <a:pos x="871" y="46"/>
                      </a:cxn>
                      <a:cxn ang="0">
                        <a:pos x="757" y="103"/>
                      </a:cxn>
                      <a:cxn ang="0">
                        <a:pos x="642" y="180"/>
                      </a:cxn>
                      <a:cxn ang="0">
                        <a:pos x="529" y="276"/>
                      </a:cxn>
                      <a:cxn ang="0">
                        <a:pos x="421" y="390"/>
                      </a:cxn>
                      <a:cxn ang="0">
                        <a:pos x="319" y="519"/>
                      </a:cxn>
                      <a:cxn ang="0">
                        <a:pos x="226" y="663"/>
                      </a:cxn>
                      <a:cxn ang="0">
                        <a:pos x="147" y="820"/>
                      </a:cxn>
                      <a:cxn ang="0">
                        <a:pos x="80" y="989"/>
                      </a:cxn>
                      <a:cxn ang="0">
                        <a:pos x="30" y="1167"/>
                      </a:cxn>
                      <a:cxn ang="0">
                        <a:pos x="0" y="1353"/>
                      </a:cxn>
                    </a:cxnLst>
                    <a:rect l="0" t="0" r="r" b="b"/>
                    <a:pathLst>
                      <a:path w="1087" h="1353">
                        <a:moveTo>
                          <a:pt x="1087" y="0"/>
                        </a:moveTo>
                        <a:lnTo>
                          <a:pt x="982" y="12"/>
                        </a:lnTo>
                        <a:lnTo>
                          <a:pt x="871" y="46"/>
                        </a:lnTo>
                        <a:lnTo>
                          <a:pt x="757" y="103"/>
                        </a:lnTo>
                        <a:lnTo>
                          <a:pt x="642" y="180"/>
                        </a:lnTo>
                        <a:lnTo>
                          <a:pt x="529" y="276"/>
                        </a:lnTo>
                        <a:lnTo>
                          <a:pt x="421" y="390"/>
                        </a:lnTo>
                        <a:lnTo>
                          <a:pt x="319" y="519"/>
                        </a:lnTo>
                        <a:lnTo>
                          <a:pt x="226" y="663"/>
                        </a:lnTo>
                        <a:lnTo>
                          <a:pt x="147" y="820"/>
                        </a:lnTo>
                        <a:lnTo>
                          <a:pt x="80" y="989"/>
                        </a:lnTo>
                        <a:lnTo>
                          <a:pt x="30" y="1167"/>
                        </a:lnTo>
                        <a:lnTo>
                          <a:pt x="0" y="1353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sp>
                <p:nvSpPr>
                  <p:cNvPr id="192704" name="Freeform 192"/>
                  <p:cNvSpPr>
                    <a:spLocks/>
                  </p:cNvSpPr>
                  <p:nvPr/>
                </p:nvSpPr>
                <p:spPr bwMode="auto">
                  <a:xfrm>
                    <a:off x="2993" y="3023"/>
                    <a:ext cx="192" cy="75"/>
                  </a:xfrm>
                  <a:custGeom>
                    <a:avLst/>
                    <a:gdLst/>
                    <a:ahLst/>
                    <a:cxnLst>
                      <a:cxn ang="0">
                        <a:pos x="1339" y="528"/>
                      </a:cxn>
                      <a:cxn ang="0">
                        <a:pos x="1343" y="478"/>
                      </a:cxn>
                      <a:cxn ang="0">
                        <a:pos x="1335" y="427"/>
                      </a:cxn>
                      <a:cxn ang="0">
                        <a:pos x="1319" y="380"/>
                      </a:cxn>
                      <a:cxn ang="0">
                        <a:pos x="1292" y="333"/>
                      </a:cxn>
                      <a:cxn ang="0">
                        <a:pos x="1257" y="289"/>
                      </a:cxn>
                      <a:cxn ang="0">
                        <a:pos x="1213" y="247"/>
                      </a:cxn>
                      <a:cxn ang="0">
                        <a:pos x="1159" y="209"/>
                      </a:cxn>
                      <a:cxn ang="0">
                        <a:pos x="1099" y="172"/>
                      </a:cxn>
                      <a:cxn ang="0">
                        <a:pos x="1030" y="138"/>
                      </a:cxn>
                      <a:cxn ang="0">
                        <a:pos x="954" y="107"/>
                      </a:cxn>
                      <a:cxn ang="0">
                        <a:pos x="871" y="79"/>
                      </a:cxn>
                      <a:cxn ang="0">
                        <a:pos x="782" y="53"/>
                      </a:cxn>
                      <a:cxn ang="0">
                        <a:pos x="739" y="43"/>
                      </a:cxn>
                      <a:cxn ang="0">
                        <a:pos x="690" y="34"/>
                      </a:cxn>
                      <a:cxn ang="0">
                        <a:pos x="635" y="24"/>
                      </a:cxn>
                      <a:cxn ang="0">
                        <a:pos x="574" y="15"/>
                      </a:cxn>
                      <a:cxn ang="0">
                        <a:pos x="510" y="8"/>
                      </a:cxn>
                      <a:cxn ang="0">
                        <a:pos x="442" y="3"/>
                      </a:cxn>
                      <a:cxn ang="0">
                        <a:pos x="370" y="0"/>
                      </a:cxn>
                      <a:cxn ang="0">
                        <a:pos x="297" y="0"/>
                      </a:cxn>
                      <a:cxn ang="0">
                        <a:pos x="223" y="2"/>
                      </a:cxn>
                      <a:cxn ang="0">
                        <a:pos x="148" y="9"/>
                      </a:cxn>
                      <a:cxn ang="0">
                        <a:pos x="74" y="20"/>
                      </a:cxn>
                      <a:cxn ang="0">
                        <a:pos x="0" y="34"/>
                      </a:cxn>
                    </a:cxnLst>
                    <a:rect l="0" t="0" r="r" b="b"/>
                    <a:pathLst>
                      <a:path w="1343" h="528">
                        <a:moveTo>
                          <a:pt x="1339" y="528"/>
                        </a:moveTo>
                        <a:lnTo>
                          <a:pt x="1343" y="478"/>
                        </a:lnTo>
                        <a:lnTo>
                          <a:pt x="1335" y="427"/>
                        </a:lnTo>
                        <a:lnTo>
                          <a:pt x="1319" y="380"/>
                        </a:lnTo>
                        <a:lnTo>
                          <a:pt x="1292" y="333"/>
                        </a:lnTo>
                        <a:lnTo>
                          <a:pt x="1257" y="289"/>
                        </a:lnTo>
                        <a:lnTo>
                          <a:pt x="1213" y="247"/>
                        </a:lnTo>
                        <a:lnTo>
                          <a:pt x="1159" y="209"/>
                        </a:lnTo>
                        <a:lnTo>
                          <a:pt x="1099" y="172"/>
                        </a:lnTo>
                        <a:lnTo>
                          <a:pt x="1030" y="138"/>
                        </a:lnTo>
                        <a:lnTo>
                          <a:pt x="954" y="107"/>
                        </a:lnTo>
                        <a:lnTo>
                          <a:pt x="871" y="79"/>
                        </a:lnTo>
                        <a:lnTo>
                          <a:pt x="782" y="53"/>
                        </a:lnTo>
                        <a:lnTo>
                          <a:pt x="739" y="43"/>
                        </a:lnTo>
                        <a:lnTo>
                          <a:pt x="690" y="34"/>
                        </a:lnTo>
                        <a:lnTo>
                          <a:pt x="635" y="24"/>
                        </a:lnTo>
                        <a:lnTo>
                          <a:pt x="574" y="15"/>
                        </a:lnTo>
                        <a:lnTo>
                          <a:pt x="510" y="8"/>
                        </a:lnTo>
                        <a:lnTo>
                          <a:pt x="442" y="3"/>
                        </a:lnTo>
                        <a:lnTo>
                          <a:pt x="370" y="0"/>
                        </a:lnTo>
                        <a:lnTo>
                          <a:pt x="297" y="0"/>
                        </a:lnTo>
                        <a:lnTo>
                          <a:pt x="223" y="2"/>
                        </a:lnTo>
                        <a:lnTo>
                          <a:pt x="148" y="9"/>
                        </a:lnTo>
                        <a:lnTo>
                          <a:pt x="74" y="20"/>
                        </a:lnTo>
                        <a:lnTo>
                          <a:pt x="0" y="34"/>
                        </a:lnTo>
                      </a:path>
                    </a:pathLst>
                  </a:custGeom>
                  <a:solidFill>
                    <a:srgbClr val="FF9933"/>
                  </a:solidFill>
                  <a:ln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2050389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Eletrização por contato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19832" y="1475581"/>
            <a:ext cx="9069387" cy="5112567"/>
          </a:xfrm>
        </p:spPr>
        <p:txBody>
          <a:bodyPr/>
          <a:lstStyle/>
          <a:p>
            <a:r>
              <a:rPr lang="pt-BR" dirty="0" smtClean="0"/>
              <a:t>A está eletrizado com cargas positivas </a:t>
            </a:r>
          </a:p>
          <a:p>
            <a:r>
              <a:rPr lang="pt-BR" dirty="0" smtClean="0"/>
              <a:t>B está inicialmente neutro.</a:t>
            </a:r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Ao se realizar o contato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A repulsão entre os elétrons de A faz com que haja a transferência de parte desses elétrons para B. </a:t>
            </a:r>
          </a:p>
          <a:p>
            <a:r>
              <a:rPr lang="pt-BR" dirty="0" smtClean="0"/>
              <a:t>  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199" y="2483693"/>
            <a:ext cx="1530590" cy="1156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745" y="4735317"/>
            <a:ext cx="1308581" cy="104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3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Eletrização por contato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Após o contato a carga final de cada um é diretamente proporcional às dimensões de cada um.</a:t>
            </a:r>
          </a:p>
          <a:p>
            <a:r>
              <a:rPr lang="pt-BR" dirty="0" smtClean="0"/>
              <a:t>Se os condutores tiverem dimensões iguais, ao final do contato as cargas serão iguais. </a:t>
            </a:r>
          </a:p>
          <a:p>
            <a:endParaRPr lang="pt-BR" dirty="0"/>
          </a:p>
          <a:p>
            <a:r>
              <a:rPr lang="pt-BR" dirty="0" smtClean="0"/>
              <a:t>Com base no princípio de conservação da carga, esse valor será a média aritmética da carga total inicial</a:t>
            </a:r>
            <a:r>
              <a:rPr lang="pt-BR" dirty="0" smtClean="0">
                <a:latin typeface="+mj-lt"/>
              </a:rPr>
              <a:t>¹</a:t>
            </a:r>
            <a:r>
              <a:rPr lang="pt-BR" dirty="0" smtClean="0"/>
              <a:t>.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232" y="4211885"/>
            <a:ext cx="1838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647824" y="6768473"/>
            <a:ext cx="60147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accent2"/>
                </a:solidFill>
              </a:rPr>
              <a:t>1- É necessário que os corpos envolvidos formem um sistema eletricamente isolado.</a:t>
            </a:r>
            <a:endParaRPr lang="pt-BR" sz="11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0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Papyrus" panose="03070502060502030205" pitchFamily="66" charset="0"/>
              </a:rPr>
              <a:t>INTRODUÇÃO</a:t>
            </a:r>
            <a:endParaRPr lang="pt-BR" dirty="0">
              <a:latin typeface="Papyrus" panose="03070502060502030205" pitchFamily="66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4" y="1691605"/>
            <a:ext cx="8755920" cy="298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141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Eletrização por contato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Este tipo de eletrização pode gerar </a:t>
            </a:r>
            <a:r>
              <a:rPr lang="pt-BR" b="0" dirty="0" smtClean="0"/>
              <a:t>um choque </a:t>
            </a:r>
            <a:r>
              <a:rPr lang="pt-BR" b="0" dirty="0"/>
              <a:t>elétrico. </a:t>
            </a:r>
            <a:endParaRPr lang="pt-BR" b="0" dirty="0" smtClean="0"/>
          </a:p>
          <a:p>
            <a:pPr lvl="1"/>
            <a:r>
              <a:rPr lang="pt-BR" b="0" dirty="0" smtClean="0">
                <a:solidFill>
                  <a:schemeClr val="accent2"/>
                </a:solidFill>
              </a:rPr>
              <a:t>O </a:t>
            </a:r>
            <a:r>
              <a:rPr lang="pt-BR" b="0" dirty="0">
                <a:solidFill>
                  <a:schemeClr val="accent2"/>
                </a:solidFill>
              </a:rPr>
              <a:t>contato do </a:t>
            </a:r>
            <a:r>
              <a:rPr lang="pt-BR" b="0" dirty="0" smtClean="0">
                <a:solidFill>
                  <a:schemeClr val="accent2"/>
                </a:solidFill>
              </a:rPr>
              <a:t>nosso corpo </a:t>
            </a:r>
            <a:r>
              <a:rPr lang="pt-BR" b="0" dirty="0">
                <a:solidFill>
                  <a:schemeClr val="accent2"/>
                </a:solidFill>
              </a:rPr>
              <a:t>com a superfície </a:t>
            </a:r>
            <a:r>
              <a:rPr lang="pt-BR" b="0" dirty="0" smtClean="0">
                <a:solidFill>
                  <a:schemeClr val="accent2"/>
                </a:solidFill>
              </a:rPr>
              <a:t>eletrizada faz </a:t>
            </a:r>
            <a:r>
              <a:rPr lang="pt-BR" b="0" dirty="0">
                <a:solidFill>
                  <a:schemeClr val="accent2"/>
                </a:solidFill>
              </a:rPr>
              <a:t>com que haja uma rápida </a:t>
            </a:r>
            <a:r>
              <a:rPr lang="pt-BR" b="0" dirty="0" smtClean="0">
                <a:solidFill>
                  <a:schemeClr val="accent2"/>
                </a:solidFill>
              </a:rPr>
              <a:t>passagem de </a:t>
            </a:r>
            <a:r>
              <a:rPr lang="pt-BR" b="0" dirty="0">
                <a:solidFill>
                  <a:schemeClr val="accent2"/>
                </a:solidFill>
              </a:rPr>
              <a:t>cargas elétricas através do nosso corpo, </a:t>
            </a:r>
            <a:r>
              <a:rPr lang="pt-BR" b="0" dirty="0" smtClean="0">
                <a:solidFill>
                  <a:schemeClr val="accent2"/>
                </a:solidFill>
              </a:rPr>
              <a:t>daí aparecendo </a:t>
            </a:r>
            <a:r>
              <a:rPr lang="pt-BR" b="0" dirty="0">
                <a:solidFill>
                  <a:schemeClr val="accent2"/>
                </a:solidFill>
              </a:rPr>
              <a:t>a sensação de choque elétrico.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36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Terra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O </a:t>
            </a:r>
            <a:r>
              <a:rPr lang="pt-BR" dirty="0"/>
              <a:t>“Efeito Terra”</a:t>
            </a:r>
            <a:r>
              <a:rPr lang="pt-BR" b="0" dirty="0"/>
              <a:t>: A Terra, por ter </a:t>
            </a:r>
            <a:r>
              <a:rPr lang="pt-BR" b="0" dirty="0" smtClean="0"/>
              <a:t>dimensões bem </a:t>
            </a:r>
            <a:r>
              <a:rPr lang="pt-BR" b="0" dirty="0"/>
              <a:t>maiores que qualquer corpo que </a:t>
            </a:r>
            <a:r>
              <a:rPr lang="pt-BR" b="0" dirty="0" smtClean="0"/>
              <a:t>precisemos manipular</a:t>
            </a:r>
            <a:r>
              <a:rPr lang="pt-BR" b="0" dirty="0"/>
              <a:t>, pode ser considerada </a:t>
            </a:r>
            <a:r>
              <a:rPr lang="pt-BR" b="0" dirty="0" smtClean="0"/>
              <a:t>um grande </a:t>
            </a:r>
            <a:r>
              <a:rPr lang="pt-BR" b="0" dirty="0"/>
              <a:t>“depósito” de elétrons. </a:t>
            </a:r>
            <a:endParaRPr lang="pt-BR" b="0" dirty="0" smtClean="0"/>
          </a:p>
          <a:p>
            <a:r>
              <a:rPr lang="pt-BR" b="0" dirty="0" smtClean="0"/>
              <a:t>Se ligarmos uma </a:t>
            </a:r>
            <a:r>
              <a:rPr lang="pt-BR" b="0" dirty="0"/>
              <a:t>esfera carregada positivamente </a:t>
            </a:r>
            <a:r>
              <a:rPr lang="pt-BR" b="0" dirty="0" smtClean="0"/>
              <a:t>à </a:t>
            </a:r>
            <a:r>
              <a:rPr lang="pt-BR" b="0" dirty="0"/>
              <a:t>Terra, por meio de um fio, verificamos </a:t>
            </a:r>
            <a:r>
              <a:rPr lang="pt-BR" b="0" dirty="0" smtClean="0"/>
              <a:t>que rapidamente </a:t>
            </a:r>
            <a:r>
              <a:rPr lang="pt-BR" b="0" dirty="0"/>
              <a:t>ela perde sua eletrização, </a:t>
            </a:r>
            <a:r>
              <a:rPr lang="pt-BR" b="0" dirty="0" smtClean="0"/>
              <a:t>ficando neutra</a:t>
            </a:r>
            <a:r>
              <a:rPr lang="pt-BR" b="0" dirty="0"/>
              <a:t>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748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Terra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Isto acontece devido à subida </a:t>
            </a:r>
            <a:r>
              <a:rPr lang="pt-BR" b="0" dirty="0" smtClean="0"/>
              <a:t>de elétrons </a:t>
            </a:r>
            <a:r>
              <a:rPr lang="pt-BR" b="0" dirty="0"/>
              <a:t>da Terra, que neutralizam a carga </a:t>
            </a:r>
            <a:r>
              <a:rPr lang="pt-BR" b="0" dirty="0" smtClean="0"/>
              <a:t>positiva da </a:t>
            </a:r>
            <a:r>
              <a:rPr lang="pt-BR" b="0" dirty="0"/>
              <a:t>esfera. </a:t>
            </a:r>
            <a:endParaRPr lang="pt-BR" b="0" dirty="0" smtClean="0"/>
          </a:p>
          <a:p>
            <a:r>
              <a:rPr lang="pt-BR" b="0" dirty="0" smtClean="0"/>
              <a:t>Da </a:t>
            </a:r>
            <a:r>
              <a:rPr lang="pt-BR" b="0" dirty="0"/>
              <a:t>mesma maneira, ao </a:t>
            </a:r>
            <a:r>
              <a:rPr lang="pt-BR" b="0" dirty="0" smtClean="0"/>
              <a:t>ligarmos uma </a:t>
            </a:r>
            <a:r>
              <a:rPr lang="pt-BR" b="0" dirty="0"/>
              <a:t>esfera de carga negativa, esta </a:t>
            </a:r>
            <a:r>
              <a:rPr lang="pt-BR" b="0" dirty="0" smtClean="0"/>
              <a:t>também perde </a:t>
            </a:r>
            <a:r>
              <a:rPr lang="pt-BR" b="0" dirty="0"/>
              <a:t>sua carga, já que seus elétrons </a:t>
            </a:r>
            <a:r>
              <a:rPr lang="pt-BR" b="0" dirty="0" smtClean="0"/>
              <a:t>descem para </a:t>
            </a:r>
            <a:r>
              <a:rPr lang="pt-BR" b="0" dirty="0"/>
              <a:t>a Terra. </a:t>
            </a:r>
            <a:endParaRPr lang="pt-B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064" y="5155747"/>
            <a:ext cx="455741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780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Eletrização por Indução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 smtClean="0"/>
              <a:t>Este </a:t>
            </a:r>
            <a:r>
              <a:rPr lang="pt-BR" b="0" dirty="0"/>
              <a:t>tipo </a:t>
            </a:r>
            <a:r>
              <a:rPr lang="pt-BR" b="0" dirty="0" smtClean="0"/>
              <a:t>de eletrização </a:t>
            </a:r>
            <a:r>
              <a:rPr lang="pt-BR" b="0" dirty="0"/>
              <a:t>faz uso da atração de cargas de </a:t>
            </a:r>
            <a:r>
              <a:rPr lang="pt-BR" b="0" dirty="0" smtClean="0"/>
              <a:t>sinais opostos</a:t>
            </a:r>
            <a:r>
              <a:rPr lang="pt-BR" b="0" dirty="0"/>
              <a:t>, como na </a:t>
            </a:r>
            <a:r>
              <a:rPr lang="pt-BR" b="0" dirty="0" smtClean="0"/>
              <a:t>sequência </a:t>
            </a:r>
            <a:r>
              <a:rPr lang="pt-BR" b="0" dirty="0"/>
              <a:t>mostrada </a:t>
            </a:r>
            <a:r>
              <a:rPr lang="pt-BR" b="0" dirty="0" smtClean="0"/>
              <a:t>na figura abaixo.</a:t>
            </a:r>
            <a:endParaRPr lang="pt-BR" b="0" dirty="0"/>
          </a:p>
          <a:p>
            <a:endParaRPr lang="pt-B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254" y="3821765"/>
            <a:ext cx="2304256" cy="94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3354638"/>
            <a:ext cx="1219200" cy="18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12" y="3507038"/>
            <a:ext cx="14763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169" y="3707829"/>
            <a:ext cx="2306481" cy="73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5652045"/>
            <a:ext cx="2307756" cy="96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54" y="5580583"/>
            <a:ext cx="91440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519" y="5561533"/>
            <a:ext cx="43053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647824" y="6768473"/>
            <a:ext cx="66014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100" b="1" dirty="0" smtClean="0">
                <a:solidFill>
                  <a:schemeClr val="accent2"/>
                </a:solidFill>
              </a:rPr>
              <a:t>2- Eletroscópio é um instrumento que determina se um objeto  está ou não eletrizado, podendo </a:t>
            </a:r>
          </a:p>
          <a:p>
            <a:r>
              <a:rPr lang="pt-BR" sz="1100" b="1" dirty="0" smtClean="0">
                <a:solidFill>
                  <a:schemeClr val="accent2"/>
                </a:solidFill>
              </a:rPr>
              <a:t>ser de folhas ou de lâminas. </a:t>
            </a:r>
            <a:endParaRPr lang="pt-BR" sz="11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6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Eletrização por Indução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A estrutura de um </a:t>
            </a:r>
            <a:r>
              <a:rPr lang="pt-BR" b="0" dirty="0" smtClean="0"/>
              <a:t>para-raios </a:t>
            </a:r>
            <a:r>
              <a:rPr lang="pt-BR" b="0" dirty="0"/>
              <a:t>consiste </a:t>
            </a:r>
            <a:r>
              <a:rPr lang="pt-BR" b="0" dirty="0" smtClean="0"/>
              <a:t>em uma </a:t>
            </a:r>
            <a:r>
              <a:rPr lang="pt-BR" b="0" dirty="0"/>
              <a:t>haste metálica colocada no ponto </a:t>
            </a:r>
            <a:r>
              <a:rPr lang="pt-BR" b="0" dirty="0" smtClean="0"/>
              <a:t>mais alto </a:t>
            </a:r>
            <a:r>
              <a:rPr lang="pt-BR" b="0" dirty="0"/>
              <a:t>da estrutura a ser protegida. </a:t>
            </a:r>
            <a:endParaRPr lang="pt-BR" b="0" dirty="0" smtClean="0"/>
          </a:p>
          <a:p>
            <a:r>
              <a:rPr lang="pt-BR" b="0" dirty="0" smtClean="0"/>
              <a:t>A extremidade inferior </a:t>
            </a:r>
            <a:r>
              <a:rPr lang="pt-BR" b="0" dirty="0"/>
              <a:t>da haste é conectada a um </a:t>
            </a:r>
            <a:r>
              <a:rPr lang="pt-BR" b="0" dirty="0" smtClean="0"/>
              <a:t>cabo condutor</a:t>
            </a:r>
            <a:r>
              <a:rPr lang="pt-BR" b="0" dirty="0"/>
              <a:t>, que desce pela estrutura e é </a:t>
            </a:r>
            <a:r>
              <a:rPr lang="pt-BR" b="0" dirty="0" smtClean="0"/>
              <a:t>aterrado ao </a:t>
            </a:r>
            <a:r>
              <a:rPr lang="pt-BR" b="0" dirty="0"/>
              <a:t>solo. </a:t>
            </a:r>
            <a:r>
              <a:rPr lang="pt-BR" b="0" dirty="0" smtClean="0"/>
              <a:t>condutor</a:t>
            </a:r>
            <a:r>
              <a:rPr lang="pt-BR" b="0" dirty="0"/>
              <a:t>, a densidade de cargas é maior em</a:t>
            </a:r>
          </a:p>
          <a:p>
            <a:r>
              <a:rPr lang="pt-BR" b="0" dirty="0" smtClean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922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Eletrização por Indução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Se a nuvem carregada estiver acima da haste, nesta são induzidas cargas elétricas intensificando o campo elétrico na região entre a nuvem e a haste, produzindo assim uma descarga elétrica através do </a:t>
            </a:r>
            <a:r>
              <a:rPr lang="pt-BR" b="0" dirty="0" smtClean="0"/>
              <a:t>para-raios.</a:t>
            </a:r>
            <a:endParaRPr lang="pt-BR" b="0" dirty="0"/>
          </a:p>
          <a:p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048" y="4283893"/>
            <a:ext cx="3240360" cy="2881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578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Eletromagnetismo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Efeito da corrente</a:t>
            </a:r>
          </a:p>
          <a:p>
            <a:r>
              <a:rPr lang="pt-BR" dirty="0" smtClean="0"/>
              <a:t>Campo elétrico</a:t>
            </a:r>
          </a:p>
          <a:p>
            <a:r>
              <a:rPr lang="pt-BR" dirty="0" smtClean="0"/>
              <a:t>Linhas de campo</a:t>
            </a:r>
          </a:p>
          <a:p>
            <a:r>
              <a:rPr lang="pt-BR" dirty="0" smtClean="0"/>
              <a:t>Campo elétrico</a:t>
            </a:r>
          </a:p>
          <a:p>
            <a:r>
              <a:rPr lang="pt-BR" dirty="0" smtClean="0"/>
              <a:t>Força elétrica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342766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Campo elétrico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Uma carga cria ao seu redor um campo elétrico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que pode ser representado por linhas de campo radiais orientadas, uma vez que é uma grandeza vetorial, sendo sua unidade de medida o newton/coulomb N/C.</a:t>
                </a: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757" t="-2445" r="-27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223888" y="6084093"/>
            <a:ext cx="85689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 carga é positiva, o campo é divergente, isto é, as linhas de campo saem da carga.</a:t>
            </a:r>
            <a:endParaRPr kumimoji="0" lang="pt-BR" sz="9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 a carga é negativa, o campo é convergente, isto é, as linhas de campo chegam à carga.</a:t>
            </a:r>
            <a:endParaRPr kumimoji="0" lang="pt-BR" sz="2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7" name="Imagem 1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00" y="4643933"/>
            <a:ext cx="26765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571625"/>
            <a:ext cx="10080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25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1238" y="6945"/>
            <a:ext cx="9069387" cy="1260475"/>
          </a:xfrm>
        </p:spPr>
        <p:txBody>
          <a:bodyPr/>
          <a:lstStyle/>
          <a:p>
            <a:r>
              <a:rPr lang="pt-BR" dirty="0" smtClean="0"/>
              <a:t>Intensidade do </a:t>
            </a:r>
            <a:br>
              <a:rPr lang="pt-BR" dirty="0" smtClean="0"/>
            </a:br>
            <a:r>
              <a:rPr lang="pt-BR" dirty="0" smtClean="0"/>
              <a:t>campo elétrico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A intensidade  do campo</a:t>
                </a:r>
                <a:r>
                  <a:rPr lang="pt-BR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 smtClean="0"/>
                  <a:t> criado </a:t>
                </a:r>
                <a:r>
                  <a:rPr lang="pt-BR" dirty="0"/>
                  <a:t>por uma carga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𝑸</m:t>
                    </m:r>
                  </m:oMath>
                </a14:m>
                <a:r>
                  <a:rPr lang="pt-BR" dirty="0"/>
                  <a:t> é diretamente proporcional à intensidade dessa carga e da constante dielétrica do meio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/>
                      </a:rPr>
                      <m:t>𝑲</m:t>
                    </m:r>
                  </m:oMath>
                </a14:m>
                <a:r>
                  <a:rPr lang="pt-BR" dirty="0"/>
                  <a:t>, e é inversamente proporcional ao quadrado da distância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accent2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pt-BR" dirty="0"/>
                  <a:t> entre a carga e o ponto considerado</a:t>
                </a:r>
                <a:r>
                  <a:rPr lang="pt-BR" dirty="0" smtClean="0"/>
                  <a:t>.</a:t>
                </a:r>
              </a:p>
              <a:p>
                <a:r>
                  <a:rPr lang="pt-BR" sz="1600" dirty="0">
                    <a:solidFill>
                      <a:schemeClr val="accent2"/>
                    </a:solidFill>
                  </a:rPr>
                  <a:t>em que:</a:t>
                </a:r>
              </a:p>
              <a:p>
                <a14:m>
                  <m:oMath xmlns:m="http://schemas.openxmlformats.org/officeDocument/2006/math">
                    <m:r>
                      <a:rPr lang="pt-BR" sz="16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𝐾</m:t>
                    </m:r>
                    <m:r>
                      <a:rPr lang="pt-BR" sz="1600" b="0" i="1" smtClean="0">
                        <a:solidFill>
                          <a:schemeClr val="accent2"/>
                        </a:solidFill>
                        <a:latin typeface="Cambria Math"/>
                      </a:rPr>
                      <m:t>= </m:t>
                    </m:r>
                  </m:oMath>
                </a14:m>
                <a:r>
                  <a:rPr lang="pt-BR" sz="1600" dirty="0" smtClean="0">
                    <a:solidFill>
                      <a:schemeClr val="accent2"/>
                    </a:solidFill>
                  </a:rPr>
                  <a:t>constante eletrostática (no </a:t>
                </a:r>
                <a:r>
                  <a:rPr lang="pt-BR" sz="1600" dirty="0">
                    <a:solidFill>
                      <a:schemeClr val="accent2"/>
                    </a:solidFill>
                  </a:rPr>
                  <a:t>vácuo e no ar)</a:t>
                </a:r>
              </a:p>
              <a:p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𝑄</m:t>
                    </m:r>
                    <m:r>
                      <a:rPr lang="pt-BR" sz="16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</m:t>
                    </m:r>
                  </m:oMath>
                </a14:m>
                <a:r>
                  <a:rPr lang="pt-BR" sz="1600" dirty="0" smtClean="0">
                    <a:solidFill>
                      <a:schemeClr val="accent2"/>
                    </a:solidFill>
                  </a:rPr>
                  <a:t>módulo </a:t>
                </a:r>
                <a:r>
                  <a:rPr lang="pt-BR" sz="1600" dirty="0">
                    <a:solidFill>
                      <a:schemeClr val="accent2"/>
                    </a:solidFill>
                  </a:rPr>
                  <a:t>da carga elétrica, em </a:t>
                </a:r>
                <a:r>
                  <a:rPr lang="pt-BR" sz="1600" i="1" dirty="0">
                    <a:solidFill>
                      <a:schemeClr val="accent2"/>
                    </a:solidFill>
                  </a:rPr>
                  <a:t>coulomb [C]</a:t>
                </a:r>
                <a:endParaRPr lang="pt-BR" sz="1600" dirty="0">
                  <a:solidFill>
                    <a:schemeClr val="accent2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pt-BR" sz="16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𝑑</m:t>
                    </m:r>
                    <m:r>
                      <a:rPr lang="pt-BR" sz="1600" i="1" dirty="0" smtClean="0">
                        <a:solidFill>
                          <a:schemeClr val="accent2"/>
                        </a:solidFill>
                        <a:latin typeface="Cambria Math"/>
                      </a:rPr>
                      <m:t> = </m:t>
                    </m:r>
                  </m:oMath>
                </a14:m>
                <a:r>
                  <a:rPr lang="pt-BR" sz="1600" dirty="0" smtClean="0">
                    <a:solidFill>
                      <a:schemeClr val="accent2"/>
                    </a:solidFill>
                  </a:rPr>
                  <a:t>distância</a:t>
                </a:r>
                <a:r>
                  <a:rPr lang="pt-BR" sz="1600" dirty="0">
                    <a:solidFill>
                      <a:schemeClr val="accent2"/>
                    </a:solidFill>
                  </a:rPr>
                  <a:t>, em </a:t>
                </a:r>
                <a:r>
                  <a:rPr lang="pt-BR" sz="1600" i="1" dirty="0">
                    <a:solidFill>
                      <a:schemeClr val="accent2"/>
                    </a:solidFill>
                  </a:rPr>
                  <a:t>metro [m]</a:t>
                </a:r>
                <a:endParaRPr lang="pt-BR" sz="1600" dirty="0">
                  <a:solidFill>
                    <a:schemeClr val="accent2"/>
                  </a:solidFill>
                </a:endParaRPr>
              </a:p>
              <a:p>
                <a:endParaRPr lang="pt-BR" dirty="0" smtClean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757" t="-978" r="-2757" b="-48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195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Intensidade do </a:t>
            </a:r>
            <a:br>
              <a:rPr lang="pt-BR" dirty="0"/>
            </a:br>
            <a:r>
              <a:rPr lang="pt-BR" dirty="0"/>
              <a:t>campo elétrico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2843733"/>
            <a:ext cx="2664296" cy="1800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6120432" y="2994520"/>
          <a:ext cx="2663825" cy="164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ção" r:id="rId4" imgW="634680" imgH="393480" progId="Equation.3">
                  <p:embed/>
                </p:oleObj>
              </mc:Choice>
              <mc:Fallback>
                <p:oleObj name="Equação" r:id="rId4" imgW="634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0432" y="2994520"/>
                        <a:ext cx="2663825" cy="1649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3024088" y="5508029"/>
          <a:ext cx="4571156" cy="689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ção" r:id="rId6" imgW="1346040" imgH="203040" progId="Equation.3">
                  <p:embed/>
                </p:oleObj>
              </mc:Choice>
              <mc:Fallback>
                <p:oleObj name="Equação" r:id="rId6" imgW="1346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088" y="5508029"/>
                        <a:ext cx="4571156" cy="6899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76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 de </a:t>
            </a:r>
            <a:br>
              <a:rPr lang="pt-BR" dirty="0" smtClean="0"/>
            </a:br>
            <a:r>
              <a:rPr lang="pt-BR" dirty="0" smtClean="0"/>
              <a:t>conceitos básicos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Potência de dez;</a:t>
            </a:r>
          </a:p>
          <a:p>
            <a:r>
              <a:rPr lang="pt-BR" dirty="0" smtClean="0"/>
              <a:t>Múltiplos e Submúltiplos</a:t>
            </a:r>
          </a:p>
          <a:p>
            <a:r>
              <a:rPr lang="pt-BR" dirty="0" smtClean="0"/>
              <a:t>Matéria, átomo e molécula</a:t>
            </a:r>
          </a:p>
          <a:p>
            <a:r>
              <a:rPr lang="pt-BR" dirty="0" smtClean="0"/>
              <a:t>Cargas elétricas;</a:t>
            </a:r>
          </a:p>
          <a:p>
            <a:r>
              <a:rPr lang="pt-BR" dirty="0" smtClean="0"/>
              <a:t>Atração e Repulsão;</a:t>
            </a:r>
          </a:p>
          <a:p>
            <a:r>
              <a:rPr lang="pt-BR" dirty="0" smtClean="0"/>
              <a:t>Fluxo de carga;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6798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Linhas de campo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 smtClean="0"/>
              <a:t>Representamos graficamente </a:t>
            </a:r>
            <a:r>
              <a:rPr lang="pt-BR" b="0" dirty="0"/>
              <a:t>o </a:t>
            </a:r>
            <a:r>
              <a:rPr lang="pt-BR" b="0" dirty="0" smtClean="0"/>
              <a:t>campo elétrico através do </a:t>
            </a:r>
            <a:r>
              <a:rPr lang="pt-BR" b="0" dirty="0"/>
              <a:t>desenho </a:t>
            </a:r>
            <a:r>
              <a:rPr lang="pt-BR" b="0" dirty="0" smtClean="0"/>
              <a:t>das linhas </a:t>
            </a:r>
            <a:r>
              <a:rPr lang="pt-BR" b="0" dirty="0"/>
              <a:t>de campo </a:t>
            </a:r>
            <a:r>
              <a:rPr lang="pt-BR" b="0" dirty="0" smtClean="0"/>
              <a:t>elétrico:</a:t>
            </a:r>
            <a:endParaRPr lang="pt-BR" b="0" dirty="0"/>
          </a:p>
          <a:p>
            <a:pPr lvl="1"/>
            <a:r>
              <a:rPr lang="pt-BR" dirty="0"/>
              <a:t>1. </a:t>
            </a:r>
            <a:r>
              <a:rPr lang="pt-BR" b="0" dirty="0">
                <a:solidFill>
                  <a:schemeClr val="accent2"/>
                </a:solidFill>
              </a:rPr>
              <a:t>As linhas de campo elétrico </a:t>
            </a:r>
            <a:r>
              <a:rPr lang="pt-BR" b="0" dirty="0" smtClean="0">
                <a:solidFill>
                  <a:schemeClr val="accent2"/>
                </a:solidFill>
              </a:rPr>
              <a:t>começam nas </a:t>
            </a:r>
            <a:r>
              <a:rPr lang="pt-BR" b="0" dirty="0">
                <a:solidFill>
                  <a:schemeClr val="accent2"/>
                </a:solidFill>
              </a:rPr>
              <a:t>cargas positivas e terminam </a:t>
            </a:r>
            <a:r>
              <a:rPr lang="pt-BR" b="0" dirty="0" smtClean="0">
                <a:solidFill>
                  <a:schemeClr val="accent2"/>
                </a:solidFill>
              </a:rPr>
              <a:t>nas cargas </a:t>
            </a:r>
            <a:r>
              <a:rPr lang="pt-BR" b="0" dirty="0">
                <a:solidFill>
                  <a:schemeClr val="accent2"/>
                </a:solidFill>
              </a:rPr>
              <a:t>negativas;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2. </a:t>
            </a:r>
            <a:r>
              <a:rPr lang="pt-BR" b="0" dirty="0">
                <a:solidFill>
                  <a:schemeClr val="accent2"/>
                </a:solidFill>
              </a:rPr>
              <a:t>As linhas de campo elétrico nunca </a:t>
            </a:r>
            <a:r>
              <a:rPr lang="pt-BR" b="0" dirty="0" smtClean="0">
                <a:solidFill>
                  <a:schemeClr val="accent2"/>
                </a:solidFill>
              </a:rPr>
              <a:t>se cruzam; </a:t>
            </a:r>
          </a:p>
          <a:p>
            <a:pPr lvl="1"/>
            <a:r>
              <a:rPr lang="pt-BR" dirty="0" smtClean="0">
                <a:solidFill>
                  <a:schemeClr val="accent2"/>
                </a:solidFill>
              </a:rPr>
              <a:t>3</a:t>
            </a:r>
            <a:r>
              <a:rPr lang="pt-BR" dirty="0">
                <a:solidFill>
                  <a:schemeClr val="accent2"/>
                </a:solidFill>
              </a:rPr>
              <a:t>. </a:t>
            </a:r>
            <a:r>
              <a:rPr lang="pt-BR" b="0" dirty="0">
                <a:solidFill>
                  <a:schemeClr val="accent2"/>
                </a:solidFill>
              </a:rPr>
              <a:t>A densidade de linhas de campo </a:t>
            </a:r>
            <a:r>
              <a:rPr lang="pt-BR" b="0" dirty="0" smtClean="0">
                <a:solidFill>
                  <a:schemeClr val="accent2"/>
                </a:solidFill>
              </a:rPr>
              <a:t>elétrico dá </a:t>
            </a:r>
            <a:r>
              <a:rPr lang="pt-BR" b="0" dirty="0">
                <a:solidFill>
                  <a:schemeClr val="accent2"/>
                </a:solidFill>
              </a:rPr>
              <a:t>uma </a:t>
            </a:r>
            <a:r>
              <a:rPr lang="pt-BR" b="0" dirty="0" smtClean="0">
                <a:solidFill>
                  <a:schemeClr val="accent2"/>
                </a:solidFill>
              </a:rPr>
              <a:t>ideia </a:t>
            </a:r>
            <a:r>
              <a:rPr lang="pt-BR" b="0" dirty="0">
                <a:solidFill>
                  <a:schemeClr val="accent2"/>
                </a:solidFill>
              </a:rPr>
              <a:t>da intensidade do </a:t>
            </a:r>
            <a:r>
              <a:rPr lang="pt-BR" b="0" dirty="0" smtClean="0">
                <a:solidFill>
                  <a:schemeClr val="accent2"/>
                </a:solidFill>
              </a:rPr>
              <a:t>campo elétrico:</a:t>
            </a:r>
            <a:endParaRPr lang="pt-BR" b="0" dirty="0">
              <a:solidFill>
                <a:schemeClr val="accent2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607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campo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0" dirty="0"/>
              <a:t>De uma maneira geral, as linhas de </a:t>
            </a:r>
            <a:r>
              <a:rPr lang="pt-BR" b="0" dirty="0" smtClean="0"/>
              <a:t>campo elétrico </a:t>
            </a:r>
            <a:r>
              <a:rPr lang="pt-BR" b="0" dirty="0"/>
              <a:t>representam a trajetória de </a:t>
            </a:r>
            <a:r>
              <a:rPr lang="pt-BR" b="0" dirty="0" smtClean="0"/>
              <a:t>uma carga </a:t>
            </a:r>
            <a:r>
              <a:rPr lang="pt-BR" b="0" dirty="0"/>
              <a:t>positiva abandonada em repouso em </a:t>
            </a:r>
            <a:r>
              <a:rPr lang="pt-BR" b="0" dirty="0" smtClean="0"/>
              <a:t>um campo </a:t>
            </a:r>
            <a:r>
              <a:rPr lang="pt-BR" b="0" dirty="0"/>
              <a:t>elétrico pré-existente.</a:t>
            </a:r>
          </a:p>
          <a:p>
            <a:endParaRPr lang="pt-BR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552" y="3923853"/>
            <a:ext cx="3781983" cy="22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58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Linhas de campo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duas cargas de sinais contrários estão próximas, as linhas de campo divergentes da carga positiva tendem a convergir para a carga negativa. Por isso, a força entre as cargas é de atração.</a:t>
            </a:r>
          </a:p>
          <a:p>
            <a:r>
              <a:rPr lang="pt-BR" dirty="0"/>
              <a:t>Quando duas cargas de mesmos sinais estão próximas, se elas são positivas, as linhas de campo são divergentes para ambas as cargas, e se elas são negativas, as linhas de campo são convergentes para ambas as cargas.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5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Linhas de campo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Quando duas placas paralelas são eletrizadas com cargas de sinais contrários, surge entre elas um campo elétrico uniforme, caracterizado por linhas de campo paralelas.</a:t>
            </a: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088" y="3923853"/>
            <a:ext cx="2332990" cy="2999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81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Força Elétrica</a:t>
            </a:r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t-BR" dirty="0" smtClean="0"/>
                  <a:t>Consideremos uma região submetida a um campo elétrico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dirty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𝑬</m:t>
                        </m:r>
                      </m:e>
                    </m:acc>
                  </m:oMath>
                </a14:m>
                <a:r>
                  <a:rPr lang="pt-BR" dirty="0"/>
                  <a:t> uniforme.</a:t>
                </a:r>
              </a:p>
              <a:p>
                <a:r>
                  <a:rPr lang="pt-BR" dirty="0"/>
                  <a:t>Colocando uma carga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𝑄</m:t>
                    </m:r>
                  </m:oMath>
                </a14:m>
                <a:r>
                  <a:rPr lang="pt-BR" dirty="0"/>
                  <a:t> num ponto dessa região, essa carga ficará sujeita a uma </a:t>
                </a:r>
                <a:r>
                  <a:rPr lang="pt-BR" dirty="0" smtClean="0"/>
                  <a:t>força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pt-BR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dirty="0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pt-BR" dirty="0" smtClean="0"/>
                  <a:t> </a:t>
                </a:r>
                <a:r>
                  <a:rPr lang="pt-BR" dirty="0"/>
                  <a:t>, cuja unidade de medida é newton “N” e cujo módulo pode ser calculado por: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i="1">
                              <a:latin typeface="Cambria Math"/>
                            </a:rPr>
                            <m:t>𝑭</m:t>
                          </m:r>
                          <m:r>
                            <m:rPr>
                              <m:nor/>
                            </m:rPr>
                            <a:rPr lang="pt-BR" dirty="0"/>
                            <m:t> </m:t>
                          </m:r>
                        </m:e>
                      </m:acc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𝑸</m:t>
                      </m:r>
                      <m:acc>
                        <m:accPr>
                          <m:chr m:val="⃑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757" t="-2445" r="-275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212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Força </a:t>
            </a:r>
            <a:r>
              <a:rPr lang="pt-BR" dirty="0" smtClean="0"/>
              <a:t>elétrico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Interação entre duas cargas elétricas.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Como decorrência do estudo do campo elétrico gerado por uma carga e da força que surge em outra carga colocada nesse campo, pode-se deduzir a expressão que nos dá o módulo da força de atração ou de repulsão entre duas cargas elétricas, devido à interação dos seus campos elétricos.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76" y="5364013"/>
            <a:ext cx="206692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7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 de Coulomb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/>
          </p:nvPr>
        </p:nvGraphicFramePr>
        <p:xfrm>
          <a:off x="4868791" y="2411685"/>
          <a:ext cx="2850661" cy="113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ção" r:id="rId3" imgW="990360" imgH="393480" progId="Equation.3">
                  <p:embed/>
                </p:oleObj>
              </mc:Choice>
              <mc:Fallback>
                <p:oleObj name="Equação" r:id="rId3" imgW="990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68791" y="2411685"/>
                        <a:ext cx="2850661" cy="113295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Imagem 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928" y="2699717"/>
            <a:ext cx="2448272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741" y="3779837"/>
            <a:ext cx="3183036" cy="7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131" y="4931965"/>
            <a:ext cx="2304256" cy="94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55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Magnetismo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Fenômenos</a:t>
            </a:r>
          </a:p>
          <a:p>
            <a:r>
              <a:rPr lang="pt-BR" dirty="0" smtClean="0"/>
              <a:t>Imãs</a:t>
            </a:r>
          </a:p>
          <a:p>
            <a:r>
              <a:rPr lang="pt-BR" dirty="0" smtClean="0"/>
              <a:t>Efeitos da corrente sob o magnetismo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658806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/>
              <a:t>Introdução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 smtClean="0"/>
              <a:t>	As </a:t>
            </a:r>
            <a:r>
              <a:rPr lang="pt-BR" sz="2600" dirty="0"/>
              <a:t>primeiras observações de fenômenos magnéticos são muito antigas. Acredita-se que estas observações foram realizadas pelos gregos, em uma cidade denominada Magnésia. Eles verificaram que existia um certo tipo de pedra que era capaz de atrair pedaços de ferro.</a:t>
            </a:r>
          </a:p>
        </p:txBody>
      </p:sp>
      <p:pic>
        <p:nvPicPr>
          <p:cNvPr id="66564" name="Picture 4" descr="Magné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592" y="4007014"/>
            <a:ext cx="7054688" cy="2273153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966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/>
              <a:t>Introdução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2600" dirty="0" smtClean="0"/>
              <a:t>Sabe-se </a:t>
            </a:r>
            <a:r>
              <a:rPr lang="pt-BR" sz="2600" dirty="0"/>
              <a:t>atualmente que essas pedras, denominadas </a:t>
            </a:r>
            <a:r>
              <a:rPr lang="pt-BR" sz="2600" b="1" dirty="0">
                <a:solidFill>
                  <a:schemeClr val="accent1"/>
                </a:solidFill>
              </a:rPr>
              <a:t>ímãs naturais</a:t>
            </a:r>
            <a:r>
              <a:rPr lang="pt-BR" sz="2600" dirty="0"/>
              <a:t>, são constituídas por um certo óxido de ferro.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600" dirty="0"/>
              <a:t>O termo “magnetismo” foi, então, usado para designar o estudo das propriedades destes ímãs, em virtude do nome da cidade onde foram descobertos.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600" dirty="0"/>
              <a:t>Observou-se que um pedaço de ferro, colocado nas proximidades de um ímã natural, adquiria as mesmas propriedades de um ímã (imantação), obtendo assim ímãs não-naturais (</a:t>
            </a:r>
            <a:r>
              <a:rPr lang="pt-BR" sz="2600" b="1" dirty="0">
                <a:solidFill>
                  <a:schemeClr val="accent1"/>
                </a:solidFill>
              </a:rPr>
              <a:t>ímãs artificiais</a:t>
            </a:r>
            <a:r>
              <a:rPr lang="pt-BR" sz="26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803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utoUpdateAnimBg="0"/>
      <p:bldP spid="67587" grpId="0" build="p" autoUpdateAnimBg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Potência de dez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r>
              <a:rPr lang="pt-BR" sz="1800" dirty="0"/>
              <a:t>1 000 000 = 10 x 10 x 10 x 10 x 10 x 10 = 10</a:t>
            </a:r>
            <a:r>
              <a:rPr lang="pt-BR" sz="1800" baseline="30000" dirty="0"/>
              <a:t>6</a:t>
            </a:r>
            <a:r>
              <a:rPr lang="pt-BR" sz="1800" dirty="0"/>
              <a:t> </a:t>
            </a:r>
            <a:r>
              <a:rPr lang="pt-BR" sz="1800" dirty="0" err="1"/>
              <a:t>mega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100 000 = 10 x 10 x 10 x 10 x 10 = 10</a:t>
            </a:r>
            <a:r>
              <a:rPr lang="pt-BR" sz="1800" baseline="30000" dirty="0"/>
              <a:t>5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10 000 = 10 x 10 x 10 x 10 = 10</a:t>
            </a:r>
            <a:r>
              <a:rPr lang="pt-BR" sz="1800" baseline="30000" dirty="0"/>
              <a:t>4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1 000 = 10 x 10 x 10 = 10</a:t>
            </a:r>
            <a:r>
              <a:rPr lang="pt-BR" sz="1800" baseline="30000" dirty="0"/>
              <a:t>3</a:t>
            </a:r>
            <a:r>
              <a:rPr lang="pt-BR" sz="1800" dirty="0"/>
              <a:t> quilo</a:t>
            </a:r>
            <a:br>
              <a:rPr lang="pt-BR" sz="1800" dirty="0"/>
            </a:br>
            <a:r>
              <a:rPr lang="pt-BR" sz="1800" dirty="0"/>
              <a:t>100 = 10 x 10 = 10</a:t>
            </a:r>
            <a:r>
              <a:rPr lang="pt-BR" sz="1800" baseline="30000" dirty="0"/>
              <a:t>2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10 = 10 = 10</a:t>
            </a:r>
            <a:r>
              <a:rPr lang="pt-BR" sz="1800" baseline="30000" dirty="0"/>
              <a:t>1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1 = 1 = 10</a:t>
            </a:r>
            <a:r>
              <a:rPr lang="pt-BR" sz="1800" baseline="30000" dirty="0"/>
              <a:t>0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0,1 = 1/10 = 10</a:t>
            </a:r>
            <a:r>
              <a:rPr lang="pt-BR" sz="1800" baseline="30000" dirty="0"/>
              <a:t>-1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0,01 = 1/100 = 10</a:t>
            </a:r>
            <a:r>
              <a:rPr lang="pt-BR" sz="1800" baseline="30000" dirty="0"/>
              <a:t>-2</a:t>
            </a:r>
            <a:r>
              <a:rPr lang="pt-BR" sz="1800" dirty="0"/>
              <a:t> </a:t>
            </a:r>
            <a:r>
              <a:rPr lang="pt-BR" sz="1800" dirty="0" err="1"/>
              <a:t>centi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0,001 = 1/1000 = 10</a:t>
            </a:r>
            <a:r>
              <a:rPr lang="pt-BR" sz="1800" baseline="30000" dirty="0"/>
              <a:t>-3</a:t>
            </a:r>
            <a:r>
              <a:rPr lang="pt-BR" sz="1800" dirty="0"/>
              <a:t> </a:t>
            </a:r>
            <a:r>
              <a:rPr lang="pt-BR" sz="1800" dirty="0" err="1"/>
              <a:t>mili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0,0001 = 1/10 000 = 10</a:t>
            </a:r>
            <a:r>
              <a:rPr lang="pt-BR" sz="1800" baseline="30000" dirty="0"/>
              <a:t>-4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0,00001 = 1/100 000 = 10</a:t>
            </a:r>
            <a:r>
              <a:rPr lang="pt-BR" sz="1800" baseline="30000" dirty="0"/>
              <a:t>-5</a:t>
            </a:r>
            <a:r>
              <a:rPr lang="pt-BR" sz="1800" dirty="0"/>
              <a:t/>
            </a:r>
            <a:br>
              <a:rPr lang="pt-BR" sz="1800" dirty="0"/>
            </a:br>
            <a:r>
              <a:rPr lang="pt-BR" sz="1800" dirty="0"/>
              <a:t>0,000001 = 1/1 000 000 = 10</a:t>
            </a:r>
            <a:r>
              <a:rPr lang="pt-BR" sz="1800" baseline="30000" dirty="0"/>
              <a:t>-6</a:t>
            </a:r>
            <a:r>
              <a:rPr lang="pt-BR" sz="1800" dirty="0"/>
              <a:t> micro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682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/>
              <a:t>Fenômenos Magnéticos</a:t>
            </a:r>
          </a:p>
        </p:txBody>
      </p:sp>
      <p:sp>
        <p:nvSpPr>
          <p:cNvPr id="68611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pt-BR" sz="2600" dirty="0"/>
              <a:t>Verificou-se que os pedaços de ferro eram atraídos com maior intensidade por certas partes do ímã, as quais foram denominadas </a:t>
            </a:r>
            <a:r>
              <a:rPr lang="pt-BR" sz="2600" b="1" dirty="0">
                <a:solidFill>
                  <a:schemeClr val="accent1"/>
                </a:solidFill>
              </a:rPr>
              <a:t>pólos do ímã</a:t>
            </a:r>
            <a:r>
              <a:rPr lang="pt-BR" sz="2600" dirty="0"/>
              <a:t>.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pt-BR" sz="2600" dirty="0"/>
              <a:t>Um ímã sempre possui dois pólos com comportamentos opostos. O </a:t>
            </a:r>
            <a:r>
              <a:rPr lang="pt-BR" sz="2600" b="1" dirty="0">
                <a:solidFill>
                  <a:schemeClr val="accent1"/>
                </a:solidFill>
              </a:rPr>
              <a:t>pólo norte</a:t>
            </a:r>
            <a:r>
              <a:rPr lang="pt-BR" sz="2600" dirty="0"/>
              <a:t> e o </a:t>
            </a:r>
            <a:r>
              <a:rPr lang="pt-BR" sz="2600" b="1" dirty="0">
                <a:solidFill>
                  <a:schemeClr val="accent1"/>
                </a:solidFill>
              </a:rPr>
              <a:t>pólo sul</a:t>
            </a:r>
            <a:r>
              <a:rPr lang="pt-BR" sz="2600" dirty="0"/>
              <a:t> magnéticos.</a:t>
            </a:r>
          </a:p>
        </p:txBody>
      </p:sp>
      <p:grpSp>
        <p:nvGrpSpPr>
          <p:cNvPr id="7" name="Group 1033"/>
          <p:cNvGrpSpPr>
            <a:grpSpLocks/>
          </p:cNvGrpSpPr>
          <p:nvPr/>
        </p:nvGrpSpPr>
        <p:grpSpPr bwMode="auto">
          <a:xfrm>
            <a:off x="1653059" y="3975569"/>
            <a:ext cx="7704856" cy="2252540"/>
            <a:chOff x="623" y="2313"/>
            <a:chExt cx="4705" cy="1578"/>
          </a:xfrm>
        </p:grpSpPr>
        <p:graphicFrame>
          <p:nvGraphicFramePr>
            <p:cNvPr id="8" name="Object 1031"/>
            <p:cNvGraphicFramePr>
              <a:graphicFrameLocks noChangeAspect="1"/>
            </p:cNvGraphicFramePr>
            <p:nvPr/>
          </p:nvGraphicFramePr>
          <p:xfrm>
            <a:off x="623" y="2322"/>
            <a:ext cx="1825" cy="15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8" name="Figura" r:id="rId3" imgW="1247760" imgH="1066680" progId="Word.Picture.8">
                    <p:embed/>
                  </p:oleObj>
                </mc:Choice>
                <mc:Fallback>
                  <p:oleObj name="Figura" r:id="rId3" imgW="1247760" imgH="106668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" y="2322"/>
                          <a:ext cx="1825" cy="1560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9" name="Picture 1032" descr="polos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72" y="2313"/>
              <a:ext cx="2556" cy="1578"/>
            </a:xfrm>
            <a:prstGeom prst="rect">
              <a:avLst/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751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1" grpId="0" build="p" autoUpdateAnimBg="0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Fenômenos Magnéticos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Verifica-se que dois ímãs em forma de barra, quando aproximados um do outro apresentam uma força de interação entre eles.</a:t>
            </a:r>
          </a:p>
        </p:txBody>
      </p:sp>
      <p:sp>
        <p:nvSpPr>
          <p:cNvPr id="69795" name="Text Box 163"/>
          <p:cNvSpPr txBox="1">
            <a:spLocks noChangeArrowheads="1"/>
          </p:cNvSpPr>
          <p:nvPr/>
        </p:nvSpPr>
        <p:spPr bwMode="auto">
          <a:xfrm>
            <a:off x="182529" y="6096738"/>
            <a:ext cx="9898096" cy="40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100794" tIns="50397" rIns="100794" bIns="50397" anchorCtr="1">
            <a:spAutoFit/>
          </a:bodyPr>
          <a:lstStyle/>
          <a:p>
            <a:r>
              <a:rPr lang="pt-BR" sz="2000" b="1" dirty="0"/>
              <a:t>Pólos de mesmo nome se repelem e de nomes diferentes se atraem</a:t>
            </a:r>
          </a:p>
        </p:txBody>
      </p:sp>
      <p:grpSp>
        <p:nvGrpSpPr>
          <p:cNvPr id="2" name="Group 194"/>
          <p:cNvGrpSpPr>
            <a:grpSpLocks/>
          </p:cNvGrpSpPr>
          <p:nvPr/>
        </p:nvGrpSpPr>
        <p:grpSpPr bwMode="auto">
          <a:xfrm>
            <a:off x="574036" y="2792880"/>
            <a:ext cx="8685789" cy="3072868"/>
            <a:chOff x="328" y="1596"/>
            <a:chExt cx="4963" cy="1756"/>
          </a:xfrm>
        </p:grpSpPr>
        <p:grpSp>
          <p:nvGrpSpPr>
            <p:cNvPr id="3" name="Group 182"/>
            <p:cNvGrpSpPr>
              <a:grpSpLocks/>
            </p:cNvGrpSpPr>
            <p:nvPr/>
          </p:nvGrpSpPr>
          <p:grpSpPr bwMode="auto">
            <a:xfrm>
              <a:off x="3260" y="2544"/>
              <a:ext cx="951" cy="250"/>
              <a:chOff x="328" y="2536"/>
              <a:chExt cx="951" cy="250"/>
            </a:xfrm>
          </p:grpSpPr>
          <p:grpSp>
            <p:nvGrpSpPr>
              <p:cNvPr id="4" name="Group 183"/>
              <p:cNvGrpSpPr>
                <a:grpSpLocks/>
              </p:cNvGrpSpPr>
              <p:nvPr/>
            </p:nvGrpSpPr>
            <p:grpSpPr bwMode="auto">
              <a:xfrm>
                <a:off x="391" y="2545"/>
                <a:ext cx="853" cy="222"/>
                <a:chOff x="2218" y="3561"/>
                <a:chExt cx="2133" cy="553"/>
              </a:xfrm>
            </p:grpSpPr>
            <p:sp>
              <p:nvSpPr>
                <p:cNvPr id="69816" name="Rectangle 184"/>
                <p:cNvSpPr>
                  <a:spLocks noChangeArrowheads="1"/>
                </p:cNvSpPr>
                <p:nvPr/>
              </p:nvSpPr>
              <p:spPr bwMode="auto">
                <a:xfrm>
                  <a:off x="2218" y="3561"/>
                  <a:ext cx="1060" cy="553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99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/>
                </a:p>
              </p:txBody>
            </p:sp>
            <p:sp>
              <p:nvSpPr>
                <p:cNvPr id="69817" name="Rectangle 185"/>
                <p:cNvSpPr>
                  <a:spLocks noChangeArrowheads="1"/>
                </p:cNvSpPr>
                <p:nvPr/>
              </p:nvSpPr>
              <p:spPr bwMode="auto">
                <a:xfrm>
                  <a:off x="3291" y="3561"/>
                  <a:ext cx="1060" cy="553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9818" name="Text Box 186"/>
              <p:cNvSpPr txBox="1">
                <a:spLocks noChangeArrowheads="1"/>
              </p:cNvSpPr>
              <p:nvPr/>
            </p:nvSpPr>
            <p:spPr bwMode="auto">
              <a:xfrm>
                <a:off x="328" y="2536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200" b="1" dirty="0"/>
                  <a:t>S</a:t>
                </a:r>
              </a:p>
            </p:txBody>
          </p:sp>
          <p:sp>
            <p:nvSpPr>
              <p:cNvPr id="69819" name="Text Box 187"/>
              <p:cNvSpPr txBox="1">
                <a:spLocks noChangeArrowheads="1"/>
              </p:cNvSpPr>
              <p:nvPr/>
            </p:nvSpPr>
            <p:spPr bwMode="auto">
              <a:xfrm>
                <a:off x="981" y="2536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200" b="1" dirty="0"/>
                  <a:t>N</a:t>
                </a:r>
              </a:p>
            </p:txBody>
          </p:sp>
        </p:grpSp>
        <p:grpSp>
          <p:nvGrpSpPr>
            <p:cNvPr id="5" name="Group 171"/>
            <p:cNvGrpSpPr>
              <a:grpSpLocks/>
            </p:cNvGrpSpPr>
            <p:nvPr/>
          </p:nvGrpSpPr>
          <p:grpSpPr bwMode="auto">
            <a:xfrm>
              <a:off x="328" y="2528"/>
              <a:ext cx="951" cy="250"/>
              <a:chOff x="328" y="2536"/>
              <a:chExt cx="951" cy="250"/>
            </a:xfrm>
          </p:grpSpPr>
          <p:grpSp>
            <p:nvGrpSpPr>
              <p:cNvPr id="6" name="Group 168"/>
              <p:cNvGrpSpPr>
                <a:grpSpLocks/>
              </p:cNvGrpSpPr>
              <p:nvPr/>
            </p:nvGrpSpPr>
            <p:grpSpPr bwMode="auto">
              <a:xfrm>
                <a:off x="391" y="2545"/>
                <a:ext cx="853" cy="222"/>
                <a:chOff x="2218" y="3561"/>
                <a:chExt cx="2133" cy="553"/>
              </a:xfrm>
            </p:grpSpPr>
            <p:sp>
              <p:nvSpPr>
                <p:cNvPr id="69801" name="Rectangle 169"/>
                <p:cNvSpPr>
                  <a:spLocks noChangeArrowheads="1"/>
                </p:cNvSpPr>
                <p:nvPr/>
              </p:nvSpPr>
              <p:spPr bwMode="auto">
                <a:xfrm>
                  <a:off x="2218" y="3561"/>
                  <a:ext cx="1060" cy="553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99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/>
                </a:p>
              </p:txBody>
            </p:sp>
            <p:sp>
              <p:nvSpPr>
                <p:cNvPr id="69802" name="Rectangle 170"/>
                <p:cNvSpPr>
                  <a:spLocks noChangeArrowheads="1"/>
                </p:cNvSpPr>
                <p:nvPr/>
              </p:nvSpPr>
              <p:spPr bwMode="auto">
                <a:xfrm>
                  <a:off x="3291" y="3561"/>
                  <a:ext cx="1060" cy="553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9646" name="Text Box 14"/>
              <p:cNvSpPr txBox="1">
                <a:spLocks noChangeArrowheads="1"/>
              </p:cNvSpPr>
              <p:nvPr/>
            </p:nvSpPr>
            <p:spPr bwMode="auto">
              <a:xfrm>
                <a:off x="328" y="2536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200" b="1" dirty="0"/>
                  <a:t>S</a:t>
                </a:r>
              </a:p>
            </p:txBody>
          </p:sp>
          <p:sp>
            <p:nvSpPr>
              <p:cNvPr id="69645" name="Text Box 13"/>
              <p:cNvSpPr txBox="1">
                <a:spLocks noChangeArrowheads="1"/>
              </p:cNvSpPr>
              <p:nvPr/>
            </p:nvSpPr>
            <p:spPr bwMode="auto">
              <a:xfrm>
                <a:off x="981" y="2536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200" b="1" dirty="0"/>
                  <a:t>N</a:t>
                </a:r>
              </a:p>
            </p:txBody>
          </p:sp>
        </p:grpSp>
        <p:sp>
          <p:nvSpPr>
            <p:cNvPr id="69636" name="Rectangle 4" descr="Diagonal para cima clara"/>
            <p:cNvSpPr>
              <a:spLocks noChangeArrowheads="1"/>
            </p:cNvSpPr>
            <p:nvPr/>
          </p:nvSpPr>
          <p:spPr bwMode="auto">
            <a:xfrm>
              <a:off x="544" y="1596"/>
              <a:ext cx="1425" cy="96"/>
            </a:xfrm>
            <a:prstGeom prst="rect">
              <a:avLst/>
            </a:prstGeom>
            <a:pattFill prst="lt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637" name="Line 5"/>
            <p:cNvSpPr>
              <a:spLocks noChangeShapeType="1"/>
            </p:cNvSpPr>
            <p:nvPr/>
          </p:nvSpPr>
          <p:spPr bwMode="auto">
            <a:xfrm>
              <a:off x="544" y="1692"/>
              <a:ext cx="14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grpSp>
          <p:nvGrpSpPr>
            <p:cNvPr id="7" name="Group 181"/>
            <p:cNvGrpSpPr>
              <a:grpSpLocks/>
            </p:cNvGrpSpPr>
            <p:nvPr/>
          </p:nvGrpSpPr>
          <p:grpSpPr bwMode="auto">
            <a:xfrm>
              <a:off x="500" y="2828"/>
              <a:ext cx="1672" cy="484"/>
              <a:chOff x="500" y="2828"/>
              <a:chExt cx="1672" cy="484"/>
            </a:xfrm>
          </p:grpSpPr>
          <p:grpSp>
            <p:nvGrpSpPr>
              <p:cNvPr id="8" name="Group 180"/>
              <p:cNvGrpSpPr>
                <a:grpSpLocks/>
              </p:cNvGrpSpPr>
              <p:nvPr/>
            </p:nvGrpSpPr>
            <p:grpSpPr bwMode="auto">
              <a:xfrm>
                <a:off x="863" y="2828"/>
                <a:ext cx="982" cy="127"/>
                <a:chOff x="863" y="2828"/>
                <a:chExt cx="982" cy="127"/>
              </a:xfrm>
            </p:grpSpPr>
            <p:sp>
              <p:nvSpPr>
                <p:cNvPr id="69679" name="AutoShape 47"/>
                <p:cNvSpPr>
                  <a:spLocks noChangeArrowheads="1"/>
                </p:cNvSpPr>
                <p:nvPr/>
              </p:nvSpPr>
              <p:spPr bwMode="auto">
                <a:xfrm>
                  <a:off x="863" y="2828"/>
                  <a:ext cx="372" cy="127"/>
                </a:xfrm>
                <a:prstGeom prst="leftArrow">
                  <a:avLst>
                    <a:gd name="adj1" fmla="val 41667"/>
                    <a:gd name="adj2" fmla="val 73228"/>
                  </a:avLst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680" name="AutoShape 48"/>
                <p:cNvSpPr>
                  <a:spLocks noChangeArrowheads="1"/>
                </p:cNvSpPr>
                <p:nvPr/>
              </p:nvSpPr>
              <p:spPr bwMode="auto">
                <a:xfrm flipH="1">
                  <a:off x="1473" y="2828"/>
                  <a:ext cx="372" cy="127"/>
                </a:xfrm>
                <a:prstGeom prst="leftArrow">
                  <a:avLst>
                    <a:gd name="adj1" fmla="val 41667"/>
                    <a:gd name="adj2" fmla="val 73228"/>
                  </a:avLst>
                </a:prstGeom>
                <a:solidFill>
                  <a:schemeClr val="hlink"/>
                </a:solidFill>
                <a:ln w="9525">
                  <a:solidFill>
                    <a:schemeClr val="hlink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69681" name="Text Box 49"/>
              <p:cNvSpPr txBox="1">
                <a:spLocks noChangeArrowheads="1"/>
              </p:cNvSpPr>
              <p:nvPr/>
            </p:nvSpPr>
            <p:spPr bwMode="auto">
              <a:xfrm>
                <a:off x="500" y="3024"/>
                <a:ext cx="16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600" b="1" dirty="0">
                    <a:solidFill>
                      <a:schemeClr val="hlink"/>
                    </a:solidFill>
                  </a:rPr>
                  <a:t>Repulsão</a:t>
                </a:r>
              </a:p>
            </p:txBody>
          </p:sp>
        </p:grpSp>
        <p:sp>
          <p:nvSpPr>
            <p:cNvPr id="69766" name="Line 134"/>
            <p:cNvSpPr>
              <a:spLocks noChangeShapeType="1"/>
            </p:cNvSpPr>
            <p:nvPr/>
          </p:nvSpPr>
          <p:spPr bwMode="auto">
            <a:xfrm>
              <a:off x="2605" y="1596"/>
              <a:ext cx="0" cy="1756"/>
            </a:xfrm>
            <a:prstGeom prst="line">
              <a:avLst/>
            </a:prstGeom>
            <a:noFill/>
            <a:ln w="76200" cmpd="tri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69728" name="Rectangle 96" descr="Diagonal para cima clara"/>
            <p:cNvSpPr>
              <a:spLocks noChangeArrowheads="1"/>
            </p:cNvSpPr>
            <p:nvPr/>
          </p:nvSpPr>
          <p:spPr bwMode="auto">
            <a:xfrm>
              <a:off x="2713" y="1596"/>
              <a:ext cx="1425" cy="96"/>
            </a:xfrm>
            <a:prstGeom prst="rect">
              <a:avLst/>
            </a:prstGeom>
            <a:pattFill prst="ltUpDiag">
              <a:fgClr>
                <a:schemeClr val="tx2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729" name="Line 97"/>
            <p:cNvSpPr>
              <a:spLocks noChangeShapeType="1"/>
            </p:cNvSpPr>
            <p:nvPr/>
          </p:nvSpPr>
          <p:spPr bwMode="auto">
            <a:xfrm>
              <a:off x="2749" y="1692"/>
              <a:ext cx="1425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69746" name="Line 114"/>
            <p:cNvSpPr>
              <a:spLocks noChangeShapeType="1"/>
            </p:cNvSpPr>
            <p:nvPr/>
          </p:nvSpPr>
          <p:spPr bwMode="auto">
            <a:xfrm>
              <a:off x="3508" y="1692"/>
              <a:ext cx="451" cy="7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69747" name="Line 115"/>
            <p:cNvSpPr>
              <a:spLocks noChangeShapeType="1"/>
            </p:cNvSpPr>
            <p:nvPr/>
          </p:nvSpPr>
          <p:spPr bwMode="auto">
            <a:xfrm>
              <a:off x="3198" y="1692"/>
              <a:ext cx="451" cy="7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grpSp>
          <p:nvGrpSpPr>
            <p:cNvPr id="9" name="Group 145"/>
            <p:cNvGrpSpPr>
              <a:grpSpLocks/>
            </p:cNvGrpSpPr>
            <p:nvPr/>
          </p:nvGrpSpPr>
          <p:grpSpPr bwMode="auto">
            <a:xfrm>
              <a:off x="3797" y="2828"/>
              <a:ext cx="988" cy="127"/>
              <a:chOff x="3809" y="3144"/>
              <a:chExt cx="988" cy="127"/>
            </a:xfrm>
          </p:grpSpPr>
          <p:sp>
            <p:nvSpPr>
              <p:cNvPr id="69763" name="AutoShape 131"/>
              <p:cNvSpPr>
                <a:spLocks noChangeArrowheads="1"/>
              </p:cNvSpPr>
              <p:nvPr/>
            </p:nvSpPr>
            <p:spPr bwMode="auto">
              <a:xfrm flipH="1">
                <a:off x="3809" y="3144"/>
                <a:ext cx="372" cy="127"/>
              </a:xfrm>
              <a:prstGeom prst="leftArrow">
                <a:avLst>
                  <a:gd name="adj1" fmla="val 41667"/>
                  <a:gd name="adj2" fmla="val 73228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764" name="AutoShape 132"/>
              <p:cNvSpPr>
                <a:spLocks noChangeArrowheads="1"/>
              </p:cNvSpPr>
              <p:nvPr/>
            </p:nvSpPr>
            <p:spPr bwMode="auto">
              <a:xfrm>
                <a:off x="4425" y="3144"/>
                <a:ext cx="372" cy="127"/>
              </a:xfrm>
              <a:prstGeom prst="leftArrow">
                <a:avLst>
                  <a:gd name="adj1" fmla="val 41667"/>
                  <a:gd name="adj2" fmla="val 73228"/>
                </a:avLst>
              </a:prstGeom>
              <a:solidFill>
                <a:schemeClr val="hlink"/>
              </a:solidFill>
              <a:ln w="9525">
                <a:solidFill>
                  <a:schemeClr val="hlink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765" name="Text Box 133"/>
            <p:cNvSpPr txBox="1">
              <a:spLocks noChangeArrowheads="1"/>
            </p:cNvSpPr>
            <p:nvPr/>
          </p:nvSpPr>
          <p:spPr bwMode="auto">
            <a:xfrm>
              <a:off x="3455" y="3024"/>
              <a:ext cx="1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pPr algn="l"/>
              <a:r>
                <a:rPr lang="pt-BR" sz="2600" b="1" dirty="0">
                  <a:solidFill>
                    <a:schemeClr val="hlink"/>
                  </a:solidFill>
                </a:rPr>
                <a:t>Atração</a:t>
              </a:r>
            </a:p>
          </p:txBody>
        </p:sp>
        <p:sp>
          <p:nvSpPr>
            <p:cNvPr id="69639" name="Line 7"/>
            <p:cNvSpPr>
              <a:spLocks noChangeShapeType="1"/>
            </p:cNvSpPr>
            <p:nvPr/>
          </p:nvSpPr>
          <p:spPr bwMode="auto">
            <a:xfrm flipH="1">
              <a:off x="715" y="1692"/>
              <a:ext cx="451" cy="7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69640" name="Line 8"/>
            <p:cNvSpPr>
              <a:spLocks noChangeShapeType="1"/>
            </p:cNvSpPr>
            <p:nvPr/>
          </p:nvSpPr>
          <p:spPr bwMode="auto">
            <a:xfrm flipH="1">
              <a:off x="1025" y="1692"/>
              <a:ext cx="451" cy="781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grpSp>
          <p:nvGrpSpPr>
            <p:cNvPr id="10" name="Group 179"/>
            <p:cNvGrpSpPr>
              <a:grpSpLocks/>
            </p:cNvGrpSpPr>
            <p:nvPr/>
          </p:nvGrpSpPr>
          <p:grpSpPr bwMode="auto">
            <a:xfrm>
              <a:off x="1408" y="2528"/>
              <a:ext cx="951" cy="250"/>
              <a:chOff x="1408" y="2528"/>
              <a:chExt cx="951" cy="250"/>
            </a:xfrm>
          </p:grpSpPr>
          <p:grpSp>
            <p:nvGrpSpPr>
              <p:cNvPr id="11" name="Group 178"/>
              <p:cNvGrpSpPr>
                <a:grpSpLocks/>
              </p:cNvGrpSpPr>
              <p:nvPr/>
            </p:nvGrpSpPr>
            <p:grpSpPr bwMode="auto">
              <a:xfrm>
                <a:off x="1471" y="2537"/>
                <a:ext cx="853" cy="222"/>
                <a:chOff x="1471" y="2537"/>
                <a:chExt cx="853" cy="222"/>
              </a:xfrm>
            </p:grpSpPr>
            <p:sp>
              <p:nvSpPr>
                <p:cNvPr id="69806" name="Rectangle 174"/>
                <p:cNvSpPr>
                  <a:spLocks noChangeArrowheads="1"/>
                </p:cNvSpPr>
                <p:nvPr/>
              </p:nvSpPr>
              <p:spPr bwMode="auto">
                <a:xfrm>
                  <a:off x="1471" y="2537"/>
                  <a:ext cx="424" cy="222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/>
                </a:p>
              </p:txBody>
            </p:sp>
            <p:sp>
              <p:nvSpPr>
                <p:cNvPr id="69807" name="Rectangle 175"/>
                <p:cNvSpPr>
                  <a:spLocks noChangeArrowheads="1"/>
                </p:cNvSpPr>
                <p:nvPr/>
              </p:nvSpPr>
              <p:spPr bwMode="auto">
                <a:xfrm>
                  <a:off x="1900" y="2537"/>
                  <a:ext cx="424" cy="22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accent1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9808" name="Text Box 176"/>
              <p:cNvSpPr txBox="1">
                <a:spLocks noChangeArrowheads="1"/>
              </p:cNvSpPr>
              <p:nvPr/>
            </p:nvSpPr>
            <p:spPr bwMode="auto">
              <a:xfrm>
                <a:off x="1408" y="2528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200" b="1" dirty="0"/>
                  <a:t>N</a:t>
                </a:r>
              </a:p>
            </p:txBody>
          </p:sp>
          <p:sp>
            <p:nvSpPr>
              <p:cNvPr id="69809" name="Text Box 177"/>
              <p:cNvSpPr txBox="1">
                <a:spLocks noChangeArrowheads="1"/>
              </p:cNvSpPr>
              <p:nvPr/>
            </p:nvSpPr>
            <p:spPr bwMode="auto">
              <a:xfrm>
                <a:off x="2061" y="2528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200" b="1" dirty="0"/>
                  <a:t>S</a:t>
                </a:r>
              </a:p>
            </p:txBody>
          </p:sp>
        </p:grpSp>
        <p:grpSp>
          <p:nvGrpSpPr>
            <p:cNvPr id="12" name="Group 188"/>
            <p:cNvGrpSpPr>
              <a:grpSpLocks/>
            </p:cNvGrpSpPr>
            <p:nvPr/>
          </p:nvGrpSpPr>
          <p:grpSpPr bwMode="auto">
            <a:xfrm>
              <a:off x="4340" y="2544"/>
              <a:ext cx="951" cy="250"/>
              <a:chOff x="328" y="2536"/>
              <a:chExt cx="951" cy="250"/>
            </a:xfrm>
          </p:grpSpPr>
          <p:grpSp>
            <p:nvGrpSpPr>
              <p:cNvPr id="13" name="Group 189"/>
              <p:cNvGrpSpPr>
                <a:grpSpLocks/>
              </p:cNvGrpSpPr>
              <p:nvPr/>
            </p:nvGrpSpPr>
            <p:grpSpPr bwMode="auto">
              <a:xfrm>
                <a:off x="391" y="2545"/>
                <a:ext cx="853" cy="222"/>
                <a:chOff x="2218" y="3561"/>
                <a:chExt cx="2133" cy="553"/>
              </a:xfrm>
            </p:grpSpPr>
            <p:sp>
              <p:nvSpPr>
                <p:cNvPr id="69822" name="Rectangle 190"/>
                <p:cNvSpPr>
                  <a:spLocks noChangeArrowheads="1"/>
                </p:cNvSpPr>
                <p:nvPr/>
              </p:nvSpPr>
              <p:spPr bwMode="auto">
                <a:xfrm>
                  <a:off x="2218" y="3561"/>
                  <a:ext cx="1060" cy="553"/>
                </a:xfrm>
                <a:prstGeom prst="rect">
                  <a:avLst/>
                </a:prstGeom>
                <a:solidFill>
                  <a:srgbClr val="6699FF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6699FF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/>
                </a:p>
              </p:txBody>
            </p:sp>
            <p:sp>
              <p:nvSpPr>
                <p:cNvPr id="69823" name="Rectangle 191"/>
                <p:cNvSpPr>
                  <a:spLocks noChangeArrowheads="1"/>
                </p:cNvSpPr>
                <p:nvPr/>
              </p:nvSpPr>
              <p:spPr bwMode="auto">
                <a:xfrm>
                  <a:off x="3291" y="3561"/>
                  <a:ext cx="1060" cy="553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3300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69824" name="Text Box 192"/>
              <p:cNvSpPr txBox="1">
                <a:spLocks noChangeArrowheads="1"/>
              </p:cNvSpPr>
              <p:nvPr/>
            </p:nvSpPr>
            <p:spPr bwMode="auto">
              <a:xfrm>
                <a:off x="328" y="2536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200" b="1" dirty="0"/>
                  <a:t>S</a:t>
                </a:r>
              </a:p>
            </p:txBody>
          </p:sp>
          <p:sp>
            <p:nvSpPr>
              <p:cNvPr id="69825" name="Text Box 193"/>
              <p:cNvSpPr txBox="1">
                <a:spLocks noChangeArrowheads="1"/>
              </p:cNvSpPr>
              <p:nvPr/>
            </p:nvSpPr>
            <p:spPr bwMode="auto">
              <a:xfrm>
                <a:off x="981" y="2536"/>
                <a:ext cx="29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pPr algn="l"/>
                <a:r>
                  <a:rPr lang="pt-BR" sz="2200" b="1" dirty="0"/>
                  <a:t>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633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9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 advAuto="0"/>
      <p:bldP spid="69795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Fenômenos </a:t>
            </a:r>
            <a:r>
              <a:rPr lang="pt-BR" dirty="0" smtClean="0">
                <a:solidFill>
                  <a:schemeClr val="accent1"/>
                </a:solidFill>
              </a:rPr>
              <a:t>Magnéticos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A bússola foi a primeira aplicação prática dos fenômenos </a:t>
            </a:r>
            <a:r>
              <a:rPr lang="pt-BR" sz="2600" dirty="0" smtClean="0"/>
              <a:t>magnéticos, ela foi inventada pelos chineses e,</a:t>
            </a:r>
            <a:endParaRPr lang="pt-BR" sz="2600" dirty="0"/>
          </a:p>
          <a:p>
            <a:pPr algn="just"/>
            <a:r>
              <a:rPr lang="pt-BR" sz="2600" dirty="0"/>
              <a:t>É constituída por um pequeno ímã em forma de losango, chamado agulha magnética, que pode movimentar-se livremente.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494809" y="4355901"/>
            <a:ext cx="5247430" cy="2590008"/>
            <a:chOff x="1333" y="2093"/>
            <a:chExt cx="3681" cy="1898"/>
          </a:xfrm>
        </p:grpSpPr>
        <p:graphicFrame>
          <p:nvGraphicFramePr>
            <p:cNvPr id="70667" name="Object 11"/>
            <p:cNvGraphicFramePr>
              <a:graphicFrameLocks noChangeAspect="1"/>
            </p:cNvGraphicFramePr>
            <p:nvPr/>
          </p:nvGraphicFramePr>
          <p:xfrm>
            <a:off x="3762" y="2095"/>
            <a:ext cx="1252" cy="18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2" r:id="rId3" imgW="1524000" imgH="2306320" progId="Word.Picture.8">
                    <p:embed/>
                  </p:oleObj>
                </mc:Choice>
                <mc:Fallback>
                  <p:oleObj r:id="rId3" imgW="1524000" imgH="2306320" progId="Word.Picture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2" y="2095"/>
                          <a:ext cx="1252" cy="1893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6600F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0669" name="Picture 13" descr="Bússol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3" y="2093"/>
              <a:ext cx="1519" cy="1898"/>
            </a:xfrm>
            <a:prstGeom prst="rect">
              <a:avLst/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57364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 advAuto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Fenômenos </a:t>
            </a:r>
            <a:r>
              <a:rPr lang="pt-BR" dirty="0" smtClean="0">
                <a:solidFill>
                  <a:schemeClr val="accent1"/>
                </a:solidFill>
              </a:rPr>
              <a:t>Magnéticos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pt-BR" sz="2600" dirty="0"/>
              <a:t>O pólo norte do ímã aponta aproximadamente para o pólo norte geográfico.</a:t>
            </a:r>
          </a:p>
          <a:p>
            <a:pPr algn="just">
              <a:lnSpc>
                <a:spcPct val="90000"/>
              </a:lnSpc>
            </a:pPr>
            <a:r>
              <a:rPr lang="pt-BR" sz="2600" dirty="0"/>
              <a:t>O pólo sul do ímã aponta aproximadamente para o pólo sul geográfico.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2857928" y="3302108"/>
          <a:ext cx="4398022" cy="318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r:id="rId3" imgW="3896360" imgH="2819400" progId="Word.Picture.8">
                  <p:embed/>
                </p:oleObj>
              </mc:Choice>
              <mc:Fallback>
                <p:oleObj r:id="rId3" imgW="3896360" imgH="2819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928" y="3302108"/>
                        <a:ext cx="4398022" cy="31831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08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3" grpId="0" build="p" autoUpdateAnimBg="0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>
                <a:solidFill>
                  <a:schemeClr val="accent1"/>
                </a:solidFill>
              </a:rPr>
              <a:t>“O Ímã Terra”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A Terra se comporta como um grande ímã cujo pólo magnético norte é próximo ao pólo sul geográfico e vice-versa.</a:t>
            </a:r>
          </a:p>
          <a:p>
            <a:pPr algn="just"/>
            <a:r>
              <a:rPr lang="pt-BR" sz="2600" dirty="0"/>
              <a:t>Os pólos geográficos e magnéticos da Terra não coincidem.</a:t>
            </a:r>
          </a:p>
        </p:txBody>
      </p:sp>
      <p:graphicFrame>
        <p:nvGraphicFramePr>
          <p:cNvPr id="72710" name="Object 6"/>
          <p:cNvGraphicFramePr>
            <a:graphicFrameLocks noChangeAspect="1"/>
          </p:cNvGraphicFramePr>
          <p:nvPr>
            <p:extLst/>
          </p:nvPr>
        </p:nvGraphicFramePr>
        <p:xfrm>
          <a:off x="3312120" y="3563813"/>
          <a:ext cx="2963181" cy="36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r:id="rId3" imgW="2877820" imgH="3495040" progId="Word.Picture.8">
                  <p:embed/>
                </p:oleObj>
              </mc:Choice>
              <mc:Fallback>
                <p:oleObj r:id="rId3" imgW="2877820" imgH="349504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2120" y="3563813"/>
                        <a:ext cx="2963181" cy="36004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00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710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autoUpdateAnimBg="0"/>
      <p:bldP spid="72707" grpId="0" build="p" autoUpdateAnimBg="0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pPr algn="ctr"/>
            <a:r>
              <a:rPr lang="pt-BR" sz="3500" dirty="0" smtClean="0">
                <a:solidFill>
                  <a:schemeClr val="accent1"/>
                </a:solidFill>
              </a:rPr>
              <a:t>              Propriedade </a:t>
            </a:r>
            <a:r>
              <a:rPr lang="pt-BR" sz="3500" dirty="0">
                <a:solidFill>
                  <a:schemeClr val="accent1"/>
                </a:solidFill>
              </a:rPr>
              <a:t>de inseparabilidade dos pólos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Cortemos um ímã em duas partes iguais, que por sua vez podem ser </a:t>
            </a:r>
            <a:r>
              <a:rPr lang="pt-BR" sz="2600" dirty="0" err="1"/>
              <a:t>redivididas</a:t>
            </a:r>
            <a:r>
              <a:rPr lang="pt-BR" sz="2600" dirty="0"/>
              <a:t> em outras tantas.</a:t>
            </a:r>
          </a:p>
          <a:p>
            <a:pPr algn="just"/>
            <a:r>
              <a:rPr lang="pt-BR" sz="2600" dirty="0"/>
              <a:t>Cada uma dessas partes constitui um novo ímã que, embora menor,  tem sempre dois pólos.</a:t>
            </a:r>
          </a:p>
          <a:p>
            <a:pPr algn="just"/>
            <a:r>
              <a:rPr lang="pt-BR" sz="2600" dirty="0"/>
              <a:t>Esse processo de divisão pode continuar até que se obtenham átomos, que tem a propriedade de um ímã.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24" y="4139877"/>
            <a:ext cx="78374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utoUpdateAnimBg="0"/>
      <p:bldP spid="73731" grpId="0" build="p" autoUpdateAnimBg="0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Propriedade Magnética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Dizemos que um corpo apresenta propriedade magnéticas quando há predominância de imãs orientados sob os demais.</a:t>
            </a:r>
          </a:p>
          <a:p>
            <a:r>
              <a:rPr lang="pt-BR" dirty="0" smtClean="0"/>
              <a:t>Denominamos substâncias magnéticas àquelas que permitem a orientação de seus imãs elementares. Ex: Ferro, níquel, e algumas ligas metálicas como o aço.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41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Classificação das Substâncias Magnéticas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Substâncias Ferromagnéticas: Imãs elementares se  orientam facilmente quando submetidos à ação de um campo magnético; Ferro, Níquel, cobalto</a:t>
            </a:r>
            <a:r>
              <a:rPr lang="pt-BR" dirty="0" smtClean="0"/>
              <a:t>;</a:t>
            </a:r>
            <a:endParaRPr lang="pt-BR" dirty="0" smtClean="0"/>
          </a:p>
        </p:txBody>
      </p:sp>
      <p:pic>
        <p:nvPicPr>
          <p:cNvPr id="11266" name="Picture 2" descr="http://www.acoeferroguilherme.com.br/files/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96" y="4089032"/>
            <a:ext cx="33337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11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Classificação das Substâncias Magnéticas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Substâncias Paramagnéticas: Não se orientam facilmente; Platina, plástico, madeira;</a:t>
            </a:r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Substâncias </a:t>
            </a:r>
            <a:r>
              <a:rPr lang="pt-BR" dirty="0"/>
              <a:t>Diamagnéticas: Se orientam em sentido contrário ao vetor indução magnética, portanto são repelidas</a:t>
            </a:r>
            <a:r>
              <a:rPr lang="pt-BR" dirty="0" smtClean="0"/>
              <a:t>; Bismuto</a:t>
            </a:r>
            <a:r>
              <a:rPr lang="pt-BR" dirty="0"/>
              <a:t>, cobre, ouro, prata</a:t>
            </a:r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268" y="6156101"/>
            <a:ext cx="1913617" cy="125732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083" y="2665519"/>
            <a:ext cx="183360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2949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Indução Magnética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Uma agulha de aço é, normalmente, um corpo não-imantado. Porém, quando colocado na presença de imã, o campo elétrico criado por ele criado orienta os ímãs elementares da agulha, tornando-a imantada. Ou seja, a agulha torna-se também um imã.</a:t>
            </a:r>
          </a:p>
          <a:p>
            <a:endParaRPr lang="pt-BR" dirty="0" smtClean="0"/>
          </a:p>
          <a:p>
            <a:r>
              <a:rPr lang="pt-BR" dirty="0" smtClean="0"/>
              <a:t>Indução magnética é o fenômeno de imantação de um corpo por meio de um ímã.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55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Múltiplos e Submúltiplos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2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56" y="1619597"/>
            <a:ext cx="8628062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96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Campo Magnético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Defini-se como campo magnético toda região do espaço em torno de um condutor percorrido por corrente elétrica ou em torno de um ímã.</a:t>
            </a:r>
          </a:p>
          <a:p>
            <a:pPr algn="just"/>
            <a:r>
              <a:rPr lang="pt-BR" sz="2600" dirty="0"/>
              <a:t>A cada ponto </a:t>
            </a:r>
            <a:r>
              <a:rPr lang="pt-BR" sz="2600" i="1" dirty="0"/>
              <a:t>P</a:t>
            </a:r>
            <a:r>
              <a:rPr lang="pt-BR" sz="2600" dirty="0"/>
              <a:t> do campo magnético, associaremos um </a:t>
            </a:r>
            <a:r>
              <a:rPr lang="pt-BR" sz="2600" dirty="0">
                <a:solidFill>
                  <a:schemeClr val="accent1"/>
                </a:solidFill>
              </a:rPr>
              <a:t>vetor </a:t>
            </a:r>
            <a:r>
              <a:rPr lang="pt-BR" sz="2600" b="1" i="1" dirty="0">
                <a:solidFill>
                  <a:schemeClr val="accent1"/>
                </a:solidFill>
              </a:rPr>
              <a:t>B</a:t>
            </a:r>
            <a:r>
              <a:rPr lang="pt-BR" sz="2600" dirty="0">
                <a:solidFill>
                  <a:schemeClr val="accent1"/>
                </a:solidFill>
              </a:rPr>
              <a:t> </a:t>
            </a:r>
            <a:r>
              <a:rPr lang="pt-BR" sz="2600" dirty="0">
                <a:solidFill>
                  <a:schemeClr val="tx2"/>
                </a:solidFill>
              </a:rPr>
              <a:t>, denominado vetor indução magnética ou vetor campo magnético.</a:t>
            </a:r>
          </a:p>
          <a:p>
            <a:pPr algn="just"/>
            <a:r>
              <a:rPr lang="pt-BR" sz="2600" dirty="0">
                <a:solidFill>
                  <a:schemeClr val="tx2"/>
                </a:solidFill>
              </a:rPr>
              <a:t>No Sistema Internacional de Unidades, a unidade de intensidade do </a:t>
            </a:r>
            <a:r>
              <a:rPr lang="pt-BR" sz="2600" dirty="0">
                <a:solidFill>
                  <a:schemeClr val="accent1"/>
                </a:solidFill>
              </a:rPr>
              <a:t>vetor </a:t>
            </a:r>
            <a:r>
              <a:rPr lang="pt-BR" sz="2600" b="1" i="1" dirty="0">
                <a:solidFill>
                  <a:schemeClr val="accent1"/>
                </a:solidFill>
              </a:rPr>
              <a:t>B</a:t>
            </a:r>
            <a:r>
              <a:rPr lang="pt-BR" sz="2600" dirty="0">
                <a:solidFill>
                  <a:schemeClr val="tx2"/>
                </a:solidFill>
              </a:rPr>
              <a:t> denomina-se tesla (símbolo T).</a:t>
            </a:r>
          </a:p>
        </p:txBody>
      </p:sp>
      <p:pic>
        <p:nvPicPr>
          <p:cNvPr id="564226" name="Picture 2" descr="http://www.sofisica.com.br/conteudos/Eletromagnetismo/CampoMagnetico/figuras/campo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0180" y="5040751"/>
            <a:ext cx="2228000" cy="16914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89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4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autoUpdateAnimBg="0"/>
      <p:bldP spid="74755" grpId="0" build="p" autoUpdateAnimBg="0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 smtClean="0">
                <a:solidFill>
                  <a:schemeClr val="accent1"/>
                </a:solidFill>
              </a:rPr>
              <a:t>   Direção </a:t>
            </a:r>
            <a:r>
              <a:rPr lang="pt-BR" dirty="0">
                <a:solidFill>
                  <a:schemeClr val="accent1"/>
                </a:solidFill>
              </a:rPr>
              <a:t>e sentido do vetor </a:t>
            </a:r>
            <a:r>
              <a:rPr lang="pt-BR" b="1" i="1" dirty="0">
                <a:solidFill>
                  <a:schemeClr val="accent1"/>
                </a:solidFill>
              </a:rPr>
              <a:t>B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Uma agulha magnética, colocada em um ponto dessa região, orienta-se na direção do </a:t>
            </a:r>
            <a:r>
              <a:rPr lang="pt-BR" sz="2600" dirty="0">
                <a:solidFill>
                  <a:schemeClr val="accent1"/>
                </a:solidFill>
              </a:rPr>
              <a:t>vetor </a:t>
            </a:r>
            <a:r>
              <a:rPr lang="pt-BR" sz="2600" b="1" i="1" dirty="0">
                <a:solidFill>
                  <a:schemeClr val="accent1"/>
                </a:solidFill>
              </a:rPr>
              <a:t>B </a:t>
            </a:r>
            <a:r>
              <a:rPr lang="pt-BR" sz="2600" dirty="0"/>
              <a:t>.</a:t>
            </a:r>
          </a:p>
          <a:p>
            <a:pPr algn="just"/>
            <a:r>
              <a:rPr lang="pt-BR" sz="2600" dirty="0"/>
              <a:t>O pólo norte da agulha aponta no sentido do </a:t>
            </a:r>
            <a:r>
              <a:rPr lang="pt-BR" sz="2600" dirty="0">
                <a:solidFill>
                  <a:schemeClr val="accent1"/>
                </a:solidFill>
              </a:rPr>
              <a:t>vetor </a:t>
            </a:r>
            <a:r>
              <a:rPr lang="pt-BR" sz="2600" b="1" i="1" dirty="0">
                <a:solidFill>
                  <a:schemeClr val="accent1"/>
                </a:solidFill>
              </a:rPr>
              <a:t>B </a:t>
            </a:r>
            <a:r>
              <a:rPr lang="pt-BR" sz="2600" dirty="0"/>
              <a:t>.</a:t>
            </a:r>
          </a:p>
          <a:p>
            <a:pPr algn="just"/>
            <a:r>
              <a:rPr lang="pt-BR" sz="2600" dirty="0"/>
              <a:t>A agulha magnética serve como elemento de prova da existência do campo magnético num ponto.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807174" y="5069533"/>
            <a:ext cx="1772860" cy="783966"/>
            <a:chOff x="1137" y="3152"/>
            <a:chExt cx="1013" cy="448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137" y="3152"/>
              <a:ext cx="1011" cy="448"/>
              <a:chOff x="1137" y="3152"/>
              <a:chExt cx="1011" cy="448"/>
            </a:xfrm>
          </p:grpSpPr>
          <p:sp>
            <p:nvSpPr>
              <p:cNvPr id="75780" name="Rectangle 4"/>
              <p:cNvSpPr>
                <a:spLocks noChangeArrowheads="1"/>
              </p:cNvSpPr>
              <p:nvPr/>
            </p:nvSpPr>
            <p:spPr bwMode="auto">
              <a:xfrm>
                <a:off x="1645" y="3152"/>
                <a:ext cx="503" cy="448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rgbClr val="FF33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75781" name="Rectangle 5"/>
              <p:cNvSpPr>
                <a:spLocks noChangeArrowheads="1"/>
              </p:cNvSpPr>
              <p:nvPr/>
            </p:nvSpPr>
            <p:spPr bwMode="auto">
              <a:xfrm>
                <a:off x="1137" y="3152"/>
                <a:ext cx="503" cy="4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783" name="Text Box 7"/>
            <p:cNvSpPr txBox="1">
              <a:spLocks noChangeArrowheads="1"/>
            </p:cNvSpPr>
            <p:nvPr/>
          </p:nvSpPr>
          <p:spPr bwMode="auto">
            <a:xfrm>
              <a:off x="1894" y="323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r>
                <a:rPr lang="pt-BR" sz="2600" b="1" dirty="0"/>
                <a:t>N</a:t>
              </a:r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1140" y="323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Ctr="1">
              <a:spAutoFit/>
            </a:bodyPr>
            <a:lstStyle/>
            <a:p>
              <a:r>
                <a:rPr lang="pt-BR" sz="2600" b="1" dirty="0"/>
                <a:t>S</a:t>
              </a:r>
            </a:p>
          </p:txBody>
        </p:sp>
      </p:grp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5017561" y="4549815"/>
            <a:ext cx="833052" cy="428732"/>
            <a:chOff x="2529" y="2701"/>
            <a:chExt cx="476" cy="245"/>
          </a:xfrm>
        </p:grpSpPr>
        <p:grpSp>
          <p:nvGrpSpPr>
            <p:cNvPr id="5" name="Group 15"/>
            <p:cNvGrpSpPr>
              <a:grpSpLocks/>
            </p:cNvGrpSpPr>
            <p:nvPr/>
          </p:nvGrpSpPr>
          <p:grpSpPr bwMode="auto">
            <a:xfrm rot="-7200000">
              <a:off x="2713" y="2640"/>
              <a:ext cx="81" cy="376"/>
              <a:chOff x="2964" y="2871"/>
              <a:chExt cx="138" cy="640"/>
            </a:xfrm>
          </p:grpSpPr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964" y="2871"/>
                <a:ext cx="138" cy="640"/>
                <a:chOff x="2964" y="2871"/>
                <a:chExt cx="138" cy="640"/>
              </a:xfrm>
            </p:grpSpPr>
            <p:sp>
              <p:nvSpPr>
                <p:cNvPr id="75793" name="AutoShape 17"/>
                <p:cNvSpPr>
                  <a:spLocks noChangeArrowheads="1"/>
                </p:cNvSpPr>
                <p:nvPr/>
              </p:nvSpPr>
              <p:spPr bwMode="auto">
                <a:xfrm>
                  <a:off x="2964" y="2871"/>
                  <a:ext cx="137" cy="3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794" name="AutoShape 18"/>
                <p:cNvSpPr>
                  <a:spLocks noChangeArrowheads="1"/>
                </p:cNvSpPr>
                <p:nvPr/>
              </p:nvSpPr>
              <p:spPr bwMode="auto">
                <a:xfrm flipH="1" flipV="1">
                  <a:off x="2965" y="3191"/>
                  <a:ext cx="137" cy="3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5795" name="Oval 19"/>
              <p:cNvSpPr>
                <a:spLocks noChangeArrowheads="1"/>
              </p:cNvSpPr>
              <p:nvPr/>
            </p:nvSpPr>
            <p:spPr bwMode="auto">
              <a:xfrm>
                <a:off x="3018" y="3176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805" name="Text Box 29"/>
            <p:cNvSpPr txBox="1">
              <a:spLocks noChangeArrowheads="1"/>
            </p:cNvSpPr>
            <p:nvPr/>
          </p:nvSpPr>
          <p:spPr bwMode="auto">
            <a:xfrm>
              <a:off x="2850" y="2788"/>
              <a:ext cx="15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b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75808" name="Text Box 32"/>
            <p:cNvSpPr txBox="1">
              <a:spLocks noChangeArrowheads="1"/>
            </p:cNvSpPr>
            <p:nvPr/>
          </p:nvSpPr>
          <p:spPr bwMode="auto">
            <a:xfrm>
              <a:off x="2529" y="2701"/>
              <a:ext cx="15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b="1">
                  <a:solidFill>
                    <a:schemeClr val="accent1"/>
                  </a:solidFill>
                </a:rPr>
                <a:t>S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5148820" y="5148286"/>
            <a:ext cx="738546" cy="638723"/>
            <a:chOff x="2604" y="3043"/>
            <a:chExt cx="422" cy="365"/>
          </a:xfrm>
        </p:grpSpPr>
        <p:grpSp>
          <p:nvGrpSpPr>
            <p:cNvPr id="8" name="Group 14"/>
            <p:cNvGrpSpPr>
              <a:grpSpLocks/>
            </p:cNvGrpSpPr>
            <p:nvPr/>
          </p:nvGrpSpPr>
          <p:grpSpPr bwMode="auto">
            <a:xfrm rot="-5400000">
              <a:off x="2761" y="3034"/>
              <a:ext cx="81" cy="376"/>
              <a:chOff x="2964" y="2871"/>
              <a:chExt cx="138" cy="640"/>
            </a:xfrm>
          </p:grpSpPr>
          <p:grpSp>
            <p:nvGrpSpPr>
              <p:cNvPr id="9" name="Group 12"/>
              <p:cNvGrpSpPr>
                <a:grpSpLocks/>
              </p:cNvGrpSpPr>
              <p:nvPr/>
            </p:nvGrpSpPr>
            <p:grpSpPr bwMode="auto">
              <a:xfrm>
                <a:off x="2964" y="2871"/>
                <a:ext cx="138" cy="640"/>
                <a:chOff x="2964" y="2871"/>
                <a:chExt cx="138" cy="640"/>
              </a:xfrm>
            </p:grpSpPr>
            <p:sp>
              <p:nvSpPr>
                <p:cNvPr id="75786" name="AutoShape 10"/>
                <p:cNvSpPr>
                  <a:spLocks noChangeArrowheads="1"/>
                </p:cNvSpPr>
                <p:nvPr/>
              </p:nvSpPr>
              <p:spPr bwMode="auto">
                <a:xfrm>
                  <a:off x="2964" y="2871"/>
                  <a:ext cx="137" cy="3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787" name="AutoShape 11"/>
                <p:cNvSpPr>
                  <a:spLocks noChangeArrowheads="1"/>
                </p:cNvSpPr>
                <p:nvPr/>
              </p:nvSpPr>
              <p:spPr bwMode="auto">
                <a:xfrm flipH="1" flipV="1">
                  <a:off x="2965" y="3191"/>
                  <a:ext cx="137" cy="3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5789" name="Oval 13"/>
              <p:cNvSpPr>
                <a:spLocks noChangeArrowheads="1"/>
              </p:cNvSpPr>
              <p:nvPr/>
            </p:nvSpPr>
            <p:spPr bwMode="auto">
              <a:xfrm>
                <a:off x="3018" y="3176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806" name="Text Box 30"/>
            <p:cNvSpPr txBox="1">
              <a:spLocks noChangeArrowheads="1"/>
            </p:cNvSpPr>
            <p:nvPr/>
          </p:nvSpPr>
          <p:spPr bwMode="auto">
            <a:xfrm>
              <a:off x="2871" y="3250"/>
              <a:ext cx="15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b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75809" name="Text Box 33"/>
            <p:cNvSpPr txBox="1">
              <a:spLocks noChangeArrowheads="1"/>
            </p:cNvSpPr>
            <p:nvPr/>
          </p:nvSpPr>
          <p:spPr bwMode="auto">
            <a:xfrm>
              <a:off x="2604" y="3043"/>
              <a:ext cx="15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b="1">
                  <a:solidFill>
                    <a:schemeClr val="accent1"/>
                  </a:solidFill>
                </a:rPr>
                <a:t>S</a:t>
              </a: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5082315" y="5731010"/>
            <a:ext cx="658041" cy="890713"/>
            <a:chOff x="2566" y="3376"/>
            <a:chExt cx="376" cy="509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 rot="7200000" flipV="1">
              <a:off x="2713" y="3429"/>
              <a:ext cx="81" cy="376"/>
              <a:chOff x="2964" y="2871"/>
              <a:chExt cx="138" cy="640"/>
            </a:xfrm>
          </p:grpSpPr>
          <p:grpSp>
            <p:nvGrpSpPr>
              <p:cNvPr id="12" name="Group 21"/>
              <p:cNvGrpSpPr>
                <a:grpSpLocks/>
              </p:cNvGrpSpPr>
              <p:nvPr/>
            </p:nvGrpSpPr>
            <p:grpSpPr bwMode="auto">
              <a:xfrm>
                <a:off x="2964" y="2871"/>
                <a:ext cx="138" cy="640"/>
                <a:chOff x="2964" y="2871"/>
                <a:chExt cx="138" cy="640"/>
              </a:xfrm>
            </p:grpSpPr>
            <p:sp>
              <p:nvSpPr>
                <p:cNvPr id="75798" name="AutoShape 22"/>
                <p:cNvSpPr>
                  <a:spLocks noChangeArrowheads="1"/>
                </p:cNvSpPr>
                <p:nvPr/>
              </p:nvSpPr>
              <p:spPr bwMode="auto">
                <a:xfrm>
                  <a:off x="2964" y="2871"/>
                  <a:ext cx="137" cy="32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5799" name="AutoShape 23"/>
                <p:cNvSpPr>
                  <a:spLocks noChangeArrowheads="1"/>
                </p:cNvSpPr>
                <p:nvPr/>
              </p:nvSpPr>
              <p:spPr bwMode="auto">
                <a:xfrm flipH="1" flipV="1">
                  <a:off x="2965" y="3191"/>
                  <a:ext cx="137" cy="32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5800" name="Oval 24"/>
              <p:cNvSpPr>
                <a:spLocks noChangeArrowheads="1"/>
              </p:cNvSpPr>
              <p:nvPr/>
            </p:nvSpPr>
            <p:spPr bwMode="auto">
              <a:xfrm>
                <a:off x="3018" y="3176"/>
                <a:ext cx="30" cy="3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75807" name="Text Box 31"/>
            <p:cNvSpPr txBox="1">
              <a:spLocks noChangeArrowheads="1"/>
            </p:cNvSpPr>
            <p:nvPr/>
          </p:nvSpPr>
          <p:spPr bwMode="auto">
            <a:xfrm>
              <a:off x="2748" y="3727"/>
              <a:ext cx="15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b="1">
                  <a:solidFill>
                    <a:srgbClr val="FF3300"/>
                  </a:solidFill>
                </a:rPr>
                <a:t>N</a:t>
              </a:r>
            </a:p>
          </p:txBody>
        </p:sp>
        <p:sp>
          <p:nvSpPr>
            <p:cNvPr id="75810" name="Text Box 34"/>
            <p:cNvSpPr txBox="1">
              <a:spLocks noChangeArrowheads="1"/>
            </p:cNvSpPr>
            <p:nvPr/>
          </p:nvSpPr>
          <p:spPr bwMode="auto">
            <a:xfrm>
              <a:off x="2598" y="3376"/>
              <a:ext cx="155" cy="1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b="1">
                  <a:solidFill>
                    <a:schemeClr val="accent1"/>
                  </a:solidFill>
                </a:rPr>
                <a:t>S</a:t>
              </a:r>
            </a:p>
          </p:txBody>
        </p: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5406086" y="4157821"/>
            <a:ext cx="974810" cy="610724"/>
            <a:chOff x="3089" y="2376"/>
            <a:chExt cx="557" cy="349"/>
          </a:xfrm>
        </p:grpSpPr>
        <p:sp>
          <p:nvSpPr>
            <p:cNvPr id="75802" name="Line 26"/>
            <p:cNvSpPr>
              <a:spLocks noChangeShapeType="1"/>
            </p:cNvSpPr>
            <p:nvPr/>
          </p:nvSpPr>
          <p:spPr bwMode="auto">
            <a:xfrm flipV="1">
              <a:off x="3089" y="2542"/>
              <a:ext cx="318" cy="18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75811" name="Text Box 35"/>
            <p:cNvSpPr txBox="1">
              <a:spLocks noChangeArrowheads="1"/>
            </p:cNvSpPr>
            <p:nvPr/>
          </p:nvSpPr>
          <p:spPr bwMode="auto">
            <a:xfrm>
              <a:off x="3365" y="2376"/>
              <a:ext cx="2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sz="2200" b="1" i="1" dirty="0">
                  <a:solidFill>
                    <a:srgbClr val="FFFF00"/>
                  </a:solidFill>
                </a:rPr>
                <a:t>B</a:t>
              </a:r>
              <a:r>
                <a:rPr lang="pt-BR" sz="2200" b="1" i="1" baseline="-25000" dirty="0">
                  <a:solidFill>
                    <a:srgbClr val="FFFF00"/>
                  </a:solidFill>
                </a:rPr>
                <a:t>1</a:t>
              </a:r>
              <a:endParaRPr lang="pt-BR" sz="22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5537343" y="5297023"/>
            <a:ext cx="1001062" cy="335986"/>
            <a:chOff x="3164" y="3027"/>
            <a:chExt cx="572" cy="192"/>
          </a:xfrm>
        </p:grpSpPr>
        <p:sp>
          <p:nvSpPr>
            <p:cNvPr id="75804" name="Line 28"/>
            <p:cNvSpPr>
              <a:spLocks noChangeShapeType="1"/>
            </p:cNvSpPr>
            <p:nvPr/>
          </p:nvSpPr>
          <p:spPr bwMode="auto">
            <a:xfrm rot="1800000" flipV="1">
              <a:off x="3164" y="3028"/>
              <a:ext cx="318" cy="18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75812" name="Text Box 36"/>
            <p:cNvSpPr txBox="1">
              <a:spLocks noChangeArrowheads="1"/>
            </p:cNvSpPr>
            <p:nvPr/>
          </p:nvSpPr>
          <p:spPr bwMode="auto">
            <a:xfrm>
              <a:off x="3455" y="3027"/>
              <a:ext cx="2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sz="2200" b="1" i="1" dirty="0">
                  <a:solidFill>
                    <a:srgbClr val="FFFF00"/>
                  </a:solidFill>
                </a:rPr>
                <a:t>B</a:t>
              </a:r>
              <a:r>
                <a:rPr lang="pt-BR" sz="2200" b="1" i="1" baseline="-25000" dirty="0">
                  <a:solidFill>
                    <a:srgbClr val="FFFF00"/>
                  </a:solidFill>
                </a:rPr>
                <a:t>2</a:t>
              </a:r>
              <a:endParaRPr lang="pt-BR" sz="2200" b="1" i="1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5406085" y="6149236"/>
            <a:ext cx="985311" cy="612474"/>
            <a:chOff x="3089" y="3514"/>
            <a:chExt cx="563" cy="350"/>
          </a:xfrm>
        </p:grpSpPr>
        <p:sp>
          <p:nvSpPr>
            <p:cNvPr id="75803" name="Line 27"/>
            <p:cNvSpPr>
              <a:spLocks noChangeShapeType="1"/>
            </p:cNvSpPr>
            <p:nvPr/>
          </p:nvSpPr>
          <p:spPr bwMode="auto">
            <a:xfrm>
              <a:off x="3089" y="3514"/>
              <a:ext cx="318" cy="183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 anchor="ctr" anchorCtr="1"/>
            <a:lstStyle/>
            <a:p>
              <a:endParaRPr lang="pt-BR"/>
            </a:p>
          </p:txBody>
        </p:sp>
        <p:sp>
          <p:nvSpPr>
            <p:cNvPr id="75813" name="Text Box 37"/>
            <p:cNvSpPr txBox="1">
              <a:spLocks noChangeArrowheads="1"/>
            </p:cNvSpPr>
            <p:nvPr/>
          </p:nvSpPr>
          <p:spPr bwMode="auto">
            <a:xfrm>
              <a:off x="3371" y="3672"/>
              <a:ext cx="28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 anchorCtr="1">
              <a:spAutoFit/>
            </a:bodyPr>
            <a:lstStyle/>
            <a:p>
              <a:pPr algn="l"/>
              <a:r>
                <a:rPr lang="pt-BR" sz="2200" b="1" i="1" dirty="0">
                  <a:solidFill>
                    <a:srgbClr val="FFFF00"/>
                  </a:solidFill>
                </a:rPr>
                <a:t>B</a:t>
              </a:r>
              <a:r>
                <a:rPr lang="pt-BR" sz="2200" b="1" i="1" baseline="-25000" dirty="0">
                  <a:solidFill>
                    <a:srgbClr val="FFFF00"/>
                  </a:solidFill>
                </a:rPr>
                <a:t>3</a:t>
              </a:r>
              <a:endParaRPr lang="pt-BR" sz="2200" b="1" i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553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build="p" autoUpdateAnimBg="0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Linhas de 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>Campo </a:t>
            </a:r>
            <a:r>
              <a:rPr lang="pt-BR" dirty="0">
                <a:solidFill>
                  <a:schemeClr val="accent1"/>
                </a:solidFill>
              </a:rPr>
              <a:t>Magnético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Em um campo magnético, chama-se linha de campo magnético toda linha que, em cada ponto, é tangente ao </a:t>
            </a:r>
            <a:r>
              <a:rPr lang="pt-BR" sz="2600" dirty="0">
                <a:solidFill>
                  <a:schemeClr val="accent1"/>
                </a:solidFill>
              </a:rPr>
              <a:t>vetor </a:t>
            </a:r>
            <a:r>
              <a:rPr lang="pt-BR" sz="2600" b="1" i="1" dirty="0">
                <a:solidFill>
                  <a:schemeClr val="accent1"/>
                </a:solidFill>
              </a:rPr>
              <a:t>B</a:t>
            </a:r>
            <a:r>
              <a:rPr lang="pt-BR" sz="2600" dirty="0"/>
              <a:t> e orientada no seu sentido.</a:t>
            </a:r>
          </a:p>
          <a:p>
            <a:pPr algn="just"/>
            <a:r>
              <a:rPr lang="pt-BR" sz="2600" dirty="0"/>
              <a:t>As linhas de campo magnético ou linhas de indução são obtidas experimentalmente.</a:t>
            </a:r>
          </a:p>
          <a:p>
            <a:pPr algn="just"/>
            <a:r>
              <a:rPr lang="pt-BR" sz="2600" dirty="0"/>
              <a:t>As linhas de indução saem do pólo norte e chegam ao pólo sul, externamente ao ímã.</a:t>
            </a:r>
          </a:p>
        </p:txBody>
      </p:sp>
      <p:sp>
        <p:nvSpPr>
          <p:cNvPr id="76824" name="Text Box 24"/>
          <p:cNvSpPr txBox="1">
            <a:spLocks noChangeArrowheads="1"/>
          </p:cNvSpPr>
          <p:nvPr/>
        </p:nvSpPr>
        <p:spPr bwMode="auto">
          <a:xfrm>
            <a:off x="750798" y="4703798"/>
            <a:ext cx="8898026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just"/>
            <a:r>
              <a:rPr lang="pt-BR" sz="2600" dirty="0"/>
              <a:t>As linhas de indução são uma simples representação gráfica da variação do </a:t>
            </a:r>
            <a:r>
              <a:rPr lang="pt-BR" sz="2600" dirty="0">
                <a:solidFill>
                  <a:schemeClr val="accent1"/>
                </a:solidFill>
              </a:rPr>
              <a:t>vetor </a:t>
            </a:r>
            <a:r>
              <a:rPr lang="pt-BR" sz="2600" b="1" i="1" dirty="0">
                <a:solidFill>
                  <a:schemeClr val="accent1"/>
                </a:solidFill>
              </a:rPr>
              <a:t>B</a:t>
            </a:r>
            <a:r>
              <a:rPr lang="pt-BR" sz="26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38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utoUpdateAnimBg="0"/>
      <p:bldP spid="76803" grpId="0" build="p" autoUpdateAnimBg="0" advAuto="0"/>
      <p:bldP spid="76824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Linhas de Indução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/>
              <a:t>Ímã em forma de barra: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717545" y="2472643"/>
            <a:ext cx="4357770" cy="2967872"/>
            <a:chOff x="541" y="1950"/>
            <a:chExt cx="2490" cy="1696"/>
          </a:xfrm>
        </p:grpSpPr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541" y="2798"/>
              <a:ext cx="2490" cy="0"/>
              <a:chOff x="540" y="2772"/>
              <a:chExt cx="2490" cy="0"/>
            </a:xfrm>
          </p:grpSpPr>
          <p:sp>
            <p:nvSpPr>
              <p:cNvPr id="77903" name="Line 79"/>
              <p:cNvSpPr>
                <a:spLocks noChangeShapeType="1"/>
              </p:cNvSpPr>
              <p:nvPr/>
            </p:nvSpPr>
            <p:spPr bwMode="auto">
              <a:xfrm>
                <a:off x="540" y="2772"/>
                <a:ext cx="2490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77904" name="Line 80"/>
              <p:cNvSpPr>
                <a:spLocks noChangeShapeType="1"/>
              </p:cNvSpPr>
              <p:nvPr/>
            </p:nvSpPr>
            <p:spPr bwMode="auto">
              <a:xfrm>
                <a:off x="2574" y="2772"/>
                <a:ext cx="9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77905" name="Line 81"/>
              <p:cNvSpPr>
                <a:spLocks noChangeShapeType="1"/>
              </p:cNvSpPr>
              <p:nvPr/>
            </p:nvSpPr>
            <p:spPr bwMode="auto">
              <a:xfrm>
                <a:off x="834" y="2772"/>
                <a:ext cx="99" cy="0"/>
              </a:xfrm>
              <a:prstGeom prst="line">
                <a:avLst/>
              </a:prstGeom>
              <a:noFill/>
              <a:ln w="1905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pt-BR"/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>
              <a:off x="576" y="1950"/>
              <a:ext cx="2171" cy="1696"/>
              <a:chOff x="612" y="1950"/>
              <a:chExt cx="2171" cy="1696"/>
            </a:xfrm>
          </p:grpSpPr>
          <p:grpSp>
            <p:nvGrpSpPr>
              <p:cNvPr id="5" name="Group 84"/>
              <p:cNvGrpSpPr>
                <a:grpSpLocks/>
              </p:cNvGrpSpPr>
              <p:nvPr/>
            </p:nvGrpSpPr>
            <p:grpSpPr bwMode="auto">
              <a:xfrm>
                <a:off x="612" y="2920"/>
                <a:ext cx="2171" cy="726"/>
                <a:chOff x="612" y="2920"/>
                <a:chExt cx="2171" cy="726"/>
              </a:xfrm>
            </p:grpSpPr>
            <p:grpSp>
              <p:nvGrpSpPr>
                <p:cNvPr id="6" name="Group 55"/>
                <p:cNvGrpSpPr>
                  <a:grpSpLocks/>
                </p:cNvGrpSpPr>
                <p:nvPr/>
              </p:nvGrpSpPr>
              <p:grpSpPr bwMode="auto">
                <a:xfrm flipV="1">
                  <a:off x="612" y="2920"/>
                  <a:ext cx="1897" cy="715"/>
                  <a:chOff x="609" y="1961"/>
                  <a:chExt cx="1897" cy="715"/>
                </a:xfrm>
              </p:grpSpPr>
              <p:grpSp>
                <p:nvGrpSpPr>
                  <p:cNvPr id="7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609" y="2369"/>
                    <a:ext cx="1213" cy="158"/>
                    <a:chOff x="609" y="2369"/>
                    <a:chExt cx="1213" cy="158"/>
                  </a:xfrm>
                </p:grpSpPr>
                <p:sp>
                  <p:nvSpPr>
                    <p:cNvPr id="77881" name="Arc 57"/>
                    <p:cNvSpPr>
                      <a:spLocks/>
                    </p:cNvSpPr>
                    <p:nvPr/>
                  </p:nvSpPr>
                  <p:spPr bwMode="auto">
                    <a:xfrm flipV="1">
                      <a:off x="1822" y="2369"/>
                      <a:ext cx="0" cy="15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7882" name="Arc 58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09" y="2369"/>
                      <a:ext cx="0" cy="15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8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888" y="1961"/>
                    <a:ext cx="934" cy="611"/>
                    <a:chOff x="888" y="1961"/>
                    <a:chExt cx="934" cy="611"/>
                  </a:xfrm>
                </p:grpSpPr>
                <p:grpSp>
                  <p:nvGrpSpPr>
                    <p:cNvPr id="9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9" y="1961"/>
                      <a:ext cx="933" cy="176"/>
                      <a:chOff x="889" y="1961"/>
                      <a:chExt cx="933" cy="176"/>
                    </a:xfrm>
                  </p:grpSpPr>
                  <p:sp>
                    <p:nvSpPr>
                      <p:cNvPr id="77885" name="Arc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979"/>
                        <a:ext cx="0" cy="158"/>
                      </a:xfrm>
                      <a:custGeom>
                        <a:avLst/>
                        <a:gdLst>
                          <a:gd name="G0" fmla="+- 0 0 0"/>
                          <a:gd name="G1" fmla="+- 12538 0 0"/>
                          <a:gd name="G2" fmla="+- 21600 0 0"/>
                          <a:gd name="T0" fmla="*/ 17588 w 21600"/>
                          <a:gd name="T1" fmla="*/ 0 h 12538"/>
                          <a:gd name="T2" fmla="*/ 21600 w 21600"/>
                          <a:gd name="T3" fmla="*/ 12538 h 12538"/>
                          <a:gd name="T4" fmla="*/ 0 w 21600"/>
                          <a:gd name="T5" fmla="*/ 12538 h 125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2538" fill="none" extrusionOk="0">
                            <a:moveTo>
                              <a:pt x="17588" y="-1"/>
                            </a:moveTo>
                            <a:cubicBezTo>
                              <a:pt x="20197" y="3659"/>
                              <a:pt x="21600" y="8042"/>
                              <a:pt x="21600" y="12538"/>
                            </a:cubicBezTo>
                          </a:path>
                          <a:path w="21600" h="12538" stroke="0" extrusionOk="0">
                            <a:moveTo>
                              <a:pt x="17588" y="-1"/>
                            </a:moveTo>
                            <a:cubicBezTo>
                              <a:pt x="20197" y="3659"/>
                              <a:pt x="21600" y="8042"/>
                              <a:pt x="21600" y="12538"/>
                            </a:cubicBezTo>
                            <a:lnTo>
                              <a:pt x="0" y="12538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7886" name="Arc 62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889" y="1961"/>
                        <a:ext cx="0" cy="158"/>
                      </a:xfrm>
                      <a:custGeom>
                        <a:avLst/>
                        <a:gdLst>
                          <a:gd name="G0" fmla="+- 0 0 0"/>
                          <a:gd name="G1" fmla="+- 13924 0 0"/>
                          <a:gd name="G2" fmla="+- 21600 0 0"/>
                          <a:gd name="T0" fmla="*/ 16513 w 21600"/>
                          <a:gd name="T1" fmla="*/ 0 h 13924"/>
                          <a:gd name="T2" fmla="*/ 21600 w 21600"/>
                          <a:gd name="T3" fmla="*/ 13924 h 13924"/>
                          <a:gd name="T4" fmla="*/ 0 w 21600"/>
                          <a:gd name="T5" fmla="*/ 13924 h 139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3924" fill="none" extrusionOk="0">
                            <a:moveTo>
                              <a:pt x="16513" y="-1"/>
                            </a:moveTo>
                            <a:cubicBezTo>
                              <a:pt x="19798" y="3895"/>
                              <a:pt x="21600" y="8827"/>
                              <a:pt x="21600" y="13924"/>
                            </a:cubicBezTo>
                          </a:path>
                          <a:path w="21600" h="13924" stroke="0" extrusionOk="0">
                            <a:moveTo>
                              <a:pt x="16513" y="-1"/>
                            </a:moveTo>
                            <a:cubicBezTo>
                              <a:pt x="19798" y="3895"/>
                              <a:pt x="21600" y="8827"/>
                              <a:pt x="21600" y="13924"/>
                            </a:cubicBezTo>
                            <a:lnTo>
                              <a:pt x="0" y="1392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10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8" y="2414"/>
                      <a:ext cx="933" cy="158"/>
                      <a:chOff x="888" y="2414"/>
                      <a:chExt cx="933" cy="158"/>
                    </a:xfrm>
                  </p:grpSpPr>
                  <p:sp>
                    <p:nvSpPr>
                      <p:cNvPr id="77888" name="Arc 64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821" y="2414"/>
                        <a:ext cx="0" cy="15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7889" name="Arc 65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888" y="2414"/>
                        <a:ext cx="0" cy="15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  <p:sp>
                <p:nvSpPr>
                  <p:cNvPr id="77890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1134" y="2242"/>
                    <a:ext cx="1372" cy="22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891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2453"/>
                    <a:ext cx="593" cy="22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892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1414" y="2389"/>
                    <a:ext cx="811" cy="22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893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2316"/>
                    <a:ext cx="1060" cy="22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77894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3646"/>
                  <a:ext cx="99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95" name="Line 71"/>
                <p:cNvSpPr>
                  <a:spLocks noChangeShapeType="1"/>
                </p:cNvSpPr>
                <p:nvPr/>
              </p:nvSpPr>
              <p:spPr bwMode="auto">
                <a:xfrm flipH="1" flipV="1">
                  <a:off x="1767" y="3481"/>
                  <a:ext cx="99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96" name="Line 72"/>
                <p:cNvSpPr>
                  <a:spLocks noChangeShapeType="1"/>
                </p:cNvSpPr>
                <p:nvPr/>
              </p:nvSpPr>
              <p:spPr bwMode="auto">
                <a:xfrm flipH="1" flipV="1">
                  <a:off x="1770" y="3334"/>
                  <a:ext cx="99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97" name="Line 73"/>
                <p:cNvSpPr>
                  <a:spLocks noChangeShapeType="1"/>
                </p:cNvSpPr>
                <p:nvPr/>
              </p:nvSpPr>
              <p:spPr bwMode="auto">
                <a:xfrm flipH="1" flipV="1">
                  <a:off x="1764" y="3205"/>
                  <a:ext cx="99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98" name="Line 74"/>
                <p:cNvSpPr>
                  <a:spLocks noChangeShapeType="1"/>
                </p:cNvSpPr>
                <p:nvPr/>
              </p:nvSpPr>
              <p:spPr bwMode="auto">
                <a:xfrm rot="13017657" flipH="1" flipV="1">
                  <a:off x="2524" y="3048"/>
                  <a:ext cx="81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99" name="Line 75"/>
                <p:cNvSpPr>
                  <a:spLocks noChangeShapeType="1"/>
                </p:cNvSpPr>
                <p:nvPr/>
              </p:nvSpPr>
              <p:spPr bwMode="auto">
                <a:xfrm rot="12846323" flipH="1" flipV="1">
                  <a:off x="2702" y="3043"/>
                  <a:ext cx="81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900" name="Line 76"/>
                <p:cNvSpPr>
                  <a:spLocks noChangeShapeType="1"/>
                </p:cNvSpPr>
                <p:nvPr/>
              </p:nvSpPr>
              <p:spPr bwMode="auto">
                <a:xfrm rot="8838516" flipH="1">
                  <a:off x="867" y="3040"/>
                  <a:ext cx="81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901" name="Line 77"/>
                <p:cNvSpPr>
                  <a:spLocks noChangeShapeType="1"/>
                </p:cNvSpPr>
                <p:nvPr/>
              </p:nvSpPr>
              <p:spPr bwMode="auto">
                <a:xfrm rot="8753677" flipH="1">
                  <a:off x="1050" y="3038"/>
                  <a:ext cx="81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</p:grpSp>
          <p:grpSp>
            <p:nvGrpSpPr>
              <p:cNvPr id="11" name="Group 83"/>
              <p:cNvGrpSpPr>
                <a:grpSpLocks/>
              </p:cNvGrpSpPr>
              <p:nvPr/>
            </p:nvGrpSpPr>
            <p:grpSpPr bwMode="auto">
              <a:xfrm>
                <a:off x="612" y="1950"/>
                <a:ext cx="2171" cy="726"/>
                <a:chOff x="612" y="1950"/>
                <a:chExt cx="2171" cy="726"/>
              </a:xfrm>
            </p:grpSpPr>
            <p:grpSp>
              <p:nvGrpSpPr>
                <p:cNvPr id="12" name="Group 37"/>
                <p:cNvGrpSpPr>
                  <a:grpSpLocks/>
                </p:cNvGrpSpPr>
                <p:nvPr/>
              </p:nvGrpSpPr>
              <p:grpSpPr bwMode="auto">
                <a:xfrm>
                  <a:off x="612" y="1961"/>
                  <a:ext cx="1897" cy="715"/>
                  <a:chOff x="609" y="1961"/>
                  <a:chExt cx="1897" cy="715"/>
                </a:xfrm>
              </p:grpSpPr>
              <p:grpSp>
                <p:nvGrpSpPr>
                  <p:cNvPr id="1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09" y="2369"/>
                    <a:ext cx="1213" cy="158"/>
                    <a:chOff x="609" y="2369"/>
                    <a:chExt cx="1213" cy="158"/>
                  </a:xfrm>
                </p:grpSpPr>
                <p:sp>
                  <p:nvSpPr>
                    <p:cNvPr id="77854" name="Arc 30"/>
                    <p:cNvSpPr>
                      <a:spLocks/>
                    </p:cNvSpPr>
                    <p:nvPr/>
                  </p:nvSpPr>
                  <p:spPr bwMode="auto">
                    <a:xfrm flipV="1">
                      <a:off x="1822" y="2369"/>
                      <a:ext cx="0" cy="15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endParaRPr lang="pt-BR"/>
                    </a:p>
                  </p:txBody>
                </p:sp>
                <p:sp>
                  <p:nvSpPr>
                    <p:cNvPr id="77855" name="Arc 31"/>
                    <p:cNvSpPr>
                      <a:spLocks/>
                    </p:cNvSpPr>
                    <p:nvPr/>
                  </p:nvSpPr>
                  <p:spPr bwMode="auto">
                    <a:xfrm flipH="1" flipV="1">
                      <a:off x="609" y="2369"/>
                      <a:ext cx="0" cy="158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19050">
                      <a:solidFill>
                        <a:srgbClr val="FFFF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lIns="0" tIns="0" rIns="0" bIns="0" anchor="ctr">
                      <a:spAutoFit/>
                    </a:bodyPr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14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888" y="1961"/>
                    <a:ext cx="934" cy="611"/>
                    <a:chOff x="888" y="1961"/>
                    <a:chExt cx="934" cy="611"/>
                  </a:xfrm>
                </p:grpSpPr>
                <p:grpSp>
                  <p:nvGrpSpPr>
                    <p:cNvPr id="15" name="Group 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9" y="1961"/>
                      <a:ext cx="933" cy="176"/>
                      <a:chOff x="889" y="1961"/>
                      <a:chExt cx="933" cy="176"/>
                    </a:xfrm>
                  </p:grpSpPr>
                  <p:sp>
                    <p:nvSpPr>
                      <p:cNvPr id="77842" name="Arc 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822" y="1979"/>
                        <a:ext cx="0" cy="158"/>
                      </a:xfrm>
                      <a:custGeom>
                        <a:avLst/>
                        <a:gdLst>
                          <a:gd name="G0" fmla="+- 0 0 0"/>
                          <a:gd name="G1" fmla="+- 12538 0 0"/>
                          <a:gd name="G2" fmla="+- 21600 0 0"/>
                          <a:gd name="T0" fmla="*/ 17588 w 21600"/>
                          <a:gd name="T1" fmla="*/ 0 h 12538"/>
                          <a:gd name="T2" fmla="*/ 21600 w 21600"/>
                          <a:gd name="T3" fmla="*/ 12538 h 12538"/>
                          <a:gd name="T4" fmla="*/ 0 w 21600"/>
                          <a:gd name="T5" fmla="*/ 12538 h 125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2538" fill="none" extrusionOk="0">
                            <a:moveTo>
                              <a:pt x="17588" y="-1"/>
                            </a:moveTo>
                            <a:cubicBezTo>
                              <a:pt x="20197" y="3659"/>
                              <a:pt x="21600" y="8042"/>
                              <a:pt x="21600" y="12538"/>
                            </a:cubicBezTo>
                          </a:path>
                          <a:path w="21600" h="12538" stroke="0" extrusionOk="0">
                            <a:moveTo>
                              <a:pt x="17588" y="-1"/>
                            </a:moveTo>
                            <a:cubicBezTo>
                              <a:pt x="20197" y="3659"/>
                              <a:pt x="21600" y="8042"/>
                              <a:pt x="21600" y="12538"/>
                            </a:cubicBezTo>
                            <a:lnTo>
                              <a:pt x="0" y="12538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7843" name="Arc 19"/>
                      <p:cNvSpPr>
                        <a:spLocks/>
                      </p:cNvSpPr>
                      <p:nvPr/>
                    </p:nvSpPr>
                    <p:spPr bwMode="auto">
                      <a:xfrm flipH="1">
                        <a:off x="889" y="1961"/>
                        <a:ext cx="0" cy="158"/>
                      </a:xfrm>
                      <a:custGeom>
                        <a:avLst/>
                        <a:gdLst>
                          <a:gd name="G0" fmla="+- 0 0 0"/>
                          <a:gd name="G1" fmla="+- 13924 0 0"/>
                          <a:gd name="G2" fmla="+- 21600 0 0"/>
                          <a:gd name="T0" fmla="*/ 16513 w 21600"/>
                          <a:gd name="T1" fmla="*/ 0 h 13924"/>
                          <a:gd name="T2" fmla="*/ 21600 w 21600"/>
                          <a:gd name="T3" fmla="*/ 13924 h 13924"/>
                          <a:gd name="T4" fmla="*/ 0 w 21600"/>
                          <a:gd name="T5" fmla="*/ 13924 h 1392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13924" fill="none" extrusionOk="0">
                            <a:moveTo>
                              <a:pt x="16513" y="-1"/>
                            </a:moveTo>
                            <a:cubicBezTo>
                              <a:pt x="19798" y="3895"/>
                              <a:pt x="21600" y="8827"/>
                              <a:pt x="21600" y="13924"/>
                            </a:cubicBezTo>
                          </a:path>
                          <a:path w="21600" h="13924" stroke="0" extrusionOk="0">
                            <a:moveTo>
                              <a:pt x="16513" y="-1"/>
                            </a:moveTo>
                            <a:cubicBezTo>
                              <a:pt x="19798" y="3895"/>
                              <a:pt x="21600" y="8827"/>
                              <a:pt x="21600" y="13924"/>
                            </a:cubicBezTo>
                            <a:lnTo>
                              <a:pt x="0" y="13924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16" name="Group 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88" y="2414"/>
                      <a:ext cx="933" cy="158"/>
                      <a:chOff x="888" y="2414"/>
                      <a:chExt cx="933" cy="158"/>
                    </a:xfrm>
                  </p:grpSpPr>
                  <p:sp>
                    <p:nvSpPr>
                      <p:cNvPr id="77846" name="Arc 22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821" y="2414"/>
                        <a:ext cx="0" cy="15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77847" name="Arc 23"/>
                      <p:cNvSpPr>
                        <a:spLocks/>
                      </p:cNvSpPr>
                      <p:nvPr/>
                    </p:nvSpPr>
                    <p:spPr bwMode="auto">
                      <a:xfrm flipH="1" flipV="1">
                        <a:off x="888" y="2414"/>
                        <a:ext cx="0" cy="158"/>
                      </a:xfrm>
                      <a:custGeom>
                        <a:avLst/>
                        <a:gdLst>
                          <a:gd name="G0" fmla="+- 0 0 0"/>
                          <a:gd name="G1" fmla="+- 21600 0 0"/>
                          <a:gd name="G2" fmla="+- 21600 0 0"/>
                          <a:gd name="T0" fmla="*/ 0 w 21600"/>
                          <a:gd name="T1" fmla="*/ 0 h 21600"/>
                          <a:gd name="T2" fmla="*/ 21600 w 21600"/>
                          <a:gd name="T3" fmla="*/ 21600 h 21600"/>
                          <a:gd name="T4" fmla="*/ 0 w 21600"/>
                          <a:gd name="T5" fmla="*/ 21600 h 2160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</a:cxnLst>
                        <a:rect l="0" t="0" r="r" b="b"/>
                        <a:pathLst>
                          <a:path w="21600" h="21600" fill="none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</a:path>
                          <a:path w="21600" h="21600" stroke="0" extrusionOk="0">
                            <a:moveTo>
                              <a:pt x="-1" y="0"/>
                            </a:moveTo>
                            <a:cubicBezTo>
                              <a:pt x="11929" y="0"/>
                              <a:pt x="21600" y="9670"/>
                              <a:pt x="21600" y="21600"/>
                            </a:cubicBezTo>
                            <a:lnTo>
                              <a:pt x="0" y="21600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FFFF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lIns="0" tIns="0" rIns="0" bIns="0" anchor="ctr">
                        <a:spAutoFit/>
                      </a:bodyPr>
                      <a:lstStyle/>
                      <a:p>
                        <a:endParaRPr lang="pt-BR"/>
                      </a:p>
                    </p:txBody>
                  </p:sp>
                </p:grpSp>
              </p:grpSp>
              <p:sp>
                <p:nvSpPr>
                  <p:cNvPr id="7784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134" y="2242"/>
                    <a:ext cx="1372" cy="22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83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1523" y="2453"/>
                    <a:ext cx="593" cy="22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83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1414" y="2389"/>
                    <a:ext cx="811" cy="22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783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290" y="2316"/>
                    <a:ext cx="1060" cy="223"/>
                  </a:xfrm>
                  <a:prstGeom prst="ellips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  <p:sp>
              <p:nvSpPr>
                <p:cNvPr id="77862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1776" y="1950"/>
                  <a:ext cx="99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70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767" y="2115"/>
                  <a:ext cx="99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71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770" y="2262"/>
                  <a:ext cx="99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72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1764" y="2391"/>
                  <a:ext cx="99" cy="0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73" name="Line 49"/>
                <p:cNvSpPr>
                  <a:spLocks noChangeShapeType="1"/>
                </p:cNvSpPr>
                <p:nvPr/>
              </p:nvSpPr>
              <p:spPr bwMode="auto">
                <a:xfrm rot="8582343" flipH="1">
                  <a:off x="2524" y="2547"/>
                  <a:ext cx="81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74" name="Line 50"/>
                <p:cNvSpPr>
                  <a:spLocks noChangeShapeType="1"/>
                </p:cNvSpPr>
                <p:nvPr/>
              </p:nvSpPr>
              <p:spPr bwMode="auto">
                <a:xfrm rot="8753677" flipH="1">
                  <a:off x="2702" y="2552"/>
                  <a:ext cx="81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75" name="Line 51"/>
                <p:cNvSpPr>
                  <a:spLocks noChangeShapeType="1"/>
                </p:cNvSpPr>
                <p:nvPr/>
              </p:nvSpPr>
              <p:spPr bwMode="auto">
                <a:xfrm rot="12761484" flipH="1" flipV="1">
                  <a:off x="867" y="2555"/>
                  <a:ext cx="81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77876" name="Line 52"/>
                <p:cNvSpPr>
                  <a:spLocks noChangeShapeType="1"/>
                </p:cNvSpPr>
                <p:nvPr/>
              </p:nvSpPr>
              <p:spPr bwMode="auto">
                <a:xfrm rot="12846323" flipH="1" flipV="1">
                  <a:off x="1050" y="2557"/>
                  <a:ext cx="81" cy="1"/>
                </a:xfrm>
                <a:prstGeom prst="line">
                  <a:avLst/>
                </a:prstGeom>
                <a:noFill/>
                <a:ln w="19050">
                  <a:solidFill>
                    <a:srgbClr val="FFFFFF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</p:grpSp>
        </p:grpSp>
        <p:grpSp>
          <p:nvGrpSpPr>
            <p:cNvPr id="17" name="Group 11"/>
            <p:cNvGrpSpPr>
              <a:grpSpLocks/>
            </p:cNvGrpSpPr>
            <p:nvPr/>
          </p:nvGrpSpPr>
          <p:grpSpPr bwMode="auto">
            <a:xfrm>
              <a:off x="1280" y="2633"/>
              <a:ext cx="1013" cy="329"/>
              <a:chOff x="909" y="2550"/>
              <a:chExt cx="1013" cy="329"/>
            </a:xfrm>
          </p:grpSpPr>
          <p:grpSp>
            <p:nvGrpSpPr>
              <p:cNvPr id="18" name="Group 6"/>
              <p:cNvGrpSpPr>
                <a:grpSpLocks/>
              </p:cNvGrpSpPr>
              <p:nvPr/>
            </p:nvGrpSpPr>
            <p:grpSpPr bwMode="auto">
              <a:xfrm>
                <a:off x="909" y="2550"/>
                <a:ext cx="1011" cy="329"/>
                <a:chOff x="1137" y="3152"/>
                <a:chExt cx="1011" cy="448"/>
              </a:xfrm>
            </p:grpSpPr>
            <p:sp>
              <p:nvSpPr>
                <p:cNvPr id="77831" name="Rectangle 7"/>
                <p:cNvSpPr>
                  <a:spLocks noChangeArrowheads="1"/>
                </p:cNvSpPr>
                <p:nvPr/>
              </p:nvSpPr>
              <p:spPr bwMode="auto">
                <a:xfrm>
                  <a:off x="1645" y="3152"/>
                  <a:ext cx="503" cy="448"/>
                </a:xfrm>
                <a:prstGeom prst="rect">
                  <a:avLst/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77832" name="Rectangle 8"/>
                <p:cNvSpPr>
                  <a:spLocks noChangeArrowheads="1"/>
                </p:cNvSpPr>
                <p:nvPr/>
              </p:nvSpPr>
              <p:spPr bwMode="auto">
                <a:xfrm>
                  <a:off x="1137" y="3152"/>
                  <a:ext cx="503" cy="4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77833" name="Text Box 9"/>
              <p:cNvSpPr txBox="1">
                <a:spLocks noChangeArrowheads="1"/>
              </p:cNvSpPr>
              <p:nvPr/>
            </p:nvSpPr>
            <p:spPr bwMode="auto">
              <a:xfrm>
                <a:off x="1666" y="2571"/>
                <a:ext cx="2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r>
                  <a:rPr lang="pt-BR" sz="2600" b="1" dirty="0"/>
                  <a:t>N</a:t>
                </a:r>
              </a:p>
            </p:txBody>
          </p:sp>
          <p:sp>
            <p:nvSpPr>
              <p:cNvPr id="77834" name="Text Box 10"/>
              <p:cNvSpPr txBox="1">
                <a:spLocks noChangeArrowheads="1"/>
              </p:cNvSpPr>
              <p:nvPr/>
            </p:nvSpPr>
            <p:spPr bwMode="auto">
              <a:xfrm>
                <a:off x="912" y="2571"/>
                <a:ext cx="25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Ctr="1">
                <a:spAutoFit/>
              </a:bodyPr>
              <a:lstStyle/>
              <a:p>
                <a:r>
                  <a:rPr lang="pt-BR" sz="2600" b="1" dirty="0"/>
                  <a:t>S</a:t>
                </a:r>
              </a:p>
            </p:txBody>
          </p:sp>
        </p:grpSp>
      </p:grpSp>
      <p:grpSp>
        <p:nvGrpSpPr>
          <p:cNvPr id="19" name="Group 89"/>
          <p:cNvGrpSpPr>
            <a:grpSpLocks/>
          </p:cNvGrpSpPr>
          <p:nvPr/>
        </p:nvGrpSpPr>
        <p:grpSpPr bwMode="auto">
          <a:xfrm>
            <a:off x="5490092" y="1708135"/>
            <a:ext cx="4000748" cy="4892790"/>
            <a:chOff x="3137" y="1071"/>
            <a:chExt cx="2286" cy="2796"/>
          </a:xfrm>
        </p:grpSpPr>
        <p:pic>
          <p:nvPicPr>
            <p:cNvPr id="77911" name="Picture 87" descr="Linhas de campo bar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86" y="1071"/>
              <a:ext cx="2188" cy="1685"/>
            </a:xfrm>
            <a:prstGeom prst="rect">
              <a:avLst/>
            </a:prstGeom>
            <a:noFill/>
            <a:ln w="38100">
              <a:solidFill>
                <a:srgbClr val="6600FF"/>
              </a:solidFill>
              <a:miter lim="800000"/>
              <a:headEnd/>
              <a:tailEnd/>
            </a:ln>
          </p:spPr>
        </p:pic>
        <p:sp>
          <p:nvSpPr>
            <p:cNvPr id="77912" name="Text Box 88"/>
            <p:cNvSpPr txBox="1">
              <a:spLocks noChangeArrowheads="1"/>
            </p:cNvSpPr>
            <p:nvPr/>
          </p:nvSpPr>
          <p:spPr bwMode="auto">
            <a:xfrm>
              <a:off x="3137" y="2907"/>
              <a:ext cx="228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just"/>
              <a:r>
                <a:rPr lang="pt-BR" sz="2200" dirty="0"/>
                <a:t>Linhas de indução obtidas experimentalmente com limalha de ferro. Cada partícula da limalha comporta-se como uma pequena agulha magnética.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37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utoUpdateAnimBg="0"/>
      <p:bldP spid="77827" grpId="0" build="p" autoUpdateAnimBg="0" advAuto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accent1"/>
                </a:solidFill>
              </a:rPr>
              <a:t>Linhas de Indução</a:t>
            </a:r>
            <a:endParaRPr lang="pt-BR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20" y="1619597"/>
            <a:ext cx="6694488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sz="3100" dirty="0">
                <a:solidFill>
                  <a:schemeClr val="accent1"/>
                </a:solidFill>
              </a:rPr>
              <a:t>Linhas de Indução </a:t>
            </a:r>
            <a:r>
              <a:rPr lang="pt-BR" sz="3100" dirty="0" smtClean="0">
                <a:solidFill>
                  <a:schemeClr val="accent1"/>
                </a:solidFill>
              </a:rPr>
              <a:t/>
            </a:r>
            <a:br>
              <a:rPr lang="pt-BR" sz="3100" dirty="0" smtClean="0">
                <a:solidFill>
                  <a:schemeClr val="accent1"/>
                </a:solidFill>
              </a:rPr>
            </a:br>
            <a:r>
              <a:rPr lang="pt-BR" sz="3100" dirty="0" smtClean="0">
                <a:solidFill>
                  <a:schemeClr val="accent1"/>
                </a:solidFill>
              </a:rPr>
              <a:t>Campo </a:t>
            </a:r>
            <a:r>
              <a:rPr lang="pt-BR" sz="3100" dirty="0">
                <a:solidFill>
                  <a:schemeClr val="accent1"/>
                </a:solidFill>
              </a:rPr>
              <a:t>Magnético Uniforme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600" dirty="0"/>
              <a:t>Ímã em ferradura ou em U:</a:t>
            </a:r>
          </a:p>
        </p:txBody>
      </p:sp>
      <p:pic>
        <p:nvPicPr>
          <p:cNvPr id="78908" name="Picture 60" descr="Linhas de campo 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8852" y="2131409"/>
            <a:ext cx="2586660" cy="3309108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  <p:sp>
        <p:nvSpPr>
          <p:cNvPr id="78909" name="Text Box 61"/>
          <p:cNvSpPr txBox="1">
            <a:spLocks noChangeArrowheads="1"/>
          </p:cNvSpPr>
          <p:nvPr/>
        </p:nvSpPr>
        <p:spPr bwMode="auto">
          <a:xfrm>
            <a:off x="719295" y="5855249"/>
            <a:ext cx="8736542" cy="120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just"/>
            <a:r>
              <a:rPr lang="pt-BR" sz="2600" dirty="0"/>
              <a:t>Campo magnético uniforme é aquele no qual, em todos os pontos, o </a:t>
            </a:r>
            <a:r>
              <a:rPr lang="pt-BR" sz="2600" dirty="0">
                <a:solidFill>
                  <a:schemeClr val="accent1"/>
                </a:solidFill>
              </a:rPr>
              <a:t>vetor </a:t>
            </a:r>
            <a:r>
              <a:rPr lang="pt-BR" sz="2600" b="1" i="1" dirty="0">
                <a:solidFill>
                  <a:schemeClr val="accent1"/>
                </a:solidFill>
              </a:rPr>
              <a:t>B</a:t>
            </a:r>
            <a:r>
              <a:rPr lang="pt-BR" sz="2600" dirty="0"/>
              <a:t> tem a mesma direção, o mesmo sentido e a mesma intensidade.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5815611" y="2315151"/>
            <a:ext cx="2807174" cy="3384355"/>
            <a:chOff x="956" y="1607"/>
            <a:chExt cx="1604" cy="2336"/>
          </a:xfrm>
        </p:grpSpPr>
        <p:grpSp>
          <p:nvGrpSpPr>
            <p:cNvPr id="3" name="Group 63"/>
            <p:cNvGrpSpPr>
              <a:grpSpLocks/>
            </p:cNvGrpSpPr>
            <p:nvPr/>
          </p:nvGrpSpPr>
          <p:grpSpPr bwMode="auto">
            <a:xfrm>
              <a:off x="956" y="1607"/>
              <a:ext cx="1604" cy="2336"/>
              <a:chOff x="2757" y="2461"/>
              <a:chExt cx="4010" cy="5838"/>
            </a:xfrm>
          </p:grpSpPr>
          <p:grpSp>
            <p:nvGrpSpPr>
              <p:cNvPr id="4" name="Group 64"/>
              <p:cNvGrpSpPr>
                <a:grpSpLocks/>
              </p:cNvGrpSpPr>
              <p:nvPr/>
            </p:nvGrpSpPr>
            <p:grpSpPr bwMode="auto">
              <a:xfrm>
                <a:off x="2757" y="2461"/>
                <a:ext cx="4010" cy="5838"/>
                <a:chOff x="5475" y="2743"/>
                <a:chExt cx="2460" cy="3582"/>
              </a:xfrm>
            </p:grpSpPr>
            <p:grpSp>
              <p:nvGrpSpPr>
                <p:cNvPr id="5" name="Group 65"/>
                <p:cNvGrpSpPr>
                  <a:grpSpLocks/>
                </p:cNvGrpSpPr>
                <p:nvPr/>
              </p:nvGrpSpPr>
              <p:grpSpPr bwMode="auto">
                <a:xfrm flipH="1">
                  <a:off x="5475" y="2743"/>
                  <a:ext cx="1230" cy="3582"/>
                  <a:chOff x="5253" y="2743"/>
                  <a:chExt cx="1230" cy="3582"/>
                </a:xfrm>
              </p:grpSpPr>
              <p:sp>
                <p:nvSpPr>
                  <p:cNvPr id="78914" name="Freeform 66"/>
                  <p:cNvSpPr>
                    <a:spLocks/>
                  </p:cNvSpPr>
                  <p:nvPr/>
                </p:nvSpPr>
                <p:spPr bwMode="auto">
                  <a:xfrm>
                    <a:off x="5253" y="5095"/>
                    <a:ext cx="1230" cy="1230"/>
                  </a:xfrm>
                  <a:custGeom>
                    <a:avLst/>
                    <a:gdLst/>
                    <a:ahLst/>
                    <a:cxnLst>
                      <a:cxn ang="0">
                        <a:pos x="1884" y="0"/>
                      </a:cxn>
                      <a:cxn ang="0">
                        <a:pos x="2610" y="10"/>
                      </a:cxn>
                      <a:cxn ang="0">
                        <a:pos x="2592" y="228"/>
                      </a:cxn>
                      <a:cxn ang="0">
                        <a:pos x="2574" y="414"/>
                      </a:cxn>
                      <a:cxn ang="0">
                        <a:pos x="2496" y="750"/>
                      </a:cxn>
                      <a:cxn ang="0">
                        <a:pos x="2412" y="984"/>
                      </a:cxn>
                      <a:cxn ang="0">
                        <a:pos x="2280" y="1278"/>
                      </a:cxn>
                      <a:cxn ang="0">
                        <a:pos x="2130" y="1512"/>
                      </a:cxn>
                      <a:cxn ang="0">
                        <a:pos x="2034" y="1632"/>
                      </a:cxn>
                      <a:cxn ang="0">
                        <a:pos x="1902" y="1770"/>
                      </a:cxn>
                      <a:cxn ang="0">
                        <a:pos x="1734" y="1950"/>
                      </a:cxn>
                      <a:cxn ang="0">
                        <a:pos x="1620" y="2052"/>
                      </a:cxn>
                      <a:cxn ang="0">
                        <a:pos x="1470" y="2160"/>
                      </a:cxn>
                      <a:cxn ang="0">
                        <a:pos x="1332" y="2238"/>
                      </a:cxn>
                      <a:cxn ang="0">
                        <a:pos x="1146" y="2340"/>
                      </a:cxn>
                      <a:cxn ang="0">
                        <a:pos x="966" y="2418"/>
                      </a:cxn>
                      <a:cxn ang="0">
                        <a:pos x="780" y="2484"/>
                      </a:cxn>
                      <a:cxn ang="0">
                        <a:pos x="594" y="2538"/>
                      </a:cxn>
                      <a:cxn ang="0">
                        <a:pos x="444" y="2568"/>
                      </a:cxn>
                      <a:cxn ang="0">
                        <a:pos x="306" y="2592"/>
                      </a:cxn>
                      <a:cxn ang="0">
                        <a:pos x="132" y="2598"/>
                      </a:cxn>
                      <a:cxn ang="0">
                        <a:pos x="0" y="2610"/>
                      </a:cxn>
                      <a:cxn ang="0">
                        <a:pos x="0" y="1872"/>
                      </a:cxn>
                      <a:cxn ang="0">
                        <a:pos x="180" y="1878"/>
                      </a:cxn>
                      <a:cxn ang="0">
                        <a:pos x="306" y="1848"/>
                      </a:cxn>
                      <a:cxn ang="0">
                        <a:pos x="456" y="1818"/>
                      </a:cxn>
                      <a:cxn ang="0">
                        <a:pos x="606" y="1770"/>
                      </a:cxn>
                      <a:cxn ang="0">
                        <a:pos x="792" y="1698"/>
                      </a:cxn>
                      <a:cxn ang="0">
                        <a:pos x="954" y="1614"/>
                      </a:cxn>
                      <a:cxn ang="0">
                        <a:pos x="1074" y="1530"/>
                      </a:cxn>
                      <a:cxn ang="0">
                        <a:pos x="1206" y="1434"/>
                      </a:cxn>
                      <a:cxn ang="0">
                        <a:pos x="1326" y="1338"/>
                      </a:cxn>
                      <a:cxn ang="0">
                        <a:pos x="1452" y="1182"/>
                      </a:cxn>
                      <a:cxn ang="0">
                        <a:pos x="1566" y="1032"/>
                      </a:cxn>
                      <a:cxn ang="0">
                        <a:pos x="1674" y="840"/>
                      </a:cxn>
                      <a:cxn ang="0">
                        <a:pos x="1746" y="684"/>
                      </a:cxn>
                      <a:cxn ang="0">
                        <a:pos x="1812" y="468"/>
                      </a:cxn>
                      <a:cxn ang="0">
                        <a:pos x="1842" y="330"/>
                      </a:cxn>
                      <a:cxn ang="0">
                        <a:pos x="1860" y="192"/>
                      </a:cxn>
                      <a:cxn ang="0">
                        <a:pos x="1872" y="60"/>
                      </a:cxn>
                      <a:cxn ang="0">
                        <a:pos x="1884" y="0"/>
                      </a:cxn>
                    </a:cxnLst>
                    <a:rect l="0" t="0" r="r" b="b"/>
                    <a:pathLst>
                      <a:path w="2610" h="2610">
                        <a:moveTo>
                          <a:pt x="1884" y="0"/>
                        </a:moveTo>
                        <a:lnTo>
                          <a:pt x="2610" y="10"/>
                        </a:lnTo>
                        <a:lnTo>
                          <a:pt x="2592" y="228"/>
                        </a:lnTo>
                        <a:lnTo>
                          <a:pt x="2574" y="414"/>
                        </a:lnTo>
                        <a:lnTo>
                          <a:pt x="2496" y="750"/>
                        </a:lnTo>
                        <a:lnTo>
                          <a:pt x="2412" y="984"/>
                        </a:lnTo>
                        <a:lnTo>
                          <a:pt x="2280" y="1278"/>
                        </a:lnTo>
                        <a:lnTo>
                          <a:pt x="2130" y="1512"/>
                        </a:lnTo>
                        <a:lnTo>
                          <a:pt x="2034" y="1632"/>
                        </a:lnTo>
                        <a:lnTo>
                          <a:pt x="1902" y="1770"/>
                        </a:lnTo>
                        <a:lnTo>
                          <a:pt x="1734" y="1950"/>
                        </a:lnTo>
                        <a:lnTo>
                          <a:pt x="1620" y="2052"/>
                        </a:lnTo>
                        <a:lnTo>
                          <a:pt x="1470" y="2160"/>
                        </a:lnTo>
                        <a:lnTo>
                          <a:pt x="1332" y="2238"/>
                        </a:lnTo>
                        <a:lnTo>
                          <a:pt x="1146" y="2340"/>
                        </a:lnTo>
                        <a:lnTo>
                          <a:pt x="966" y="2418"/>
                        </a:lnTo>
                        <a:lnTo>
                          <a:pt x="780" y="2484"/>
                        </a:lnTo>
                        <a:lnTo>
                          <a:pt x="594" y="2538"/>
                        </a:lnTo>
                        <a:lnTo>
                          <a:pt x="444" y="2568"/>
                        </a:lnTo>
                        <a:lnTo>
                          <a:pt x="306" y="2592"/>
                        </a:lnTo>
                        <a:lnTo>
                          <a:pt x="132" y="2598"/>
                        </a:lnTo>
                        <a:lnTo>
                          <a:pt x="0" y="2610"/>
                        </a:lnTo>
                        <a:lnTo>
                          <a:pt x="0" y="1872"/>
                        </a:lnTo>
                        <a:lnTo>
                          <a:pt x="180" y="1878"/>
                        </a:lnTo>
                        <a:lnTo>
                          <a:pt x="306" y="1848"/>
                        </a:lnTo>
                        <a:lnTo>
                          <a:pt x="456" y="1818"/>
                        </a:lnTo>
                        <a:lnTo>
                          <a:pt x="606" y="1770"/>
                        </a:lnTo>
                        <a:lnTo>
                          <a:pt x="792" y="1698"/>
                        </a:lnTo>
                        <a:lnTo>
                          <a:pt x="954" y="1614"/>
                        </a:lnTo>
                        <a:lnTo>
                          <a:pt x="1074" y="1530"/>
                        </a:lnTo>
                        <a:lnTo>
                          <a:pt x="1206" y="1434"/>
                        </a:lnTo>
                        <a:lnTo>
                          <a:pt x="1326" y="1338"/>
                        </a:lnTo>
                        <a:lnTo>
                          <a:pt x="1452" y="1182"/>
                        </a:lnTo>
                        <a:lnTo>
                          <a:pt x="1566" y="1032"/>
                        </a:lnTo>
                        <a:lnTo>
                          <a:pt x="1674" y="840"/>
                        </a:lnTo>
                        <a:lnTo>
                          <a:pt x="1746" y="684"/>
                        </a:lnTo>
                        <a:lnTo>
                          <a:pt x="1812" y="468"/>
                        </a:lnTo>
                        <a:lnTo>
                          <a:pt x="1842" y="330"/>
                        </a:lnTo>
                        <a:lnTo>
                          <a:pt x="1860" y="192"/>
                        </a:lnTo>
                        <a:lnTo>
                          <a:pt x="1872" y="60"/>
                        </a:lnTo>
                        <a:lnTo>
                          <a:pt x="1884" y="0"/>
                        </a:lnTo>
                        <a:close/>
                      </a:path>
                    </a:pathLst>
                  </a:custGeom>
                  <a:solidFill>
                    <a:srgbClr val="FF0000"/>
                  </a:solidFill>
                  <a:ln w="9525"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18018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891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6147" y="2743"/>
                    <a:ext cx="336" cy="2352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1801800" prstMaterial="legacyMatte">
                    <a:bevelT w="13500" h="13500" prst="angle"/>
                    <a:bevelB w="13500" h="13500" prst="angle"/>
                    <a:extrusionClr>
                      <a:srgbClr val="FF0000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" name="Group 68"/>
                <p:cNvGrpSpPr>
                  <a:grpSpLocks/>
                </p:cNvGrpSpPr>
                <p:nvPr/>
              </p:nvGrpSpPr>
              <p:grpSpPr bwMode="auto">
                <a:xfrm>
                  <a:off x="6705" y="2743"/>
                  <a:ext cx="1230" cy="3582"/>
                  <a:chOff x="5253" y="2743"/>
                  <a:chExt cx="1230" cy="3582"/>
                </a:xfrm>
              </p:grpSpPr>
              <p:sp>
                <p:nvSpPr>
                  <p:cNvPr id="78917" name="Freeform 69"/>
                  <p:cNvSpPr>
                    <a:spLocks/>
                  </p:cNvSpPr>
                  <p:nvPr/>
                </p:nvSpPr>
                <p:spPr bwMode="auto">
                  <a:xfrm>
                    <a:off x="5253" y="5095"/>
                    <a:ext cx="1230" cy="1230"/>
                  </a:xfrm>
                  <a:custGeom>
                    <a:avLst/>
                    <a:gdLst/>
                    <a:ahLst/>
                    <a:cxnLst>
                      <a:cxn ang="0">
                        <a:pos x="1884" y="0"/>
                      </a:cxn>
                      <a:cxn ang="0">
                        <a:pos x="2610" y="10"/>
                      </a:cxn>
                      <a:cxn ang="0">
                        <a:pos x="2592" y="228"/>
                      </a:cxn>
                      <a:cxn ang="0">
                        <a:pos x="2574" y="414"/>
                      </a:cxn>
                      <a:cxn ang="0">
                        <a:pos x="2496" y="750"/>
                      </a:cxn>
                      <a:cxn ang="0">
                        <a:pos x="2412" y="984"/>
                      </a:cxn>
                      <a:cxn ang="0">
                        <a:pos x="2280" y="1278"/>
                      </a:cxn>
                      <a:cxn ang="0">
                        <a:pos x="2130" y="1512"/>
                      </a:cxn>
                      <a:cxn ang="0">
                        <a:pos x="2034" y="1632"/>
                      </a:cxn>
                      <a:cxn ang="0">
                        <a:pos x="1902" y="1770"/>
                      </a:cxn>
                      <a:cxn ang="0">
                        <a:pos x="1734" y="1950"/>
                      </a:cxn>
                      <a:cxn ang="0">
                        <a:pos x="1620" y="2052"/>
                      </a:cxn>
                      <a:cxn ang="0">
                        <a:pos x="1470" y="2160"/>
                      </a:cxn>
                      <a:cxn ang="0">
                        <a:pos x="1332" y="2238"/>
                      </a:cxn>
                      <a:cxn ang="0">
                        <a:pos x="1146" y="2340"/>
                      </a:cxn>
                      <a:cxn ang="0">
                        <a:pos x="966" y="2418"/>
                      </a:cxn>
                      <a:cxn ang="0">
                        <a:pos x="780" y="2484"/>
                      </a:cxn>
                      <a:cxn ang="0">
                        <a:pos x="594" y="2538"/>
                      </a:cxn>
                      <a:cxn ang="0">
                        <a:pos x="444" y="2568"/>
                      </a:cxn>
                      <a:cxn ang="0">
                        <a:pos x="306" y="2592"/>
                      </a:cxn>
                      <a:cxn ang="0">
                        <a:pos x="132" y="2598"/>
                      </a:cxn>
                      <a:cxn ang="0">
                        <a:pos x="0" y="2610"/>
                      </a:cxn>
                      <a:cxn ang="0">
                        <a:pos x="0" y="1872"/>
                      </a:cxn>
                      <a:cxn ang="0">
                        <a:pos x="180" y="1878"/>
                      </a:cxn>
                      <a:cxn ang="0">
                        <a:pos x="306" y="1848"/>
                      </a:cxn>
                      <a:cxn ang="0">
                        <a:pos x="456" y="1818"/>
                      </a:cxn>
                      <a:cxn ang="0">
                        <a:pos x="606" y="1770"/>
                      </a:cxn>
                      <a:cxn ang="0">
                        <a:pos x="792" y="1698"/>
                      </a:cxn>
                      <a:cxn ang="0">
                        <a:pos x="954" y="1614"/>
                      </a:cxn>
                      <a:cxn ang="0">
                        <a:pos x="1074" y="1530"/>
                      </a:cxn>
                      <a:cxn ang="0">
                        <a:pos x="1206" y="1434"/>
                      </a:cxn>
                      <a:cxn ang="0">
                        <a:pos x="1326" y="1338"/>
                      </a:cxn>
                      <a:cxn ang="0">
                        <a:pos x="1452" y="1182"/>
                      </a:cxn>
                      <a:cxn ang="0">
                        <a:pos x="1566" y="1032"/>
                      </a:cxn>
                      <a:cxn ang="0">
                        <a:pos x="1674" y="840"/>
                      </a:cxn>
                      <a:cxn ang="0">
                        <a:pos x="1746" y="684"/>
                      </a:cxn>
                      <a:cxn ang="0">
                        <a:pos x="1812" y="468"/>
                      </a:cxn>
                      <a:cxn ang="0">
                        <a:pos x="1842" y="330"/>
                      </a:cxn>
                      <a:cxn ang="0">
                        <a:pos x="1860" y="192"/>
                      </a:cxn>
                      <a:cxn ang="0">
                        <a:pos x="1872" y="60"/>
                      </a:cxn>
                      <a:cxn ang="0">
                        <a:pos x="1884" y="0"/>
                      </a:cxn>
                    </a:cxnLst>
                    <a:rect l="0" t="0" r="r" b="b"/>
                    <a:pathLst>
                      <a:path w="2610" h="2610">
                        <a:moveTo>
                          <a:pt x="1884" y="0"/>
                        </a:moveTo>
                        <a:lnTo>
                          <a:pt x="2610" y="10"/>
                        </a:lnTo>
                        <a:lnTo>
                          <a:pt x="2592" y="228"/>
                        </a:lnTo>
                        <a:lnTo>
                          <a:pt x="2574" y="414"/>
                        </a:lnTo>
                        <a:lnTo>
                          <a:pt x="2496" y="750"/>
                        </a:lnTo>
                        <a:lnTo>
                          <a:pt x="2412" y="984"/>
                        </a:lnTo>
                        <a:lnTo>
                          <a:pt x="2280" y="1278"/>
                        </a:lnTo>
                        <a:lnTo>
                          <a:pt x="2130" y="1512"/>
                        </a:lnTo>
                        <a:lnTo>
                          <a:pt x="2034" y="1632"/>
                        </a:lnTo>
                        <a:lnTo>
                          <a:pt x="1902" y="1770"/>
                        </a:lnTo>
                        <a:lnTo>
                          <a:pt x="1734" y="1950"/>
                        </a:lnTo>
                        <a:lnTo>
                          <a:pt x="1620" y="2052"/>
                        </a:lnTo>
                        <a:lnTo>
                          <a:pt x="1470" y="2160"/>
                        </a:lnTo>
                        <a:lnTo>
                          <a:pt x="1332" y="2238"/>
                        </a:lnTo>
                        <a:lnTo>
                          <a:pt x="1146" y="2340"/>
                        </a:lnTo>
                        <a:lnTo>
                          <a:pt x="966" y="2418"/>
                        </a:lnTo>
                        <a:lnTo>
                          <a:pt x="780" y="2484"/>
                        </a:lnTo>
                        <a:lnTo>
                          <a:pt x="594" y="2538"/>
                        </a:lnTo>
                        <a:lnTo>
                          <a:pt x="444" y="2568"/>
                        </a:lnTo>
                        <a:lnTo>
                          <a:pt x="306" y="2592"/>
                        </a:lnTo>
                        <a:lnTo>
                          <a:pt x="132" y="2598"/>
                        </a:lnTo>
                        <a:lnTo>
                          <a:pt x="0" y="2610"/>
                        </a:lnTo>
                        <a:lnTo>
                          <a:pt x="0" y="1872"/>
                        </a:lnTo>
                        <a:lnTo>
                          <a:pt x="180" y="1878"/>
                        </a:lnTo>
                        <a:lnTo>
                          <a:pt x="306" y="1848"/>
                        </a:lnTo>
                        <a:lnTo>
                          <a:pt x="456" y="1818"/>
                        </a:lnTo>
                        <a:lnTo>
                          <a:pt x="606" y="1770"/>
                        </a:lnTo>
                        <a:lnTo>
                          <a:pt x="792" y="1698"/>
                        </a:lnTo>
                        <a:lnTo>
                          <a:pt x="954" y="1614"/>
                        </a:lnTo>
                        <a:lnTo>
                          <a:pt x="1074" y="1530"/>
                        </a:lnTo>
                        <a:lnTo>
                          <a:pt x="1206" y="1434"/>
                        </a:lnTo>
                        <a:lnTo>
                          <a:pt x="1326" y="1338"/>
                        </a:lnTo>
                        <a:lnTo>
                          <a:pt x="1452" y="1182"/>
                        </a:lnTo>
                        <a:lnTo>
                          <a:pt x="1566" y="1032"/>
                        </a:lnTo>
                        <a:lnTo>
                          <a:pt x="1674" y="840"/>
                        </a:lnTo>
                        <a:lnTo>
                          <a:pt x="1746" y="684"/>
                        </a:lnTo>
                        <a:lnTo>
                          <a:pt x="1812" y="468"/>
                        </a:lnTo>
                        <a:lnTo>
                          <a:pt x="1842" y="330"/>
                        </a:lnTo>
                        <a:lnTo>
                          <a:pt x="1860" y="192"/>
                        </a:lnTo>
                        <a:lnTo>
                          <a:pt x="1872" y="60"/>
                        </a:lnTo>
                        <a:lnTo>
                          <a:pt x="1884" y="0"/>
                        </a:lnTo>
                        <a:close/>
                      </a:path>
                    </a:pathLst>
                  </a:custGeom>
                  <a:solidFill>
                    <a:srgbClr val="6666FF"/>
                  </a:solidFill>
                  <a:ln w="9525">
                    <a:round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1801800" prstMaterial="legacyMatte">
                    <a:bevelT w="13500" h="13500" prst="angle"/>
                    <a:bevelB w="13500" h="13500" prst="angle"/>
                    <a:extrusionClr>
                      <a:srgbClr val="6666FF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7891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6147" y="2743"/>
                    <a:ext cx="336" cy="2352"/>
                  </a:xfrm>
                  <a:prstGeom prst="rect">
                    <a:avLst/>
                  </a:prstGeom>
                  <a:solidFill>
                    <a:srgbClr val="6666FF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ObliqueTopRight"/>
                    <a:lightRig rig="legacyFlat3" dir="b"/>
                  </a:scene3d>
                  <a:sp3d extrusionH="1801800" prstMaterial="legacyMatte">
                    <a:bevelT w="13500" h="13500" prst="angle"/>
                    <a:bevelB w="13500" h="13500" prst="angle"/>
                    <a:extrusionClr>
                      <a:srgbClr val="6666FF"/>
                    </a:extrusionClr>
                  </a:sp3d>
                </p:spPr>
                <p:txBody>
                  <a:bodyPr>
                    <a:flatTx/>
                  </a:bodyPr>
                  <a:lstStyle/>
                  <a:p>
                    <a:endParaRPr lang="pt-BR"/>
                  </a:p>
                </p:txBody>
              </p:sp>
            </p:grpSp>
          </p:grpSp>
          <p:grpSp>
            <p:nvGrpSpPr>
              <p:cNvPr id="7" name="Group 71"/>
              <p:cNvGrpSpPr>
                <a:grpSpLocks/>
              </p:cNvGrpSpPr>
              <p:nvPr/>
            </p:nvGrpSpPr>
            <p:grpSpPr bwMode="auto">
              <a:xfrm>
                <a:off x="3783" y="2506"/>
                <a:ext cx="2442" cy="3153"/>
                <a:chOff x="3783" y="2506"/>
                <a:chExt cx="2442" cy="3153"/>
              </a:xfrm>
            </p:grpSpPr>
            <p:grpSp>
              <p:nvGrpSpPr>
                <p:cNvPr id="8" name="Group 72"/>
                <p:cNvGrpSpPr>
                  <a:grpSpLocks/>
                </p:cNvGrpSpPr>
                <p:nvPr/>
              </p:nvGrpSpPr>
              <p:grpSpPr bwMode="auto">
                <a:xfrm>
                  <a:off x="3783" y="2506"/>
                  <a:ext cx="2442" cy="0"/>
                  <a:chOff x="3765" y="2506"/>
                  <a:chExt cx="2442" cy="0"/>
                </a:xfrm>
              </p:grpSpPr>
              <p:sp>
                <p:nvSpPr>
                  <p:cNvPr id="78921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765" y="2506"/>
                    <a:ext cx="244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8922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5697" y="2506"/>
                    <a:ext cx="40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9" name="Group 75"/>
                <p:cNvGrpSpPr>
                  <a:grpSpLocks/>
                </p:cNvGrpSpPr>
                <p:nvPr/>
              </p:nvGrpSpPr>
              <p:grpSpPr bwMode="auto">
                <a:xfrm>
                  <a:off x="3783" y="3136"/>
                  <a:ext cx="2442" cy="0"/>
                  <a:chOff x="3765" y="2506"/>
                  <a:chExt cx="2442" cy="0"/>
                </a:xfrm>
              </p:grpSpPr>
              <p:sp>
                <p:nvSpPr>
                  <p:cNvPr id="7892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765" y="2506"/>
                    <a:ext cx="244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8925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5697" y="2506"/>
                    <a:ext cx="40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0" name="Group 78"/>
                <p:cNvGrpSpPr>
                  <a:grpSpLocks/>
                </p:cNvGrpSpPr>
                <p:nvPr/>
              </p:nvGrpSpPr>
              <p:grpSpPr bwMode="auto">
                <a:xfrm>
                  <a:off x="3783" y="3767"/>
                  <a:ext cx="2442" cy="0"/>
                  <a:chOff x="3765" y="2506"/>
                  <a:chExt cx="2442" cy="0"/>
                </a:xfrm>
              </p:grpSpPr>
              <p:sp>
                <p:nvSpPr>
                  <p:cNvPr id="78927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3765" y="2506"/>
                    <a:ext cx="244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892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5697" y="2506"/>
                    <a:ext cx="40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1" name="Group 81"/>
                <p:cNvGrpSpPr>
                  <a:grpSpLocks/>
                </p:cNvGrpSpPr>
                <p:nvPr/>
              </p:nvGrpSpPr>
              <p:grpSpPr bwMode="auto">
                <a:xfrm>
                  <a:off x="3783" y="4397"/>
                  <a:ext cx="2442" cy="0"/>
                  <a:chOff x="3765" y="2506"/>
                  <a:chExt cx="2442" cy="0"/>
                </a:xfrm>
              </p:grpSpPr>
              <p:sp>
                <p:nvSpPr>
                  <p:cNvPr id="78930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3765" y="2506"/>
                    <a:ext cx="244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8931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5697" y="2506"/>
                    <a:ext cx="40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2" name="Group 84"/>
                <p:cNvGrpSpPr>
                  <a:grpSpLocks/>
                </p:cNvGrpSpPr>
                <p:nvPr/>
              </p:nvGrpSpPr>
              <p:grpSpPr bwMode="auto">
                <a:xfrm>
                  <a:off x="3783" y="5028"/>
                  <a:ext cx="2442" cy="0"/>
                  <a:chOff x="3765" y="2506"/>
                  <a:chExt cx="2442" cy="0"/>
                </a:xfrm>
              </p:grpSpPr>
              <p:sp>
                <p:nvSpPr>
                  <p:cNvPr id="78933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3765" y="2506"/>
                    <a:ext cx="244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893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5697" y="2506"/>
                    <a:ext cx="40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3" name="Group 87"/>
                <p:cNvGrpSpPr>
                  <a:grpSpLocks/>
                </p:cNvGrpSpPr>
                <p:nvPr/>
              </p:nvGrpSpPr>
              <p:grpSpPr bwMode="auto">
                <a:xfrm>
                  <a:off x="3783" y="5659"/>
                  <a:ext cx="2442" cy="0"/>
                  <a:chOff x="3765" y="2506"/>
                  <a:chExt cx="2442" cy="0"/>
                </a:xfrm>
              </p:grpSpPr>
              <p:sp>
                <p:nvSpPr>
                  <p:cNvPr id="7893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3765" y="2506"/>
                    <a:ext cx="244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sp>
                <p:nvSpPr>
                  <p:cNvPr id="78937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5697" y="2506"/>
                    <a:ext cx="402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78938" name="Text Box 90"/>
            <p:cNvSpPr txBox="1">
              <a:spLocks noChangeArrowheads="1"/>
            </p:cNvSpPr>
            <p:nvPr/>
          </p:nvSpPr>
          <p:spPr bwMode="auto">
            <a:xfrm>
              <a:off x="969" y="1628"/>
              <a:ext cx="18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pt-BR" sz="2600" b="1" dirty="0"/>
                <a:t>N</a:t>
              </a:r>
            </a:p>
          </p:txBody>
        </p:sp>
        <p:sp>
          <p:nvSpPr>
            <p:cNvPr id="78939" name="Text Box 91"/>
            <p:cNvSpPr txBox="1">
              <a:spLocks noChangeArrowheads="1"/>
            </p:cNvSpPr>
            <p:nvPr/>
          </p:nvSpPr>
          <p:spPr bwMode="auto">
            <a:xfrm>
              <a:off x="2363" y="1628"/>
              <a:ext cx="182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pt-BR" sz="2600" b="1" dirty="0"/>
                <a:t>S</a:t>
              </a:r>
            </a:p>
          </p:txBody>
        </p:sp>
      </p:grpSp>
      <p:grpSp>
        <p:nvGrpSpPr>
          <p:cNvPr id="14" name="Group 92"/>
          <p:cNvGrpSpPr>
            <a:grpSpLocks/>
          </p:cNvGrpSpPr>
          <p:nvPr/>
        </p:nvGrpSpPr>
        <p:grpSpPr bwMode="auto">
          <a:xfrm>
            <a:off x="6741418" y="1928418"/>
            <a:ext cx="1176073" cy="607225"/>
            <a:chOff x="1485" y="1392"/>
            <a:chExt cx="672" cy="347"/>
          </a:xfrm>
        </p:grpSpPr>
        <p:grpSp>
          <p:nvGrpSpPr>
            <p:cNvPr id="15" name="Group 93"/>
            <p:cNvGrpSpPr>
              <a:grpSpLocks/>
            </p:cNvGrpSpPr>
            <p:nvPr/>
          </p:nvGrpSpPr>
          <p:grpSpPr bwMode="auto">
            <a:xfrm>
              <a:off x="1572" y="1516"/>
              <a:ext cx="537" cy="223"/>
              <a:chOff x="1572" y="1516"/>
              <a:chExt cx="537" cy="223"/>
            </a:xfrm>
          </p:grpSpPr>
          <p:sp>
            <p:nvSpPr>
              <p:cNvPr id="78942" name="Oval 94"/>
              <p:cNvSpPr>
                <a:spLocks noChangeArrowheads="1"/>
              </p:cNvSpPr>
              <p:nvPr/>
            </p:nvSpPr>
            <p:spPr bwMode="auto">
              <a:xfrm>
                <a:off x="1572" y="1516"/>
                <a:ext cx="0" cy="2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78943" name="Line 95"/>
              <p:cNvSpPr>
                <a:spLocks noChangeShapeType="1"/>
              </p:cNvSpPr>
              <p:nvPr/>
            </p:nvSpPr>
            <p:spPr bwMode="auto">
              <a:xfrm>
                <a:off x="1633" y="1627"/>
                <a:ext cx="476" cy="0"/>
              </a:xfrm>
              <a:prstGeom prst="line">
                <a:avLst/>
              </a:prstGeom>
              <a:noFill/>
              <a:ln w="25400">
                <a:solidFill>
                  <a:srgbClr val="FF6633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78944" name="Text Box 96"/>
            <p:cNvSpPr txBox="1">
              <a:spLocks noChangeArrowheads="1"/>
            </p:cNvSpPr>
            <p:nvPr/>
          </p:nvSpPr>
          <p:spPr bwMode="auto">
            <a:xfrm>
              <a:off x="1485" y="1392"/>
              <a:ext cx="2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pt-BR" sz="2200" i="1" dirty="0"/>
                <a:t>P</a:t>
              </a:r>
              <a:r>
                <a:rPr lang="pt-BR" sz="2200" i="1" baseline="-25000" dirty="0"/>
                <a:t>1</a:t>
              </a:r>
              <a:endParaRPr lang="pt-BR" sz="2200" i="1" dirty="0"/>
            </a:p>
          </p:txBody>
        </p:sp>
        <p:sp>
          <p:nvSpPr>
            <p:cNvPr id="78945" name="Text Box 97"/>
            <p:cNvSpPr txBox="1">
              <a:spLocks noChangeArrowheads="1"/>
            </p:cNvSpPr>
            <p:nvPr/>
          </p:nvSpPr>
          <p:spPr bwMode="auto">
            <a:xfrm>
              <a:off x="1932" y="1398"/>
              <a:ext cx="2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pt-BR" sz="2200" b="1" i="1" dirty="0">
                  <a:solidFill>
                    <a:srgbClr val="FF6633"/>
                  </a:solidFill>
                </a:rPr>
                <a:t>B</a:t>
              </a:r>
            </a:p>
          </p:txBody>
        </p:sp>
      </p:grp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6741418" y="2658138"/>
            <a:ext cx="1176073" cy="607224"/>
            <a:chOff x="1485" y="1392"/>
            <a:chExt cx="672" cy="347"/>
          </a:xfrm>
        </p:grpSpPr>
        <p:grpSp>
          <p:nvGrpSpPr>
            <p:cNvPr id="17" name="Group 99"/>
            <p:cNvGrpSpPr>
              <a:grpSpLocks/>
            </p:cNvGrpSpPr>
            <p:nvPr/>
          </p:nvGrpSpPr>
          <p:grpSpPr bwMode="auto">
            <a:xfrm>
              <a:off x="1572" y="1516"/>
              <a:ext cx="537" cy="223"/>
              <a:chOff x="1572" y="1516"/>
              <a:chExt cx="537" cy="223"/>
            </a:xfrm>
          </p:grpSpPr>
          <p:sp>
            <p:nvSpPr>
              <p:cNvPr id="78948" name="Oval 100"/>
              <p:cNvSpPr>
                <a:spLocks noChangeArrowheads="1"/>
              </p:cNvSpPr>
              <p:nvPr/>
            </p:nvSpPr>
            <p:spPr bwMode="auto">
              <a:xfrm>
                <a:off x="1572" y="1516"/>
                <a:ext cx="0" cy="2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78949" name="Line 101"/>
              <p:cNvSpPr>
                <a:spLocks noChangeShapeType="1"/>
              </p:cNvSpPr>
              <p:nvPr/>
            </p:nvSpPr>
            <p:spPr bwMode="auto">
              <a:xfrm>
                <a:off x="1633" y="1627"/>
                <a:ext cx="476" cy="0"/>
              </a:xfrm>
              <a:prstGeom prst="line">
                <a:avLst/>
              </a:prstGeom>
              <a:noFill/>
              <a:ln w="25400">
                <a:solidFill>
                  <a:srgbClr val="FF6633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78950" name="Text Box 102"/>
            <p:cNvSpPr txBox="1">
              <a:spLocks noChangeArrowheads="1"/>
            </p:cNvSpPr>
            <p:nvPr/>
          </p:nvSpPr>
          <p:spPr bwMode="auto">
            <a:xfrm>
              <a:off x="1485" y="1392"/>
              <a:ext cx="2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pt-BR" sz="2200" i="1" dirty="0"/>
                <a:t>P</a:t>
              </a:r>
              <a:r>
                <a:rPr lang="pt-BR" sz="2200" i="1" baseline="-25000" dirty="0"/>
                <a:t>2</a:t>
              </a:r>
              <a:endParaRPr lang="pt-BR" sz="2200" i="1" dirty="0"/>
            </a:p>
          </p:txBody>
        </p:sp>
        <p:sp>
          <p:nvSpPr>
            <p:cNvPr id="78951" name="Text Box 103"/>
            <p:cNvSpPr txBox="1">
              <a:spLocks noChangeArrowheads="1"/>
            </p:cNvSpPr>
            <p:nvPr/>
          </p:nvSpPr>
          <p:spPr bwMode="auto">
            <a:xfrm>
              <a:off x="1932" y="1398"/>
              <a:ext cx="2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pt-BR" sz="2200" b="1" i="1" dirty="0">
                  <a:solidFill>
                    <a:srgbClr val="FF6633"/>
                  </a:solidFill>
                </a:rPr>
                <a:t>B</a:t>
              </a:r>
            </a:p>
          </p:txBody>
        </p:sp>
      </p:grpSp>
      <p:grpSp>
        <p:nvGrpSpPr>
          <p:cNvPr id="18" name="Group 104"/>
          <p:cNvGrpSpPr>
            <a:grpSpLocks/>
          </p:cNvGrpSpPr>
          <p:nvPr/>
        </p:nvGrpSpPr>
        <p:grpSpPr bwMode="auto">
          <a:xfrm>
            <a:off x="6741418" y="3387855"/>
            <a:ext cx="1176073" cy="607225"/>
            <a:chOff x="1485" y="1392"/>
            <a:chExt cx="672" cy="347"/>
          </a:xfrm>
        </p:grpSpPr>
        <p:grpSp>
          <p:nvGrpSpPr>
            <p:cNvPr id="19" name="Group 105"/>
            <p:cNvGrpSpPr>
              <a:grpSpLocks/>
            </p:cNvGrpSpPr>
            <p:nvPr/>
          </p:nvGrpSpPr>
          <p:grpSpPr bwMode="auto">
            <a:xfrm>
              <a:off x="1572" y="1516"/>
              <a:ext cx="537" cy="223"/>
              <a:chOff x="1572" y="1516"/>
              <a:chExt cx="537" cy="223"/>
            </a:xfrm>
          </p:grpSpPr>
          <p:sp>
            <p:nvSpPr>
              <p:cNvPr id="78954" name="Oval 106"/>
              <p:cNvSpPr>
                <a:spLocks noChangeArrowheads="1"/>
              </p:cNvSpPr>
              <p:nvPr/>
            </p:nvSpPr>
            <p:spPr bwMode="auto">
              <a:xfrm>
                <a:off x="1572" y="1516"/>
                <a:ext cx="0" cy="223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78955" name="Line 107"/>
              <p:cNvSpPr>
                <a:spLocks noChangeShapeType="1"/>
              </p:cNvSpPr>
              <p:nvPr/>
            </p:nvSpPr>
            <p:spPr bwMode="auto">
              <a:xfrm>
                <a:off x="1633" y="1627"/>
                <a:ext cx="476" cy="0"/>
              </a:xfrm>
              <a:prstGeom prst="line">
                <a:avLst/>
              </a:prstGeom>
              <a:noFill/>
              <a:ln w="25400">
                <a:solidFill>
                  <a:srgbClr val="FF6633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0" tIns="0" rIns="0" bIns="0" anchor="ctr">
                <a:spAutoFit/>
              </a:bodyPr>
              <a:lstStyle/>
              <a:p>
                <a:endParaRPr lang="pt-BR"/>
              </a:p>
            </p:txBody>
          </p:sp>
        </p:grpSp>
        <p:sp>
          <p:nvSpPr>
            <p:cNvPr id="78956" name="Text Box 108"/>
            <p:cNvSpPr txBox="1">
              <a:spLocks noChangeArrowheads="1"/>
            </p:cNvSpPr>
            <p:nvPr/>
          </p:nvSpPr>
          <p:spPr bwMode="auto">
            <a:xfrm>
              <a:off x="1485" y="1392"/>
              <a:ext cx="2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pt-BR" sz="2200" i="1" dirty="0"/>
                <a:t>P</a:t>
              </a:r>
              <a:r>
                <a:rPr lang="pt-BR" sz="2200" i="1" baseline="-25000" dirty="0"/>
                <a:t>3</a:t>
              </a:r>
              <a:endParaRPr lang="pt-BR" sz="2200" i="1" dirty="0"/>
            </a:p>
          </p:txBody>
        </p:sp>
        <p:sp>
          <p:nvSpPr>
            <p:cNvPr id="78957" name="Text Box 109"/>
            <p:cNvSpPr txBox="1">
              <a:spLocks noChangeArrowheads="1"/>
            </p:cNvSpPr>
            <p:nvPr/>
          </p:nvSpPr>
          <p:spPr bwMode="auto">
            <a:xfrm>
              <a:off x="1932" y="1398"/>
              <a:ext cx="2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pt-BR" sz="2200" b="1" i="1" dirty="0">
                  <a:solidFill>
                    <a:srgbClr val="FF6633"/>
                  </a:solidFill>
                </a:rPr>
                <a:t>B</a:t>
              </a:r>
            </a:p>
          </p:txBody>
        </p:sp>
      </p:grp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04" y="1928418"/>
            <a:ext cx="2914650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0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 autoUpdateAnimBg="0"/>
      <p:bldP spid="78851" grpId="0" build="p" autoUpdateAnimBg="0" advAuto="0"/>
      <p:bldP spid="78909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Imantação 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>Transitória </a:t>
            </a:r>
            <a:r>
              <a:rPr lang="pt-BR" dirty="0">
                <a:solidFill>
                  <a:schemeClr val="accent1"/>
                </a:solidFill>
              </a:rPr>
              <a:t>e Permanente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b="1" dirty="0">
                <a:solidFill>
                  <a:schemeClr val="accent1"/>
                </a:solidFill>
              </a:rPr>
              <a:t>Ímãs permanentes</a:t>
            </a:r>
            <a:r>
              <a:rPr lang="pt-BR" sz="2600" dirty="0"/>
              <a:t> são aqueles que, uma vez imantados, conservam suas características magnéticas.</a:t>
            </a:r>
          </a:p>
          <a:p>
            <a:pPr algn="just"/>
            <a:r>
              <a:rPr lang="pt-BR" sz="2600" b="1" dirty="0">
                <a:solidFill>
                  <a:schemeClr val="accent1"/>
                </a:solidFill>
              </a:rPr>
              <a:t>Ímãs transitórios</a:t>
            </a:r>
            <a:r>
              <a:rPr lang="pt-BR" sz="2600" dirty="0"/>
              <a:t> são aqueles que, quando submetidos a um campo magnético, passam a funcionar como ímãs; assim que cessa a ação do campo, ele volta às características anteriores.</a:t>
            </a:r>
          </a:p>
        </p:txBody>
      </p:sp>
    </p:spTree>
    <p:extLst>
      <p:ext uri="{BB962C8B-B14F-4D97-AF65-F5344CB8AC3E}">
        <p14:creationId xmlns:p14="http://schemas.microsoft.com/office/powerpoint/2010/main" val="382756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utoUpdateAnimBg="0"/>
      <p:bldP spid="80899" grpId="0" build="p" autoUpdateAnimBg="0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A Experiência 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>de </a:t>
            </a:r>
            <a:r>
              <a:rPr lang="pt-BR" dirty="0" err="1">
                <a:solidFill>
                  <a:schemeClr val="accent1"/>
                </a:solidFill>
              </a:rPr>
              <a:t>Oersted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Em 1820, o físico dinamarquês H. C. </a:t>
            </a:r>
            <a:r>
              <a:rPr lang="pt-BR" sz="2600" dirty="0" err="1"/>
              <a:t>Oersted</a:t>
            </a:r>
            <a:r>
              <a:rPr lang="pt-BR" sz="2600" dirty="0"/>
              <a:t> notou que uma corrente elétrica fluindo através de um condutor desviava uma agulha magnética colocada em sua proximidade</a:t>
            </a:r>
            <a:r>
              <a:rPr lang="pt-BR" sz="2600" dirty="0" smtClean="0"/>
              <a:t>.</a:t>
            </a:r>
          </a:p>
          <a:p>
            <a:pPr algn="just"/>
            <a:endParaRPr lang="pt-BR" sz="2600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16" y="3275781"/>
            <a:ext cx="9304338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80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utoUpdateAnimBg="0"/>
      <p:bldP spid="81923" grpId="0" build="p" autoUpdateAnimBg="0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Experiência de </a:t>
            </a:r>
            <a:r>
              <a:rPr lang="pt-BR" dirty="0" err="1">
                <a:solidFill>
                  <a:schemeClr val="accent1"/>
                </a:solidFill>
              </a:rPr>
              <a:t>Oersted</a:t>
            </a:r>
            <a:endParaRPr lang="pt-BR" dirty="0">
              <a:solidFill>
                <a:schemeClr val="accent1"/>
              </a:solidFill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Quando a corrente elétrica “ </a:t>
            </a:r>
            <a:r>
              <a:rPr lang="pt-BR" sz="2600" b="1" i="1" dirty="0">
                <a:solidFill>
                  <a:srgbClr val="008000"/>
                </a:solidFill>
              </a:rPr>
              <a:t>i</a:t>
            </a:r>
            <a:r>
              <a:rPr lang="pt-BR" sz="2600" dirty="0"/>
              <a:t> ” se estabelece no condutor, a agulha magnética assume uma posição perpendicular ao plano definido pelo fio e pelo centro da agulha.</a:t>
            </a:r>
          </a:p>
        </p:txBody>
      </p:sp>
      <p:pic>
        <p:nvPicPr>
          <p:cNvPr id="9934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040" y="2987749"/>
            <a:ext cx="37433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93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utoUpdateAnimBg="0"/>
      <p:bldP spid="82947" grpId="0" build="p" autoUpdateAnimBg="0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6" name="Object 8"/>
          <p:cNvGraphicFramePr>
            <a:graphicFrameLocks noChangeAspect="1"/>
          </p:cNvGraphicFramePr>
          <p:nvPr>
            <p:extLst/>
          </p:nvPr>
        </p:nvGraphicFramePr>
        <p:xfrm>
          <a:off x="791839" y="4067869"/>
          <a:ext cx="2821579" cy="2108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3" imgW="1734820" imgH="1295400" progId="Word.Picture.8">
                  <p:embed/>
                </p:oleObj>
              </mc:Choice>
              <mc:Fallback>
                <p:oleObj r:id="rId3" imgW="1734820" imgH="12954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1839" y="4067869"/>
                        <a:ext cx="2821579" cy="2108716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6600F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sz="3100" dirty="0">
                <a:solidFill>
                  <a:schemeClr val="accent1"/>
                </a:solidFill>
              </a:rPr>
              <a:t>Campo Magnético </a:t>
            </a:r>
            <a:r>
              <a:rPr lang="pt-BR" sz="3100" dirty="0" smtClean="0">
                <a:solidFill>
                  <a:schemeClr val="accent1"/>
                </a:solidFill>
              </a:rPr>
              <a:t/>
            </a:r>
            <a:br>
              <a:rPr lang="pt-BR" sz="3100" dirty="0" smtClean="0">
                <a:solidFill>
                  <a:schemeClr val="accent1"/>
                </a:solidFill>
              </a:rPr>
            </a:br>
            <a:r>
              <a:rPr lang="pt-BR" sz="3100" dirty="0" smtClean="0">
                <a:solidFill>
                  <a:schemeClr val="accent1"/>
                </a:solidFill>
              </a:rPr>
              <a:t>Gerado </a:t>
            </a:r>
            <a:r>
              <a:rPr lang="pt-BR" sz="3100" dirty="0">
                <a:solidFill>
                  <a:schemeClr val="accent1"/>
                </a:solidFill>
              </a:rPr>
              <a:t>em um Condutor Reto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Em cada ponto do campo o vetor B é perpendicular ao plano definido pelo ponto e o fio.</a:t>
            </a:r>
          </a:p>
          <a:p>
            <a:pPr algn="just"/>
            <a:r>
              <a:rPr lang="pt-BR" sz="2600" dirty="0"/>
              <a:t>As linhas de indução magnética são circunferências concêntricas com o fio.</a:t>
            </a:r>
          </a:p>
        </p:txBody>
      </p:sp>
      <p:pic>
        <p:nvPicPr>
          <p:cNvPr id="83974" name="Picture 6" descr="Fio Limalha_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8184" y="4067870"/>
            <a:ext cx="2808312" cy="2108716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83975" name="Picture 7" descr="Fio Limalha_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1340" y="4067870"/>
            <a:ext cx="2828416" cy="2108716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837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  <p:bldP spid="83971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Revisão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Estrutura química da molécula</a:t>
            </a:r>
            <a:endParaRPr lang="pt-BR" dirty="0"/>
          </a:p>
          <a:p>
            <a:r>
              <a:rPr lang="pt-BR" dirty="0" smtClean="0"/>
              <a:t>	Átomos </a:t>
            </a:r>
          </a:p>
          <a:p>
            <a:r>
              <a:rPr lang="pt-BR" dirty="0" smtClean="0"/>
              <a:t>  Moléculas</a:t>
            </a:r>
          </a:p>
          <a:p>
            <a:r>
              <a:rPr lang="pt-BR" dirty="0" smtClean="0"/>
              <a:t>Prótons, Neutros e Elétrons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07897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Sentido das Linhas 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>de </a:t>
            </a:r>
            <a:r>
              <a:rPr lang="pt-BR" dirty="0">
                <a:solidFill>
                  <a:schemeClr val="accent1"/>
                </a:solidFill>
              </a:rPr>
              <a:t>Campo Magnético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600" dirty="0"/>
              <a:t>O sentido das linhas de campo magnético gerado por corrente elétrica foi estudado por Amp</a:t>
            </a:r>
            <a:r>
              <a:rPr lang="pt-BR" sz="2200" dirty="0">
                <a:solidFill>
                  <a:schemeClr val="tx2"/>
                </a:solidFill>
                <a:sym typeface="Symbol" pitchFamily="18" charset="2"/>
              </a:rPr>
              <a:t>è</a:t>
            </a:r>
            <a:r>
              <a:rPr lang="pt-BR" sz="2600" dirty="0"/>
              <a:t>re, que estabeleceu regra para determiná-lo, conhecida como </a:t>
            </a:r>
            <a:r>
              <a:rPr lang="pt-BR" sz="2600" b="1" dirty="0">
                <a:solidFill>
                  <a:schemeClr val="accent1"/>
                </a:solidFill>
              </a:rPr>
              <a:t>regra da mão direita</a:t>
            </a:r>
            <a:r>
              <a:rPr lang="pt-BR" sz="2600" dirty="0"/>
              <a:t>.</a:t>
            </a:r>
          </a:p>
          <a:p>
            <a:pPr algn="just"/>
            <a:r>
              <a:rPr lang="pt-BR" sz="2600" dirty="0"/>
              <a:t>Segure o condutor com a mão direita e aponte o polegar no sentido da corrente. Os demais dedos dobrados fornecem o sentido do </a:t>
            </a:r>
            <a:r>
              <a:rPr lang="pt-BR" sz="2600" dirty="0">
                <a:solidFill>
                  <a:schemeClr val="accent1"/>
                </a:solidFill>
              </a:rPr>
              <a:t>vetor </a:t>
            </a:r>
            <a:r>
              <a:rPr lang="pt-BR" sz="2600" b="1" i="1" dirty="0">
                <a:solidFill>
                  <a:schemeClr val="accent1"/>
                </a:solidFill>
              </a:rPr>
              <a:t>B</a:t>
            </a:r>
            <a:r>
              <a:rPr lang="pt-BR" sz="2600" dirty="0"/>
              <a:t>.</a:t>
            </a:r>
          </a:p>
        </p:txBody>
      </p:sp>
      <p:pic>
        <p:nvPicPr>
          <p:cNvPr id="84996" name="Picture 4" descr="Fio Limalha_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6256" y="4211885"/>
            <a:ext cx="2376264" cy="2853038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3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49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utoUpdateAnimBg="0"/>
      <p:bldP spid="84995" grpId="0" build="p" autoUpdateAnimBg="0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 anchorCtr="1"/>
          <a:lstStyle/>
          <a:p>
            <a:r>
              <a:rPr lang="pt-BR" dirty="0">
                <a:solidFill>
                  <a:schemeClr val="accent1"/>
                </a:solidFill>
              </a:rPr>
              <a:t>Linhas de Indução </a:t>
            </a:r>
            <a:r>
              <a:rPr lang="pt-BR" dirty="0" smtClean="0">
                <a:solidFill>
                  <a:schemeClr val="accent1"/>
                </a:solidFill>
              </a:rPr>
              <a:t/>
            </a:r>
            <a:br>
              <a:rPr lang="pt-BR" dirty="0" smtClean="0">
                <a:solidFill>
                  <a:schemeClr val="accent1"/>
                </a:solidFill>
              </a:rPr>
            </a:br>
            <a:r>
              <a:rPr lang="pt-BR" dirty="0" smtClean="0">
                <a:solidFill>
                  <a:schemeClr val="accent1"/>
                </a:solidFill>
              </a:rPr>
              <a:t>Condutor </a:t>
            </a:r>
            <a:r>
              <a:rPr lang="pt-BR" dirty="0">
                <a:solidFill>
                  <a:schemeClr val="accent1"/>
                </a:solidFill>
              </a:rPr>
              <a:t>Retilíneo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200" dirty="0"/>
              <a:t>Vista em perspectiva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3913243" y="1581932"/>
            <a:ext cx="2329395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pt-BR" sz="2200" dirty="0"/>
              <a:t>Vista de cima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6823674" y="1581932"/>
            <a:ext cx="2329394" cy="491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0794" tIns="50397" rIns="100794" bIns="50397"/>
          <a:lstStyle/>
          <a:p>
            <a:pPr marL="377979" indent="-377979">
              <a:spcBef>
                <a:spcPct val="20000"/>
              </a:spcBef>
              <a:buClr>
                <a:schemeClr val="accent1"/>
              </a:buClr>
              <a:buFontTx/>
              <a:buChar char="•"/>
            </a:pPr>
            <a:r>
              <a:rPr lang="pt-BR" sz="2200" dirty="0"/>
              <a:t>Vista de lado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0" y="5280035"/>
            <a:ext cx="9072760" cy="1459437"/>
            <a:chOff x="1578" y="3121"/>
            <a:chExt cx="3157" cy="914"/>
          </a:xfrm>
        </p:grpSpPr>
        <p:grpSp>
          <p:nvGrpSpPr>
            <p:cNvPr id="3" name="Group 41"/>
            <p:cNvGrpSpPr>
              <a:grpSpLocks/>
            </p:cNvGrpSpPr>
            <p:nvPr/>
          </p:nvGrpSpPr>
          <p:grpSpPr bwMode="auto">
            <a:xfrm>
              <a:off x="1578" y="3121"/>
              <a:ext cx="3020" cy="580"/>
              <a:chOff x="1578" y="3121"/>
              <a:chExt cx="3020" cy="580"/>
            </a:xfrm>
          </p:grpSpPr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1578" y="3202"/>
                <a:ext cx="68" cy="223"/>
                <a:chOff x="1381" y="3514"/>
                <a:chExt cx="68" cy="223"/>
              </a:xfrm>
            </p:grpSpPr>
            <p:sp>
              <p:nvSpPr>
                <p:cNvPr id="86036" name="Oval 20"/>
                <p:cNvSpPr>
                  <a:spLocks noChangeArrowheads="1"/>
                </p:cNvSpPr>
                <p:nvPr/>
              </p:nvSpPr>
              <p:spPr bwMode="auto">
                <a:xfrm>
                  <a:off x="1381" y="3514"/>
                  <a:ext cx="0" cy="223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sp>
              <p:nvSpPr>
                <p:cNvPr id="86037" name="Oval 21"/>
                <p:cNvSpPr>
                  <a:spLocks noChangeArrowheads="1"/>
                </p:cNvSpPr>
                <p:nvPr/>
              </p:nvSpPr>
              <p:spPr bwMode="auto">
                <a:xfrm>
                  <a:off x="1449" y="3514"/>
                  <a:ext cx="0" cy="223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</p:grpSp>
          <p:sp>
            <p:nvSpPr>
              <p:cNvPr id="86039" name="AutoShape 23"/>
              <p:cNvSpPr>
                <a:spLocks noChangeArrowheads="1"/>
              </p:cNvSpPr>
              <p:nvPr/>
            </p:nvSpPr>
            <p:spPr bwMode="auto">
              <a:xfrm>
                <a:off x="1838" y="3156"/>
                <a:ext cx="0" cy="314"/>
              </a:xfrm>
              <a:prstGeom prst="rightArrow">
                <a:avLst>
                  <a:gd name="adj1" fmla="val 50000"/>
                  <a:gd name="adj2" fmla="val 68636"/>
                </a:avLst>
              </a:prstGeom>
              <a:solidFill>
                <a:schemeClr val="tx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86040" name="Text Box 24"/>
              <p:cNvSpPr txBox="1">
                <a:spLocks noChangeArrowheads="1"/>
              </p:cNvSpPr>
              <p:nvPr/>
            </p:nvSpPr>
            <p:spPr bwMode="auto">
              <a:xfrm>
                <a:off x="2185" y="3121"/>
                <a:ext cx="2413" cy="5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pt-BR" sz="2200" dirty="0"/>
                  <a:t>Grandeza orientada do plano para o observador (saindo do plano)</a:t>
                </a:r>
              </a:p>
            </p:txBody>
          </p:sp>
        </p:grpSp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1578" y="3651"/>
              <a:ext cx="3157" cy="384"/>
              <a:chOff x="1578" y="3651"/>
              <a:chExt cx="3157" cy="384"/>
            </a:xfrm>
          </p:grpSpPr>
          <p:sp>
            <p:nvSpPr>
              <p:cNvPr id="86046" name="AutoShape 30"/>
              <p:cNvSpPr>
                <a:spLocks noChangeArrowheads="1"/>
              </p:cNvSpPr>
              <p:nvPr/>
            </p:nvSpPr>
            <p:spPr bwMode="auto">
              <a:xfrm>
                <a:off x="1838" y="3686"/>
                <a:ext cx="0" cy="314"/>
              </a:xfrm>
              <a:prstGeom prst="rightArrow">
                <a:avLst>
                  <a:gd name="adj1" fmla="val 50000"/>
                  <a:gd name="adj2" fmla="val 68636"/>
                </a:avLst>
              </a:prstGeom>
              <a:solidFill>
                <a:schemeClr val="tx2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/>
              <a:p>
                <a:endParaRPr lang="pt-BR"/>
              </a:p>
            </p:txBody>
          </p:sp>
          <p:sp>
            <p:nvSpPr>
              <p:cNvPr id="86047" name="Text Box 31"/>
              <p:cNvSpPr txBox="1">
                <a:spLocks noChangeArrowheads="1"/>
              </p:cNvSpPr>
              <p:nvPr/>
            </p:nvSpPr>
            <p:spPr bwMode="auto">
              <a:xfrm>
                <a:off x="2185" y="3651"/>
                <a:ext cx="2550" cy="3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>
                <a:spAutoFit/>
              </a:bodyPr>
              <a:lstStyle/>
              <a:p>
                <a:r>
                  <a:rPr lang="pt-BR" sz="2200" dirty="0"/>
                  <a:t>Grandeza orientada do observador para o plano (entrando no plano)</a:t>
                </a:r>
              </a:p>
            </p:txBody>
          </p:sp>
          <p:grpSp>
            <p:nvGrpSpPr>
              <p:cNvPr id="6" name="Group 36"/>
              <p:cNvGrpSpPr>
                <a:grpSpLocks/>
              </p:cNvGrpSpPr>
              <p:nvPr/>
            </p:nvGrpSpPr>
            <p:grpSpPr bwMode="auto">
              <a:xfrm>
                <a:off x="1578" y="3732"/>
                <a:ext cx="165" cy="223"/>
                <a:chOff x="1386" y="4040"/>
                <a:chExt cx="165" cy="223"/>
              </a:xfrm>
            </p:grpSpPr>
            <p:sp>
              <p:nvSpPr>
                <p:cNvPr id="86043" name="Oval 27"/>
                <p:cNvSpPr>
                  <a:spLocks noChangeArrowheads="1"/>
                </p:cNvSpPr>
                <p:nvPr/>
              </p:nvSpPr>
              <p:spPr bwMode="auto">
                <a:xfrm>
                  <a:off x="1386" y="4040"/>
                  <a:ext cx="0" cy="223"/>
                </a:xfrm>
                <a:prstGeom prst="ellipse">
                  <a:avLst/>
                </a:prstGeom>
                <a:noFill/>
                <a:ln w="12700">
                  <a:solidFill>
                    <a:srgbClr val="FFFFFF"/>
                  </a:solidFill>
                  <a:round/>
                  <a:headEnd/>
                  <a:tailEnd/>
                </a:ln>
                <a:effectLst/>
              </p:spPr>
              <p:txBody>
                <a:bodyPr wrap="none" lIns="0" tIns="0" rIns="0" bIns="0" anchor="ctr">
                  <a:spAutoFit/>
                </a:bodyPr>
                <a:lstStyle/>
                <a:p>
                  <a:endParaRPr lang="pt-BR"/>
                </a:p>
              </p:txBody>
            </p:sp>
            <p:grpSp>
              <p:nvGrpSpPr>
                <p:cNvPr id="7" name="Group 35"/>
                <p:cNvGrpSpPr>
                  <a:grpSpLocks/>
                </p:cNvGrpSpPr>
                <p:nvPr/>
              </p:nvGrpSpPr>
              <p:grpSpPr bwMode="auto">
                <a:xfrm>
                  <a:off x="1414" y="4082"/>
                  <a:ext cx="137" cy="137"/>
                  <a:chOff x="615" y="3596"/>
                  <a:chExt cx="338" cy="338"/>
                </a:xfrm>
              </p:grpSpPr>
              <p:sp>
                <p:nvSpPr>
                  <p:cNvPr id="86048" name="Line 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615" y="3596"/>
                    <a:ext cx="338" cy="338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  <p:sp>
                <p:nvSpPr>
                  <p:cNvPr id="86049" name="Line 33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615" y="3596"/>
                    <a:ext cx="338" cy="338"/>
                  </a:xfrm>
                  <a:prstGeom prst="line">
                    <a:avLst/>
                  </a:prstGeom>
                  <a:noFill/>
                  <a:ln w="19050">
                    <a:solidFill>
                      <a:srgbClr val="FFFF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lIns="0" tIns="0" rIns="0" bIns="0" anchor="ctr">
                    <a:spAutoFit/>
                  </a:bodyPr>
                  <a:lstStyle/>
                  <a:p>
                    <a:endParaRPr lang="pt-BR"/>
                  </a:p>
                </p:txBody>
              </p:sp>
            </p:grpSp>
          </p:grpSp>
        </p:grpSp>
      </p:grp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2370138"/>
            <a:ext cx="860901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57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5" dur="5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utoUpdateAnimBg="0"/>
      <p:bldP spid="86019" grpId="0" build="p" autoUpdateAnimBg="0" advAuto="0"/>
      <p:bldP spid="86022" grpId="0" autoUpdateAnimBg="0"/>
      <p:bldP spid="8602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Matéria/Molécula</a:t>
            </a:r>
            <a:endParaRPr lang="pt-BR" dirty="0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pt-BR" dirty="0" smtClean="0"/>
              <a:t>Matéria</a:t>
            </a:r>
          </a:p>
          <a:p>
            <a:pPr lvl="1" algn="l"/>
            <a:r>
              <a:rPr lang="pt-BR" dirty="0" smtClean="0"/>
              <a:t>É </a:t>
            </a:r>
            <a:r>
              <a:rPr lang="pt-BR" dirty="0"/>
              <a:t>tudo aquilo que possui massa e ocupa lugar no espaço</a:t>
            </a:r>
            <a:r>
              <a:rPr lang="pt-BR" dirty="0" smtClean="0"/>
              <a:t>.</a:t>
            </a:r>
          </a:p>
          <a:p>
            <a:pPr algn="l"/>
            <a:r>
              <a:rPr lang="pt-BR" dirty="0" smtClean="0"/>
              <a:t>Molécula</a:t>
            </a:r>
          </a:p>
          <a:p>
            <a:pPr lvl="1" algn="l"/>
            <a:r>
              <a:rPr lang="pt-BR" dirty="0" smtClean="0"/>
              <a:t>Menor </a:t>
            </a:r>
            <a:r>
              <a:rPr lang="pt-BR" dirty="0"/>
              <a:t>parte da matéria que ainda conserva suas </a:t>
            </a:r>
            <a:r>
              <a:rPr lang="pt-BR" dirty="0" smtClean="0"/>
              <a:t>características é formada por átomos.</a:t>
            </a:r>
            <a:endParaRPr lang="pt-BR" dirty="0"/>
          </a:p>
          <a:p>
            <a:pPr algn="ctr"/>
            <a:endParaRPr lang="pt-BR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4348168" y="4486562"/>
            <a:ext cx="1689526" cy="2679539"/>
            <a:chOff x="4369" y="314"/>
            <a:chExt cx="1056" cy="1389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4862" y="616"/>
              <a:ext cx="436" cy="934"/>
            </a:xfrm>
            <a:custGeom>
              <a:avLst/>
              <a:gdLst/>
              <a:ahLst/>
              <a:cxnLst>
                <a:cxn ang="0">
                  <a:pos x="235" y="417"/>
                </a:cxn>
                <a:cxn ang="0">
                  <a:pos x="235" y="747"/>
                </a:cxn>
                <a:cxn ang="0">
                  <a:pos x="164" y="933"/>
                </a:cxn>
                <a:cxn ang="0">
                  <a:pos x="435" y="933"/>
                </a:cxn>
                <a:cxn ang="0">
                  <a:pos x="435" y="143"/>
                </a:cxn>
                <a:cxn ang="0">
                  <a:pos x="152" y="0"/>
                </a:cxn>
                <a:cxn ang="0">
                  <a:pos x="0" y="285"/>
                </a:cxn>
                <a:cxn ang="0">
                  <a:pos x="235" y="417"/>
                </a:cxn>
              </a:cxnLst>
              <a:rect l="0" t="0" r="r" b="b"/>
              <a:pathLst>
                <a:path w="436" h="934">
                  <a:moveTo>
                    <a:pt x="235" y="417"/>
                  </a:moveTo>
                  <a:lnTo>
                    <a:pt x="235" y="747"/>
                  </a:lnTo>
                  <a:lnTo>
                    <a:pt x="164" y="933"/>
                  </a:lnTo>
                  <a:lnTo>
                    <a:pt x="435" y="933"/>
                  </a:lnTo>
                  <a:lnTo>
                    <a:pt x="435" y="143"/>
                  </a:lnTo>
                  <a:lnTo>
                    <a:pt x="152" y="0"/>
                  </a:lnTo>
                  <a:lnTo>
                    <a:pt x="0" y="285"/>
                  </a:lnTo>
                  <a:lnTo>
                    <a:pt x="235" y="417"/>
                  </a:lnTo>
                </a:path>
              </a:pathLst>
            </a:custGeom>
            <a:solidFill>
              <a:srgbClr val="5F5F5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pt-BR" dirty="0"/>
            </a:p>
          </p:txBody>
        </p:sp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4451" y="1017"/>
              <a:ext cx="646" cy="500"/>
              <a:chOff x="4451" y="1017"/>
              <a:chExt cx="646" cy="500"/>
            </a:xfrm>
          </p:grpSpPr>
          <p:grpSp>
            <p:nvGrpSpPr>
              <p:cNvPr id="101" name="Group 5"/>
              <p:cNvGrpSpPr>
                <a:grpSpLocks/>
              </p:cNvGrpSpPr>
              <p:nvPr/>
            </p:nvGrpSpPr>
            <p:grpSpPr bwMode="auto">
              <a:xfrm>
                <a:off x="4451" y="1132"/>
                <a:ext cx="423" cy="385"/>
                <a:chOff x="4451" y="1132"/>
                <a:chExt cx="423" cy="385"/>
              </a:xfrm>
            </p:grpSpPr>
            <p:sp>
              <p:nvSpPr>
                <p:cNvPr id="106" name="Freeform 6"/>
                <p:cNvSpPr>
                  <a:spLocks/>
                </p:cNvSpPr>
                <p:nvPr/>
              </p:nvSpPr>
              <p:spPr bwMode="auto">
                <a:xfrm>
                  <a:off x="4451" y="1132"/>
                  <a:ext cx="423" cy="385"/>
                </a:xfrm>
                <a:custGeom>
                  <a:avLst/>
                  <a:gdLst/>
                  <a:ahLst/>
                  <a:cxnLst>
                    <a:cxn ang="0">
                      <a:pos x="13" y="177"/>
                    </a:cxn>
                    <a:cxn ang="0">
                      <a:pos x="222" y="275"/>
                    </a:cxn>
                    <a:cxn ang="0">
                      <a:pos x="211" y="296"/>
                    </a:cxn>
                    <a:cxn ang="0">
                      <a:pos x="246" y="340"/>
                    </a:cxn>
                    <a:cxn ang="0">
                      <a:pos x="316" y="197"/>
                    </a:cxn>
                    <a:cxn ang="0">
                      <a:pos x="328" y="142"/>
                    </a:cxn>
                    <a:cxn ang="0">
                      <a:pos x="301" y="158"/>
                    </a:cxn>
                    <a:cxn ang="0">
                      <a:pos x="58" y="43"/>
                    </a:cxn>
                    <a:cxn ang="0">
                      <a:pos x="82" y="0"/>
                    </a:cxn>
                    <a:cxn ang="0">
                      <a:pos x="363" y="120"/>
                    </a:cxn>
                    <a:cxn ang="0">
                      <a:pos x="375" y="98"/>
                    </a:cxn>
                    <a:cxn ang="0">
                      <a:pos x="422" y="120"/>
                    </a:cxn>
                    <a:cxn ang="0">
                      <a:pos x="398" y="175"/>
                    </a:cxn>
                    <a:cxn ang="0">
                      <a:pos x="339" y="218"/>
                    </a:cxn>
                    <a:cxn ang="0">
                      <a:pos x="257" y="384"/>
                    </a:cxn>
                    <a:cxn ang="0">
                      <a:pos x="140" y="319"/>
                    </a:cxn>
                    <a:cxn ang="0">
                      <a:pos x="0" y="208"/>
                    </a:cxn>
                    <a:cxn ang="0">
                      <a:pos x="13" y="177"/>
                    </a:cxn>
                  </a:cxnLst>
                  <a:rect l="0" t="0" r="r" b="b"/>
                  <a:pathLst>
                    <a:path w="423" h="385">
                      <a:moveTo>
                        <a:pt x="13" y="177"/>
                      </a:moveTo>
                      <a:lnTo>
                        <a:pt x="222" y="275"/>
                      </a:lnTo>
                      <a:lnTo>
                        <a:pt x="211" y="296"/>
                      </a:lnTo>
                      <a:lnTo>
                        <a:pt x="246" y="340"/>
                      </a:lnTo>
                      <a:lnTo>
                        <a:pt x="316" y="197"/>
                      </a:lnTo>
                      <a:lnTo>
                        <a:pt x="328" y="142"/>
                      </a:lnTo>
                      <a:lnTo>
                        <a:pt x="301" y="158"/>
                      </a:lnTo>
                      <a:lnTo>
                        <a:pt x="58" y="43"/>
                      </a:lnTo>
                      <a:lnTo>
                        <a:pt x="82" y="0"/>
                      </a:lnTo>
                      <a:lnTo>
                        <a:pt x="363" y="120"/>
                      </a:lnTo>
                      <a:lnTo>
                        <a:pt x="375" y="98"/>
                      </a:lnTo>
                      <a:lnTo>
                        <a:pt x="422" y="120"/>
                      </a:lnTo>
                      <a:lnTo>
                        <a:pt x="398" y="175"/>
                      </a:lnTo>
                      <a:lnTo>
                        <a:pt x="339" y="218"/>
                      </a:lnTo>
                      <a:lnTo>
                        <a:pt x="257" y="384"/>
                      </a:lnTo>
                      <a:lnTo>
                        <a:pt x="140" y="319"/>
                      </a:lnTo>
                      <a:lnTo>
                        <a:pt x="0" y="208"/>
                      </a:lnTo>
                      <a:lnTo>
                        <a:pt x="13" y="177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07" name="Freeform 7"/>
                <p:cNvSpPr>
                  <a:spLocks/>
                </p:cNvSpPr>
                <p:nvPr/>
              </p:nvSpPr>
              <p:spPr bwMode="auto">
                <a:xfrm>
                  <a:off x="4454" y="1308"/>
                  <a:ext cx="221" cy="122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220" y="99"/>
                    </a:cxn>
                    <a:cxn ang="0">
                      <a:pos x="208" y="121"/>
                    </a:cxn>
                    <a:cxn ang="0">
                      <a:pos x="0" y="23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221" h="122">
                      <a:moveTo>
                        <a:pt x="10" y="0"/>
                      </a:moveTo>
                      <a:lnTo>
                        <a:pt x="220" y="99"/>
                      </a:lnTo>
                      <a:lnTo>
                        <a:pt x="208" y="121"/>
                      </a:lnTo>
                      <a:lnTo>
                        <a:pt x="0" y="23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102" name="Group 8"/>
              <p:cNvGrpSpPr>
                <a:grpSpLocks/>
              </p:cNvGrpSpPr>
              <p:nvPr/>
            </p:nvGrpSpPr>
            <p:grpSpPr bwMode="auto">
              <a:xfrm>
                <a:off x="4486" y="1017"/>
                <a:ext cx="611" cy="215"/>
                <a:chOff x="4486" y="1017"/>
                <a:chExt cx="611" cy="215"/>
              </a:xfrm>
            </p:grpSpPr>
            <p:sp>
              <p:nvSpPr>
                <p:cNvPr id="104" name="Freeform 9"/>
                <p:cNvSpPr>
                  <a:spLocks/>
                </p:cNvSpPr>
                <p:nvPr/>
              </p:nvSpPr>
              <p:spPr bwMode="auto">
                <a:xfrm>
                  <a:off x="4486" y="1017"/>
                  <a:ext cx="611" cy="215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390" y="170"/>
                    </a:cxn>
                    <a:cxn ang="0">
                      <a:pos x="610" y="170"/>
                    </a:cxn>
                    <a:cxn ang="0">
                      <a:pos x="610" y="214"/>
                    </a:cxn>
                    <a:cxn ang="0">
                      <a:pos x="346" y="214"/>
                    </a:cxn>
                    <a:cxn ang="0">
                      <a:pos x="0" y="49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611" h="215">
                      <a:moveTo>
                        <a:pt x="26" y="0"/>
                      </a:moveTo>
                      <a:lnTo>
                        <a:pt x="390" y="170"/>
                      </a:lnTo>
                      <a:lnTo>
                        <a:pt x="610" y="170"/>
                      </a:lnTo>
                      <a:lnTo>
                        <a:pt x="610" y="214"/>
                      </a:lnTo>
                      <a:lnTo>
                        <a:pt x="346" y="214"/>
                      </a:lnTo>
                      <a:lnTo>
                        <a:pt x="0" y="49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9F9F9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05" name="Line 10"/>
                <p:cNvSpPr>
                  <a:spLocks noChangeShapeType="1"/>
                </p:cNvSpPr>
                <p:nvPr/>
              </p:nvSpPr>
              <p:spPr bwMode="auto">
                <a:xfrm>
                  <a:off x="4498" y="1055"/>
                  <a:ext cx="356" cy="16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sp>
            <p:nvSpPr>
              <p:cNvPr id="103" name="Freeform 11"/>
              <p:cNvSpPr>
                <a:spLocks/>
              </p:cNvSpPr>
              <p:nvPr/>
            </p:nvSpPr>
            <p:spPr bwMode="auto">
              <a:xfrm>
                <a:off x="4503" y="1083"/>
                <a:ext cx="330" cy="181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0" y="35"/>
                  </a:cxn>
                  <a:cxn ang="0">
                    <a:pos x="311" y="180"/>
                  </a:cxn>
                  <a:cxn ang="0">
                    <a:pos x="329" y="144"/>
                  </a:cxn>
                  <a:cxn ang="0">
                    <a:pos x="17" y="0"/>
                  </a:cxn>
                </a:cxnLst>
                <a:rect l="0" t="0" r="r" b="b"/>
                <a:pathLst>
                  <a:path w="330" h="181">
                    <a:moveTo>
                      <a:pt x="17" y="0"/>
                    </a:moveTo>
                    <a:lnTo>
                      <a:pt x="0" y="35"/>
                    </a:lnTo>
                    <a:lnTo>
                      <a:pt x="311" y="180"/>
                    </a:lnTo>
                    <a:lnTo>
                      <a:pt x="329" y="144"/>
                    </a:lnTo>
                    <a:lnTo>
                      <a:pt x="17" y="0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</p:grpSp>
        <p:grpSp>
          <p:nvGrpSpPr>
            <p:cNvPr id="8" name="Group 12"/>
            <p:cNvGrpSpPr>
              <a:grpSpLocks/>
            </p:cNvGrpSpPr>
            <p:nvPr/>
          </p:nvGrpSpPr>
          <p:grpSpPr bwMode="auto">
            <a:xfrm>
              <a:off x="4638" y="314"/>
              <a:ext cx="494" cy="754"/>
              <a:chOff x="4638" y="314"/>
              <a:chExt cx="494" cy="754"/>
            </a:xfrm>
          </p:grpSpPr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4673" y="918"/>
                <a:ext cx="143" cy="118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0" y="65"/>
                  </a:cxn>
                  <a:cxn ang="0">
                    <a:pos x="109" y="117"/>
                  </a:cxn>
                  <a:cxn ang="0">
                    <a:pos x="142" y="54"/>
                  </a:cxn>
                  <a:cxn ang="0">
                    <a:pos x="35" y="0"/>
                  </a:cxn>
                </a:cxnLst>
                <a:rect l="0" t="0" r="r" b="b"/>
                <a:pathLst>
                  <a:path w="143" h="118">
                    <a:moveTo>
                      <a:pt x="35" y="0"/>
                    </a:moveTo>
                    <a:lnTo>
                      <a:pt x="0" y="65"/>
                    </a:lnTo>
                    <a:lnTo>
                      <a:pt x="109" y="117"/>
                    </a:lnTo>
                    <a:lnTo>
                      <a:pt x="142" y="54"/>
                    </a:lnTo>
                    <a:lnTo>
                      <a:pt x="35" y="0"/>
                    </a:lnTo>
                  </a:path>
                </a:pathLst>
              </a:custGeom>
              <a:solidFill>
                <a:srgbClr val="80808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grpSp>
            <p:nvGrpSpPr>
              <p:cNvPr id="13" name="Group 14"/>
              <p:cNvGrpSpPr>
                <a:grpSpLocks/>
              </p:cNvGrpSpPr>
              <p:nvPr/>
            </p:nvGrpSpPr>
            <p:grpSpPr bwMode="auto">
              <a:xfrm>
                <a:off x="4720" y="540"/>
                <a:ext cx="306" cy="396"/>
                <a:chOff x="4720" y="540"/>
                <a:chExt cx="306" cy="396"/>
              </a:xfrm>
            </p:grpSpPr>
            <p:sp>
              <p:nvSpPr>
                <p:cNvPr id="99" name="Freeform 15"/>
                <p:cNvSpPr>
                  <a:spLocks/>
                </p:cNvSpPr>
                <p:nvPr/>
              </p:nvSpPr>
              <p:spPr bwMode="auto">
                <a:xfrm>
                  <a:off x="4720" y="540"/>
                  <a:ext cx="306" cy="396"/>
                </a:xfrm>
                <a:custGeom>
                  <a:avLst/>
                  <a:gdLst/>
                  <a:ahLst/>
                  <a:cxnLst>
                    <a:cxn ang="0">
                      <a:pos x="175" y="0"/>
                    </a:cxn>
                    <a:cxn ang="0">
                      <a:pos x="305" y="65"/>
                    </a:cxn>
                    <a:cxn ang="0">
                      <a:pos x="129" y="395"/>
                    </a:cxn>
                    <a:cxn ang="0">
                      <a:pos x="0" y="329"/>
                    </a:cxn>
                    <a:cxn ang="0">
                      <a:pos x="175" y="0"/>
                    </a:cxn>
                  </a:cxnLst>
                  <a:rect l="0" t="0" r="r" b="b"/>
                  <a:pathLst>
                    <a:path w="306" h="396">
                      <a:moveTo>
                        <a:pt x="175" y="0"/>
                      </a:moveTo>
                      <a:lnTo>
                        <a:pt x="305" y="65"/>
                      </a:lnTo>
                      <a:lnTo>
                        <a:pt x="129" y="395"/>
                      </a:lnTo>
                      <a:lnTo>
                        <a:pt x="0" y="329"/>
                      </a:lnTo>
                      <a:lnTo>
                        <a:pt x="175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100" name="Freeform 16"/>
                <p:cNvSpPr>
                  <a:spLocks/>
                </p:cNvSpPr>
                <p:nvPr/>
              </p:nvSpPr>
              <p:spPr bwMode="auto">
                <a:xfrm>
                  <a:off x="4756" y="572"/>
                  <a:ext cx="199" cy="330"/>
                </a:xfrm>
                <a:custGeom>
                  <a:avLst/>
                  <a:gdLst/>
                  <a:ahLst/>
                  <a:cxnLst>
                    <a:cxn ang="0">
                      <a:pos x="175" y="0"/>
                    </a:cxn>
                    <a:cxn ang="0">
                      <a:pos x="0" y="318"/>
                    </a:cxn>
                    <a:cxn ang="0">
                      <a:pos x="24" y="329"/>
                    </a:cxn>
                    <a:cxn ang="0">
                      <a:pos x="198" y="12"/>
                    </a:cxn>
                    <a:cxn ang="0">
                      <a:pos x="175" y="0"/>
                    </a:cxn>
                  </a:cxnLst>
                  <a:rect l="0" t="0" r="r" b="b"/>
                  <a:pathLst>
                    <a:path w="199" h="330">
                      <a:moveTo>
                        <a:pt x="175" y="0"/>
                      </a:moveTo>
                      <a:lnTo>
                        <a:pt x="0" y="318"/>
                      </a:lnTo>
                      <a:lnTo>
                        <a:pt x="24" y="329"/>
                      </a:lnTo>
                      <a:lnTo>
                        <a:pt x="198" y="12"/>
                      </a:lnTo>
                      <a:lnTo>
                        <a:pt x="175" y="0"/>
                      </a:lnTo>
                    </a:path>
                  </a:pathLst>
                </a:custGeom>
                <a:solidFill>
                  <a:srgbClr val="C0C0C0"/>
                </a:solidFill>
                <a:ln w="9525" cap="rnd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</p:grp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>
                <a:off x="4873" y="314"/>
                <a:ext cx="259" cy="314"/>
                <a:chOff x="4873" y="314"/>
                <a:chExt cx="259" cy="314"/>
              </a:xfrm>
            </p:grpSpPr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4984" y="347"/>
                  <a:ext cx="118" cy="139"/>
                </a:xfrm>
                <a:custGeom>
                  <a:avLst/>
                  <a:gdLst/>
                  <a:ahLst/>
                  <a:cxnLst>
                    <a:cxn ang="0">
                      <a:pos x="59" y="0"/>
                    </a:cxn>
                    <a:cxn ang="0">
                      <a:pos x="0" y="100"/>
                    </a:cxn>
                    <a:cxn ang="0">
                      <a:pos x="67" y="138"/>
                    </a:cxn>
                    <a:cxn ang="0">
                      <a:pos x="117" y="27"/>
                    </a:cxn>
                    <a:cxn ang="0">
                      <a:pos x="59" y="0"/>
                    </a:cxn>
                  </a:cxnLst>
                  <a:rect l="0" t="0" r="r" b="b"/>
                  <a:pathLst>
                    <a:path w="118" h="139">
                      <a:moveTo>
                        <a:pt x="59" y="0"/>
                      </a:moveTo>
                      <a:lnTo>
                        <a:pt x="0" y="100"/>
                      </a:lnTo>
                      <a:lnTo>
                        <a:pt x="67" y="138"/>
                      </a:lnTo>
                      <a:lnTo>
                        <a:pt x="117" y="27"/>
                      </a:lnTo>
                      <a:lnTo>
                        <a:pt x="5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4935" y="482"/>
                  <a:ext cx="103" cy="80"/>
                </a:xfrm>
                <a:custGeom>
                  <a:avLst/>
                  <a:gdLst/>
                  <a:ahLst/>
                  <a:cxnLst>
                    <a:cxn ang="0">
                      <a:pos x="21" y="0"/>
                    </a:cxn>
                    <a:cxn ang="0">
                      <a:pos x="0" y="35"/>
                    </a:cxn>
                    <a:cxn ang="0">
                      <a:pos x="82" y="79"/>
                    </a:cxn>
                    <a:cxn ang="0">
                      <a:pos x="102" y="40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103" h="80">
                      <a:moveTo>
                        <a:pt x="21" y="0"/>
                      </a:moveTo>
                      <a:lnTo>
                        <a:pt x="0" y="35"/>
                      </a:lnTo>
                      <a:lnTo>
                        <a:pt x="82" y="79"/>
                      </a:lnTo>
                      <a:lnTo>
                        <a:pt x="102" y="4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grpSp>
              <p:nvGrpSpPr>
                <p:cNvPr id="52" name="Group 20"/>
                <p:cNvGrpSpPr>
                  <a:grpSpLocks/>
                </p:cNvGrpSpPr>
                <p:nvPr/>
              </p:nvGrpSpPr>
              <p:grpSpPr bwMode="auto">
                <a:xfrm>
                  <a:off x="4873" y="496"/>
                  <a:ext cx="188" cy="132"/>
                  <a:chOff x="4873" y="496"/>
                  <a:chExt cx="188" cy="132"/>
                </a:xfrm>
              </p:grpSpPr>
              <p:sp>
                <p:nvSpPr>
                  <p:cNvPr id="86" name="Freeform 21"/>
                  <p:cNvSpPr>
                    <a:spLocks/>
                  </p:cNvSpPr>
                  <p:nvPr/>
                </p:nvSpPr>
                <p:spPr bwMode="auto">
                  <a:xfrm>
                    <a:off x="4873" y="496"/>
                    <a:ext cx="188" cy="132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187" y="87"/>
                      </a:cxn>
                      <a:cxn ang="0">
                        <a:pos x="164" y="131"/>
                      </a:cxn>
                      <a:cxn ang="0">
                        <a:pos x="0" y="43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188" h="132">
                        <a:moveTo>
                          <a:pt x="22" y="0"/>
                        </a:moveTo>
                        <a:lnTo>
                          <a:pt x="187" y="87"/>
                        </a:lnTo>
                        <a:lnTo>
                          <a:pt x="164" y="131"/>
                        </a:lnTo>
                        <a:lnTo>
                          <a:pt x="0" y="43"/>
                        </a:lnTo>
                        <a:lnTo>
                          <a:pt x="22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grpSp>
                <p:nvGrpSpPr>
                  <p:cNvPr id="87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4882" y="501"/>
                    <a:ext cx="171" cy="123"/>
                    <a:chOff x="4882" y="501"/>
                    <a:chExt cx="171" cy="123"/>
                  </a:xfrm>
                </p:grpSpPr>
                <p:sp>
                  <p:nvSpPr>
                    <p:cNvPr id="88" name="Line 2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82" y="501"/>
                      <a:ext cx="22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89" name="Line 2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03" y="511"/>
                      <a:ext cx="24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0" name="Line 2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29" y="581"/>
                      <a:ext cx="24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1" name="Line 2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892" y="505"/>
                      <a:ext cx="22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2" name="Line 2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18" y="521"/>
                      <a:ext cx="23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3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59" y="542"/>
                      <a:ext cx="23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4" name="Line 2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21" y="574"/>
                      <a:ext cx="23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5" name="Line 3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9" y="569"/>
                      <a:ext cx="24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6" name="Line 3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97" y="562"/>
                      <a:ext cx="23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7" name="Line 3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84" y="554"/>
                      <a:ext cx="22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98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37" y="530"/>
                      <a:ext cx="23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</p:grpSp>
            </p:grpSp>
            <p:grpSp>
              <p:nvGrpSpPr>
                <p:cNvPr id="53" name="Group 34"/>
                <p:cNvGrpSpPr>
                  <a:grpSpLocks/>
                </p:cNvGrpSpPr>
                <p:nvPr/>
              </p:nvGrpSpPr>
              <p:grpSpPr bwMode="auto">
                <a:xfrm>
                  <a:off x="4933" y="431"/>
                  <a:ext cx="153" cy="111"/>
                  <a:chOff x="4933" y="431"/>
                  <a:chExt cx="153" cy="111"/>
                </a:xfrm>
              </p:grpSpPr>
              <p:sp>
                <p:nvSpPr>
                  <p:cNvPr id="71" name="Freeform 35"/>
                  <p:cNvSpPr>
                    <a:spLocks/>
                  </p:cNvSpPr>
                  <p:nvPr/>
                </p:nvSpPr>
                <p:spPr bwMode="auto">
                  <a:xfrm>
                    <a:off x="4933" y="431"/>
                    <a:ext cx="153" cy="111"/>
                  </a:xfrm>
                  <a:custGeom>
                    <a:avLst/>
                    <a:gdLst/>
                    <a:ahLst/>
                    <a:cxnLst>
                      <a:cxn ang="0">
                        <a:pos x="0" y="42"/>
                      </a:cxn>
                      <a:cxn ang="0">
                        <a:pos x="126" y="110"/>
                      </a:cxn>
                      <a:cxn ang="0">
                        <a:pos x="152" y="65"/>
                      </a:cxn>
                      <a:cxn ang="0">
                        <a:pos x="22" y="0"/>
                      </a:cxn>
                      <a:cxn ang="0">
                        <a:pos x="0" y="42"/>
                      </a:cxn>
                    </a:cxnLst>
                    <a:rect l="0" t="0" r="r" b="b"/>
                    <a:pathLst>
                      <a:path w="153" h="111">
                        <a:moveTo>
                          <a:pt x="0" y="42"/>
                        </a:moveTo>
                        <a:lnTo>
                          <a:pt x="126" y="110"/>
                        </a:lnTo>
                        <a:lnTo>
                          <a:pt x="152" y="65"/>
                        </a:lnTo>
                        <a:lnTo>
                          <a:pt x="22" y="0"/>
                        </a:lnTo>
                        <a:lnTo>
                          <a:pt x="0" y="42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grpSp>
                <p:nvGrpSpPr>
                  <p:cNvPr id="72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4939" y="433"/>
                    <a:ext cx="140" cy="105"/>
                    <a:chOff x="4939" y="433"/>
                    <a:chExt cx="140" cy="105"/>
                  </a:xfrm>
                </p:grpSpPr>
                <p:sp>
                  <p:nvSpPr>
                    <p:cNvPr id="73" name="Line 3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91" y="462"/>
                      <a:ext cx="23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74" name="Line 3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45" y="437"/>
                      <a:ext cx="24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75" name="Line 3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37" y="485"/>
                      <a:ext cx="23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76" name="Line 4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39" y="433"/>
                      <a:ext cx="22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77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54" y="442"/>
                      <a:ext cx="23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78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77" y="454"/>
                      <a:ext cx="23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79" name="Line 4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0" y="490"/>
                      <a:ext cx="24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80" name="Line 4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5" y="494"/>
                      <a:ext cx="24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81" name="Line 4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4" y="488"/>
                      <a:ext cx="24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82" name="Line 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29" y="480"/>
                      <a:ext cx="22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83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964" y="446"/>
                      <a:ext cx="24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84" name="Line 4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08" y="469"/>
                      <a:ext cx="23" cy="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85" name="Line 4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19" y="476"/>
                      <a:ext cx="23" cy="4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</p:grpSp>
            </p:grpSp>
            <p:grpSp>
              <p:nvGrpSpPr>
                <p:cNvPr id="54" name="Group 50"/>
                <p:cNvGrpSpPr>
                  <a:grpSpLocks/>
                </p:cNvGrpSpPr>
                <p:nvPr/>
              </p:nvGrpSpPr>
              <p:grpSpPr bwMode="auto">
                <a:xfrm>
                  <a:off x="5029" y="314"/>
                  <a:ext cx="103" cy="69"/>
                  <a:chOff x="5029" y="314"/>
                  <a:chExt cx="103" cy="69"/>
                </a:xfrm>
              </p:grpSpPr>
              <p:sp>
                <p:nvSpPr>
                  <p:cNvPr id="55" name="Freeform 51"/>
                  <p:cNvSpPr>
                    <a:spLocks/>
                  </p:cNvSpPr>
                  <p:nvPr/>
                </p:nvSpPr>
                <p:spPr bwMode="auto">
                  <a:xfrm>
                    <a:off x="5029" y="314"/>
                    <a:ext cx="103" cy="69"/>
                  </a:xfrm>
                  <a:custGeom>
                    <a:avLst/>
                    <a:gdLst/>
                    <a:ahLst/>
                    <a:cxnLst>
                      <a:cxn ang="0">
                        <a:pos x="0" y="26"/>
                      </a:cxn>
                      <a:cxn ang="0">
                        <a:pos x="87" y="68"/>
                      </a:cxn>
                      <a:cxn ang="0">
                        <a:pos x="102" y="40"/>
                      </a:cxn>
                      <a:cxn ang="0">
                        <a:pos x="13" y="0"/>
                      </a:cxn>
                      <a:cxn ang="0">
                        <a:pos x="0" y="26"/>
                      </a:cxn>
                    </a:cxnLst>
                    <a:rect l="0" t="0" r="r" b="b"/>
                    <a:pathLst>
                      <a:path w="103" h="69">
                        <a:moveTo>
                          <a:pt x="0" y="26"/>
                        </a:moveTo>
                        <a:lnTo>
                          <a:pt x="87" y="68"/>
                        </a:lnTo>
                        <a:lnTo>
                          <a:pt x="102" y="40"/>
                        </a:lnTo>
                        <a:lnTo>
                          <a:pt x="13" y="0"/>
                        </a:lnTo>
                        <a:lnTo>
                          <a:pt x="0" y="26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pt-BR" dirty="0"/>
                  </a:p>
                </p:txBody>
              </p:sp>
              <p:grpSp>
                <p:nvGrpSpPr>
                  <p:cNvPr id="56" name="Group 52"/>
                  <p:cNvGrpSpPr>
                    <a:grpSpLocks/>
                  </p:cNvGrpSpPr>
                  <p:nvPr/>
                </p:nvGrpSpPr>
                <p:grpSpPr bwMode="auto">
                  <a:xfrm>
                    <a:off x="5031" y="315"/>
                    <a:ext cx="96" cy="65"/>
                    <a:chOff x="5031" y="315"/>
                    <a:chExt cx="96" cy="65"/>
                  </a:xfrm>
                </p:grpSpPr>
                <p:sp>
                  <p:nvSpPr>
                    <p:cNvPr id="57" name="Line 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31" y="315"/>
                      <a:ext cx="14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58" name="Line 5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13" y="354"/>
                      <a:ext cx="14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59" name="Line 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34" y="317"/>
                      <a:ext cx="14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0" name="Line 5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09" y="352"/>
                      <a:ext cx="15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1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39" y="319"/>
                      <a:ext cx="14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2" name="Line 5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4" y="321"/>
                      <a:ext cx="13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3" name="Line 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05" y="350"/>
                      <a:ext cx="15" cy="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4" name="Line 60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100" y="347"/>
                      <a:ext cx="15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5" name="Line 6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49" y="324"/>
                      <a:ext cx="15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6" name="Line 6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93" y="344"/>
                      <a:ext cx="15" cy="2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7" name="Line 6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56" y="327"/>
                      <a:ext cx="14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8" name="Line 6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86" y="341"/>
                      <a:ext cx="14" cy="26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69" name="Line 6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66" y="332"/>
                      <a:ext cx="13" cy="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  <p:sp>
                  <p:nvSpPr>
                    <p:cNvPr id="70" name="Line 6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5076" y="336"/>
                      <a:ext cx="14" cy="25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 dirty="0"/>
                    </a:p>
                  </p:txBody>
                </p:sp>
              </p:grpSp>
            </p:grpSp>
          </p:grpSp>
          <p:grpSp>
            <p:nvGrpSpPr>
              <p:cNvPr id="15" name="Group 67"/>
              <p:cNvGrpSpPr>
                <a:grpSpLocks/>
              </p:cNvGrpSpPr>
              <p:nvPr/>
            </p:nvGrpSpPr>
            <p:grpSpPr bwMode="auto">
              <a:xfrm>
                <a:off x="4638" y="974"/>
                <a:ext cx="168" cy="94"/>
                <a:chOff x="4638" y="974"/>
                <a:chExt cx="168" cy="94"/>
              </a:xfrm>
            </p:grpSpPr>
            <p:sp>
              <p:nvSpPr>
                <p:cNvPr id="32" name="Freeform 68"/>
                <p:cNvSpPr>
                  <a:spLocks/>
                </p:cNvSpPr>
                <p:nvPr/>
              </p:nvSpPr>
              <p:spPr bwMode="auto">
                <a:xfrm>
                  <a:off x="4638" y="974"/>
                  <a:ext cx="168" cy="94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67" y="72"/>
                    </a:cxn>
                    <a:cxn ang="0">
                      <a:pos x="155" y="93"/>
                    </a:cxn>
                    <a:cxn ang="0">
                      <a:pos x="0" y="21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68" h="94">
                      <a:moveTo>
                        <a:pt x="11" y="0"/>
                      </a:moveTo>
                      <a:lnTo>
                        <a:pt x="167" y="72"/>
                      </a:lnTo>
                      <a:lnTo>
                        <a:pt x="155" y="93"/>
                      </a:lnTo>
                      <a:lnTo>
                        <a:pt x="0" y="21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grpSp>
              <p:nvGrpSpPr>
                <p:cNvPr id="33" name="Group 69"/>
                <p:cNvGrpSpPr>
                  <a:grpSpLocks/>
                </p:cNvGrpSpPr>
                <p:nvPr/>
              </p:nvGrpSpPr>
              <p:grpSpPr bwMode="auto">
                <a:xfrm>
                  <a:off x="4645" y="977"/>
                  <a:ext cx="155" cy="88"/>
                  <a:chOff x="4645" y="977"/>
                  <a:chExt cx="155" cy="88"/>
                </a:xfrm>
              </p:grpSpPr>
              <p:sp>
                <p:nvSpPr>
                  <p:cNvPr id="34" name="Line 7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45" y="977"/>
                    <a:ext cx="11" cy="2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35" name="Line 7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2" y="980"/>
                    <a:ext cx="10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36" name="Line 7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0" y="1044"/>
                    <a:ext cx="10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37" name="Line 7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58" y="983"/>
                    <a:ext cx="11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38" name="Line 7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67" y="988"/>
                    <a:ext cx="12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39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80" y="994"/>
                    <a:ext cx="11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0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4" y="999"/>
                    <a:ext cx="10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1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6" y="1005"/>
                    <a:ext cx="11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2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85" y="1042"/>
                    <a:ext cx="11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3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7" y="1039"/>
                    <a:ext cx="12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4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2" y="1036"/>
                    <a:ext cx="11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5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65" y="1033"/>
                    <a:ext cx="11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6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7" y="1029"/>
                    <a:ext cx="11" cy="2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7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46" y="1024"/>
                    <a:ext cx="11" cy="21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8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4" y="1017"/>
                    <a:ext cx="11" cy="2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49" name="Line 8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9" y="1011"/>
                    <a:ext cx="11" cy="22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</p:grpSp>
          </p:grpSp>
          <p:grpSp>
            <p:nvGrpSpPr>
              <p:cNvPr id="16" name="Group 86"/>
              <p:cNvGrpSpPr>
                <a:grpSpLocks/>
              </p:cNvGrpSpPr>
              <p:nvPr/>
            </p:nvGrpSpPr>
            <p:grpSpPr bwMode="auto">
              <a:xfrm>
                <a:off x="4673" y="858"/>
                <a:ext cx="201" cy="135"/>
                <a:chOff x="4673" y="858"/>
                <a:chExt cx="201" cy="135"/>
              </a:xfrm>
            </p:grpSpPr>
            <p:sp>
              <p:nvSpPr>
                <p:cNvPr id="17" name="Freeform 87"/>
                <p:cNvSpPr>
                  <a:spLocks/>
                </p:cNvSpPr>
                <p:nvPr/>
              </p:nvSpPr>
              <p:spPr bwMode="auto">
                <a:xfrm>
                  <a:off x="4673" y="858"/>
                  <a:ext cx="201" cy="135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200" y="89"/>
                    </a:cxn>
                    <a:cxn ang="0">
                      <a:pos x="176" y="134"/>
                    </a:cxn>
                    <a:cxn ang="0">
                      <a:pos x="0" y="43"/>
                    </a:cxn>
                    <a:cxn ang="0">
                      <a:pos x="24" y="0"/>
                    </a:cxn>
                  </a:cxnLst>
                  <a:rect l="0" t="0" r="r" b="b"/>
                  <a:pathLst>
                    <a:path w="201" h="135">
                      <a:moveTo>
                        <a:pt x="24" y="0"/>
                      </a:moveTo>
                      <a:lnTo>
                        <a:pt x="200" y="89"/>
                      </a:lnTo>
                      <a:lnTo>
                        <a:pt x="176" y="134"/>
                      </a:lnTo>
                      <a:lnTo>
                        <a:pt x="0" y="43"/>
                      </a:lnTo>
                      <a:lnTo>
                        <a:pt x="24" y="0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pt-BR" dirty="0"/>
                </a:p>
              </p:txBody>
            </p:sp>
            <p:grpSp>
              <p:nvGrpSpPr>
                <p:cNvPr id="18" name="Group 88"/>
                <p:cNvGrpSpPr>
                  <a:grpSpLocks/>
                </p:cNvGrpSpPr>
                <p:nvPr/>
              </p:nvGrpSpPr>
              <p:grpSpPr bwMode="auto">
                <a:xfrm>
                  <a:off x="4682" y="863"/>
                  <a:ext cx="184" cy="125"/>
                  <a:chOff x="4682" y="863"/>
                  <a:chExt cx="184" cy="125"/>
                </a:xfrm>
              </p:grpSpPr>
              <p:sp>
                <p:nvSpPr>
                  <p:cNvPr id="19" name="Line 8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2" y="873"/>
                    <a:ext cx="23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0" name="Line 9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43" y="944"/>
                    <a:ext cx="23" cy="4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1" name="Line 9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1" y="868"/>
                    <a:ext cx="23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2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6" y="880"/>
                    <a:ext cx="24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3" name="Line 9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50" y="897"/>
                    <a:ext cx="23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4" name="Line 9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35" y="940"/>
                    <a:ext cx="23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5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26" y="936"/>
                    <a:ext cx="24" cy="4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6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16" y="931"/>
                    <a:ext cx="23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7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72" y="909"/>
                    <a:ext cx="24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8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33" y="887"/>
                    <a:ext cx="23" cy="4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29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804" y="924"/>
                    <a:ext cx="23" cy="44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30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90" y="917"/>
                    <a:ext cx="23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  <p:sp>
                <p:nvSpPr>
                  <p:cNvPr id="31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82" y="863"/>
                    <a:ext cx="23" cy="43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anchor="ctr"/>
                  <a:lstStyle/>
                  <a:p>
                    <a:endParaRPr lang="pt-BR" dirty="0"/>
                  </a:p>
                </p:txBody>
              </p:sp>
            </p:grpSp>
          </p:grpSp>
        </p:grpSp>
        <p:grpSp>
          <p:nvGrpSpPr>
            <p:cNvPr id="9" name="Group 102"/>
            <p:cNvGrpSpPr>
              <a:grpSpLocks/>
            </p:cNvGrpSpPr>
            <p:nvPr/>
          </p:nvGrpSpPr>
          <p:grpSpPr bwMode="auto">
            <a:xfrm>
              <a:off x="4369" y="1550"/>
              <a:ext cx="1056" cy="153"/>
              <a:chOff x="4369" y="1550"/>
              <a:chExt cx="1056" cy="153"/>
            </a:xfrm>
          </p:grpSpPr>
          <p:sp>
            <p:nvSpPr>
              <p:cNvPr id="10" name="Freeform 103"/>
              <p:cNvSpPr>
                <a:spLocks/>
              </p:cNvSpPr>
              <p:nvPr/>
            </p:nvSpPr>
            <p:spPr bwMode="auto">
              <a:xfrm>
                <a:off x="4369" y="1625"/>
                <a:ext cx="1056" cy="78"/>
              </a:xfrm>
              <a:custGeom>
                <a:avLst/>
                <a:gdLst/>
                <a:ahLst/>
                <a:cxnLst>
                  <a:cxn ang="0">
                    <a:pos x="0" y="77"/>
                  </a:cxn>
                  <a:cxn ang="0">
                    <a:pos x="1055" y="77"/>
                  </a:cxn>
                  <a:cxn ang="0">
                    <a:pos x="1055" y="0"/>
                  </a:cxn>
                  <a:cxn ang="0">
                    <a:pos x="0" y="0"/>
                  </a:cxn>
                  <a:cxn ang="0">
                    <a:pos x="0" y="77"/>
                  </a:cxn>
                </a:cxnLst>
                <a:rect l="0" t="0" r="r" b="b"/>
                <a:pathLst>
                  <a:path w="1056" h="78">
                    <a:moveTo>
                      <a:pt x="0" y="77"/>
                    </a:moveTo>
                    <a:lnTo>
                      <a:pt x="1055" y="77"/>
                    </a:lnTo>
                    <a:lnTo>
                      <a:pt x="1055" y="0"/>
                    </a:lnTo>
                    <a:lnTo>
                      <a:pt x="0" y="0"/>
                    </a:lnTo>
                    <a:lnTo>
                      <a:pt x="0" y="77"/>
                    </a:lnTo>
                  </a:path>
                </a:pathLst>
              </a:custGeom>
              <a:solidFill>
                <a:srgbClr val="5F5F5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pt-BR" dirty="0"/>
              </a:p>
            </p:txBody>
          </p:sp>
          <p:sp>
            <p:nvSpPr>
              <p:cNvPr id="11" name="Rectangle 104"/>
              <p:cNvSpPr>
                <a:spLocks noChangeArrowheads="1"/>
              </p:cNvSpPr>
              <p:nvPr/>
            </p:nvSpPr>
            <p:spPr bwMode="auto">
              <a:xfrm>
                <a:off x="4452" y="1550"/>
                <a:ext cx="889" cy="74"/>
              </a:xfrm>
              <a:prstGeom prst="rect">
                <a:avLst/>
              </a:prstGeom>
              <a:solidFill>
                <a:srgbClr val="80808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</p:grpSp>
      <p:sp>
        <p:nvSpPr>
          <p:cNvPr id="108" name="Freeform 105" descr="Gotas"/>
          <p:cNvSpPr>
            <a:spLocks/>
          </p:cNvSpPr>
          <p:nvPr/>
        </p:nvSpPr>
        <p:spPr bwMode="auto">
          <a:xfrm>
            <a:off x="3080584" y="5232761"/>
            <a:ext cx="922994" cy="1634695"/>
          </a:xfrm>
          <a:custGeom>
            <a:avLst/>
            <a:gdLst/>
            <a:ahLst/>
            <a:cxnLst>
              <a:cxn ang="0">
                <a:pos x="2647" y="0"/>
              </a:cxn>
              <a:cxn ang="0">
                <a:pos x="2555" y="564"/>
              </a:cxn>
              <a:cxn ang="0">
                <a:pos x="2385" y="1089"/>
              </a:cxn>
              <a:cxn ang="0">
                <a:pos x="2153" y="1580"/>
              </a:cxn>
              <a:cxn ang="0">
                <a:pos x="1877" y="2048"/>
              </a:cxn>
              <a:cxn ang="0">
                <a:pos x="1571" y="2495"/>
              </a:cxn>
              <a:cxn ang="0">
                <a:pos x="1252" y="2931"/>
              </a:cxn>
              <a:cxn ang="0">
                <a:pos x="939" y="3360"/>
              </a:cxn>
              <a:cxn ang="0">
                <a:pos x="645" y="3788"/>
              </a:cxn>
              <a:cxn ang="0">
                <a:pos x="387" y="4223"/>
              </a:cxn>
              <a:cxn ang="0">
                <a:pos x="183" y="4673"/>
              </a:cxn>
              <a:cxn ang="0">
                <a:pos x="49" y="5139"/>
              </a:cxn>
              <a:cxn ang="0">
                <a:pos x="0" y="5633"/>
              </a:cxn>
              <a:cxn ang="0">
                <a:pos x="40" y="5994"/>
              </a:cxn>
              <a:cxn ang="0">
                <a:pos x="117" y="6335"/>
              </a:cxn>
              <a:cxn ang="0">
                <a:pos x="232" y="6654"/>
              </a:cxn>
              <a:cxn ang="0">
                <a:pos x="380" y="6949"/>
              </a:cxn>
              <a:cxn ang="0">
                <a:pos x="562" y="7215"/>
              </a:cxn>
              <a:cxn ang="0">
                <a:pos x="774" y="7454"/>
              </a:cxn>
              <a:cxn ang="0">
                <a:pos x="1017" y="7662"/>
              </a:cxn>
              <a:cxn ang="0">
                <a:pos x="1287" y="7836"/>
              </a:cxn>
              <a:cxn ang="0">
                <a:pos x="1583" y="7975"/>
              </a:cxn>
              <a:cxn ang="0">
                <a:pos x="1903" y="8077"/>
              </a:cxn>
              <a:cxn ang="0">
                <a:pos x="2247" y="8140"/>
              </a:cxn>
              <a:cxn ang="0">
                <a:pos x="2610" y="8162"/>
              </a:cxn>
              <a:cxn ang="0">
                <a:pos x="2955" y="8141"/>
              </a:cxn>
              <a:cxn ang="0">
                <a:pos x="3276" y="8079"/>
              </a:cxn>
              <a:cxn ang="0">
                <a:pos x="3574" y="7979"/>
              </a:cxn>
              <a:cxn ang="0">
                <a:pos x="3850" y="7842"/>
              </a:cxn>
              <a:cxn ang="0">
                <a:pos x="4103" y="7670"/>
              </a:cxn>
              <a:cxn ang="0">
                <a:pos x="4332" y="7465"/>
              </a:cxn>
              <a:cxn ang="0">
                <a:pos x="4534" y="7227"/>
              </a:cxn>
              <a:cxn ang="0">
                <a:pos x="4710" y="6961"/>
              </a:cxn>
              <a:cxn ang="0">
                <a:pos x="4860" y="6666"/>
              </a:cxn>
              <a:cxn ang="0">
                <a:pos x="4982" y="6346"/>
              </a:cxn>
              <a:cxn ang="0">
                <a:pos x="5075" y="6000"/>
              </a:cxn>
              <a:cxn ang="0">
                <a:pos x="5140" y="5633"/>
              </a:cxn>
              <a:cxn ang="0">
                <a:pos x="5116" y="5091"/>
              </a:cxn>
              <a:cxn ang="0">
                <a:pos x="5000" y="4592"/>
              </a:cxn>
              <a:cxn ang="0">
                <a:pos x="4809" y="4126"/>
              </a:cxn>
              <a:cxn ang="0">
                <a:pos x="4561" y="3686"/>
              </a:cxn>
              <a:cxn ang="0">
                <a:pos x="4274" y="3262"/>
              </a:cxn>
              <a:cxn ang="0">
                <a:pos x="3965" y="2843"/>
              </a:cxn>
              <a:cxn ang="0">
                <a:pos x="3653" y="2425"/>
              </a:cxn>
              <a:cxn ang="0">
                <a:pos x="3353" y="1997"/>
              </a:cxn>
              <a:cxn ang="0">
                <a:pos x="3086" y="1548"/>
              </a:cxn>
              <a:cxn ang="0">
                <a:pos x="2867" y="1073"/>
              </a:cxn>
              <a:cxn ang="0">
                <a:pos x="2716" y="559"/>
              </a:cxn>
              <a:cxn ang="0">
                <a:pos x="2647" y="0"/>
              </a:cxn>
              <a:cxn ang="0">
                <a:pos x="2647" y="0"/>
              </a:cxn>
            </a:cxnLst>
            <a:rect l="0" t="0" r="r" b="b"/>
            <a:pathLst>
              <a:path w="5140" h="8162">
                <a:moveTo>
                  <a:pt x="2647" y="0"/>
                </a:moveTo>
                <a:lnTo>
                  <a:pt x="2555" y="564"/>
                </a:lnTo>
                <a:lnTo>
                  <a:pt x="2385" y="1089"/>
                </a:lnTo>
                <a:lnTo>
                  <a:pt x="2153" y="1580"/>
                </a:lnTo>
                <a:lnTo>
                  <a:pt x="1877" y="2048"/>
                </a:lnTo>
                <a:lnTo>
                  <a:pt x="1571" y="2495"/>
                </a:lnTo>
                <a:lnTo>
                  <a:pt x="1252" y="2931"/>
                </a:lnTo>
                <a:lnTo>
                  <a:pt x="939" y="3360"/>
                </a:lnTo>
                <a:lnTo>
                  <a:pt x="645" y="3788"/>
                </a:lnTo>
                <a:lnTo>
                  <a:pt x="387" y="4223"/>
                </a:lnTo>
                <a:lnTo>
                  <a:pt x="183" y="4673"/>
                </a:lnTo>
                <a:lnTo>
                  <a:pt x="49" y="5139"/>
                </a:lnTo>
                <a:lnTo>
                  <a:pt x="0" y="5633"/>
                </a:lnTo>
                <a:lnTo>
                  <a:pt x="40" y="5994"/>
                </a:lnTo>
                <a:lnTo>
                  <a:pt x="117" y="6335"/>
                </a:lnTo>
                <a:lnTo>
                  <a:pt x="232" y="6654"/>
                </a:lnTo>
                <a:lnTo>
                  <a:pt x="380" y="6949"/>
                </a:lnTo>
                <a:lnTo>
                  <a:pt x="562" y="7215"/>
                </a:lnTo>
                <a:lnTo>
                  <a:pt x="774" y="7454"/>
                </a:lnTo>
                <a:lnTo>
                  <a:pt x="1017" y="7662"/>
                </a:lnTo>
                <a:lnTo>
                  <a:pt x="1287" y="7836"/>
                </a:lnTo>
                <a:lnTo>
                  <a:pt x="1583" y="7975"/>
                </a:lnTo>
                <a:lnTo>
                  <a:pt x="1903" y="8077"/>
                </a:lnTo>
                <a:lnTo>
                  <a:pt x="2247" y="8140"/>
                </a:lnTo>
                <a:lnTo>
                  <a:pt x="2610" y="8162"/>
                </a:lnTo>
                <a:lnTo>
                  <a:pt x="2955" y="8141"/>
                </a:lnTo>
                <a:lnTo>
                  <a:pt x="3276" y="8079"/>
                </a:lnTo>
                <a:lnTo>
                  <a:pt x="3574" y="7979"/>
                </a:lnTo>
                <a:lnTo>
                  <a:pt x="3850" y="7842"/>
                </a:lnTo>
                <a:lnTo>
                  <a:pt x="4103" y="7670"/>
                </a:lnTo>
                <a:lnTo>
                  <a:pt x="4332" y="7465"/>
                </a:lnTo>
                <a:lnTo>
                  <a:pt x="4534" y="7227"/>
                </a:lnTo>
                <a:lnTo>
                  <a:pt x="4710" y="6961"/>
                </a:lnTo>
                <a:lnTo>
                  <a:pt x="4860" y="6666"/>
                </a:lnTo>
                <a:lnTo>
                  <a:pt x="4982" y="6346"/>
                </a:lnTo>
                <a:lnTo>
                  <a:pt x="5075" y="6000"/>
                </a:lnTo>
                <a:lnTo>
                  <a:pt x="5140" y="5633"/>
                </a:lnTo>
                <a:lnTo>
                  <a:pt x="5116" y="5091"/>
                </a:lnTo>
                <a:lnTo>
                  <a:pt x="5000" y="4592"/>
                </a:lnTo>
                <a:lnTo>
                  <a:pt x="4809" y="4126"/>
                </a:lnTo>
                <a:lnTo>
                  <a:pt x="4561" y="3686"/>
                </a:lnTo>
                <a:lnTo>
                  <a:pt x="4274" y="3262"/>
                </a:lnTo>
                <a:lnTo>
                  <a:pt x="3965" y="2843"/>
                </a:lnTo>
                <a:lnTo>
                  <a:pt x="3653" y="2425"/>
                </a:lnTo>
                <a:lnTo>
                  <a:pt x="3353" y="1997"/>
                </a:lnTo>
                <a:lnTo>
                  <a:pt x="3086" y="1548"/>
                </a:lnTo>
                <a:lnTo>
                  <a:pt x="2867" y="1073"/>
                </a:lnTo>
                <a:lnTo>
                  <a:pt x="2716" y="559"/>
                </a:lnTo>
                <a:lnTo>
                  <a:pt x="2647" y="0"/>
                </a:lnTo>
                <a:lnTo>
                  <a:pt x="2647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588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lIns="100794" tIns="50397" rIns="100794" bIns="50397"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Átomos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 smtClean="0">
                <a:solidFill>
                  <a:srgbClr val="FF0000"/>
                </a:solidFill>
              </a:rPr>
              <a:t>Átomos </a:t>
            </a:r>
            <a:r>
              <a:rPr lang="pt-BR" dirty="0">
                <a:solidFill>
                  <a:srgbClr val="FF0000"/>
                </a:solidFill>
              </a:rPr>
              <a:t>com poucos elétrons na última camada são condutores. </a:t>
            </a:r>
            <a:r>
              <a:rPr lang="pt-BR" dirty="0" smtClean="0">
                <a:solidFill>
                  <a:srgbClr val="FF0000"/>
                </a:solidFill>
              </a:rPr>
              <a:t>Têm </a:t>
            </a:r>
            <a:r>
              <a:rPr lang="pt-BR" dirty="0">
                <a:solidFill>
                  <a:srgbClr val="FF0000"/>
                </a:solidFill>
              </a:rPr>
              <a:t>facilidade de perder elétrons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 lvl="1"/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Muitos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elétrons na última camada são </a:t>
            </a:r>
            <a:r>
              <a:rPr lang="pt-BR" dirty="0" smtClean="0">
                <a:solidFill>
                  <a:schemeClr val="accent1">
                    <a:lumMod val="50000"/>
                  </a:schemeClr>
                </a:solidFill>
              </a:rPr>
              <a:t>isolantes. Tem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</a:rPr>
              <a:t>facilidade de receber elétrons.</a:t>
            </a:r>
          </a:p>
          <a:p>
            <a:endParaRPr lang="pt-BR" dirty="0"/>
          </a:p>
        </p:txBody>
      </p:sp>
      <p:sp>
        <p:nvSpPr>
          <p:cNvPr id="209" name="Text Box 102"/>
          <p:cNvSpPr txBox="1">
            <a:spLocks noChangeArrowheads="1"/>
          </p:cNvSpPr>
          <p:nvPr/>
        </p:nvSpPr>
        <p:spPr bwMode="auto">
          <a:xfrm>
            <a:off x="2252590" y="6300117"/>
            <a:ext cx="3003746" cy="44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 wrap="none" lIns="100794" tIns="50397" rIns="100794" bIns="50397">
            <a:spAutoFit/>
          </a:bodyPr>
          <a:lstStyle/>
          <a:p>
            <a:pPr algn="ctr"/>
            <a:r>
              <a:rPr lang="pt-BR" sz="2200" dirty="0">
                <a:solidFill>
                  <a:srgbClr val="006699"/>
                </a:solidFill>
              </a:rPr>
              <a:t>ÁTOMO DE </a:t>
            </a:r>
            <a:r>
              <a:rPr lang="pt-BR" sz="2200" dirty="0" smtClean="0">
                <a:solidFill>
                  <a:srgbClr val="006699"/>
                </a:solidFill>
              </a:rPr>
              <a:t>SELÊNIO</a:t>
            </a:r>
            <a:endParaRPr lang="pt-BR" sz="2200" dirty="0">
              <a:solidFill>
                <a:srgbClr val="006699"/>
              </a:solidFill>
            </a:endParaRPr>
          </a:p>
        </p:txBody>
      </p:sp>
      <p:sp>
        <p:nvSpPr>
          <p:cNvPr id="210" name="Text Box 103"/>
          <p:cNvSpPr txBox="1">
            <a:spLocks noChangeArrowheads="1"/>
          </p:cNvSpPr>
          <p:nvPr/>
        </p:nvSpPr>
        <p:spPr bwMode="auto">
          <a:xfrm>
            <a:off x="5616376" y="6294684"/>
            <a:ext cx="2801923" cy="43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1"/>
            </a:outerShdw>
          </a:effectLst>
        </p:spPr>
        <p:txBody>
          <a:bodyPr wrap="none" lIns="100794" tIns="50397" rIns="100794" bIns="50397">
            <a:spAutoFit/>
          </a:bodyPr>
          <a:lstStyle/>
          <a:p>
            <a:r>
              <a:rPr lang="pt-BR" sz="2200" dirty="0">
                <a:solidFill>
                  <a:srgbClr val="006699"/>
                </a:solidFill>
              </a:rPr>
              <a:t>ÁTOMO DE COBRE</a:t>
            </a:r>
          </a:p>
        </p:txBody>
      </p:sp>
      <p:grpSp>
        <p:nvGrpSpPr>
          <p:cNvPr id="211" name="Group 3"/>
          <p:cNvGrpSpPr>
            <a:grpSpLocks/>
          </p:cNvGrpSpPr>
          <p:nvPr/>
        </p:nvGrpSpPr>
        <p:grpSpPr bwMode="auto">
          <a:xfrm>
            <a:off x="5866341" y="4134444"/>
            <a:ext cx="2146804" cy="2067959"/>
            <a:chOff x="894" y="174"/>
            <a:chExt cx="3984" cy="3984"/>
          </a:xfrm>
        </p:grpSpPr>
        <p:grpSp>
          <p:nvGrpSpPr>
            <p:cNvPr id="212" name="Group 4"/>
            <p:cNvGrpSpPr>
              <a:grpSpLocks/>
            </p:cNvGrpSpPr>
            <p:nvPr/>
          </p:nvGrpSpPr>
          <p:grpSpPr bwMode="auto">
            <a:xfrm>
              <a:off x="2670" y="1938"/>
              <a:ext cx="432" cy="432"/>
              <a:chOff x="1392" y="1200"/>
              <a:chExt cx="432" cy="432"/>
            </a:xfrm>
          </p:grpSpPr>
          <p:sp>
            <p:nvSpPr>
              <p:cNvPr id="250" name="Oval 5"/>
              <p:cNvSpPr>
                <a:spLocks noChangeArrowheads="1"/>
              </p:cNvSpPr>
              <p:nvPr/>
            </p:nvSpPr>
            <p:spPr bwMode="auto">
              <a:xfrm>
                <a:off x="1488" y="156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1" name="Oval 6"/>
              <p:cNvSpPr>
                <a:spLocks noChangeArrowheads="1"/>
              </p:cNvSpPr>
              <p:nvPr/>
            </p:nvSpPr>
            <p:spPr bwMode="auto">
              <a:xfrm>
                <a:off x="1680" y="157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2" name="Oval 7"/>
              <p:cNvSpPr>
                <a:spLocks noChangeArrowheads="1"/>
              </p:cNvSpPr>
              <p:nvPr/>
            </p:nvSpPr>
            <p:spPr bwMode="auto">
              <a:xfrm>
                <a:off x="1440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3" name="Oval 8"/>
              <p:cNvSpPr>
                <a:spLocks noChangeArrowheads="1"/>
              </p:cNvSpPr>
              <p:nvPr/>
            </p:nvSpPr>
            <p:spPr bwMode="auto">
              <a:xfrm>
                <a:off x="1437" y="129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4" name="Oval 9"/>
              <p:cNvSpPr>
                <a:spLocks noChangeArrowheads="1"/>
              </p:cNvSpPr>
              <p:nvPr/>
            </p:nvSpPr>
            <p:spPr bwMode="auto">
              <a:xfrm>
                <a:off x="1533" y="1206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5" name="Oval 10"/>
              <p:cNvSpPr>
                <a:spLocks noChangeArrowheads="1"/>
              </p:cNvSpPr>
              <p:nvPr/>
            </p:nvSpPr>
            <p:spPr bwMode="auto">
              <a:xfrm>
                <a:off x="1440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6" name="Oval 11"/>
              <p:cNvSpPr>
                <a:spLocks noChangeArrowheads="1"/>
              </p:cNvSpPr>
              <p:nvPr/>
            </p:nvSpPr>
            <p:spPr bwMode="auto">
              <a:xfrm>
                <a:off x="1536" y="153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7" name="Oval 12"/>
              <p:cNvSpPr>
                <a:spLocks noChangeArrowheads="1"/>
              </p:cNvSpPr>
              <p:nvPr/>
            </p:nvSpPr>
            <p:spPr bwMode="auto">
              <a:xfrm>
                <a:off x="1680" y="152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8" name="Oval 13"/>
              <p:cNvSpPr>
                <a:spLocks noChangeArrowheads="1"/>
              </p:cNvSpPr>
              <p:nvPr/>
            </p:nvSpPr>
            <p:spPr bwMode="auto">
              <a:xfrm>
                <a:off x="1680" y="147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59" name="Oval 14"/>
              <p:cNvSpPr>
                <a:spLocks noChangeArrowheads="1"/>
              </p:cNvSpPr>
              <p:nvPr/>
            </p:nvSpPr>
            <p:spPr bwMode="auto">
              <a:xfrm>
                <a:off x="1584" y="136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0" name="Oval 15"/>
              <p:cNvSpPr>
                <a:spLocks noChangeArrowheads="1"/>
              </p:cNvSpPr>
              <p:nvPr/>
            </p:nvSpPr>
            <p:spPr bwMode="auto">
              <a:xfrm>
                <a:off x="1728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1" name="Oval 16"/>
              <p:cNvSpPr>
                <a:spLocks noChangeArrowheads="1"/>
              </p:cNvSpPr>
              <p:nvPr/>
            </p:nvSpPr>
            <p:spPr bwMode="auto">
              <a:xfrm>
                <a:off x="1728" y="154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2" name="Oval 17"/>
              <p:cNvSpPr>
                <a:spLocks noChangeArrowheads="1"/>
              </p:cNvSpPr>
              <p:nvPr/>
            </p:nvSpPr>
            <p:spPr bwMode="auto">
              <a:xfrm>
                <a:off x="1536" y="129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3" name="Oval 18"/>
              <p:cNvSpPr>
                <a:spLocks noChangeArrowheads="1"/>
              </p:cNvSpPr>
              <p:nvPr/>
            </p:nvSpPr>
            <p:spPr bwMode="auto">
              <a:xfrm>
                <a:off x="1536" y="124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4" name="Oval 19"/>
              <p:cNvSpPr>
                <a:spLocks noChangeArrowheads="1"/>
              </p:cNvSpPr>
              <p:nvPr/>
            </p:nvSpPr>
            <p:spPr bwMode="auto">
              <a:xfrm>
                <a:off x="153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5" name="Oval 20"/>
              <p:cNvSpPr>
                <a:spLocks noChangeArrowheads="1"/>
              </p:cNvSpPr>
              <p:nvPr/>
            </p:nvSpPr>
            <p:spPr bwMode="auto">
              <a:xfrm rot="5400000">
                <a:off x="1584" y="12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6" name="Oval 21"/>
              <p:cNvSpPr>
                <a:spLocks noChangeArrowheads="1"/>
              </p:cNvSpPr>
              <p:nvPr/>
            </p:nvSpPr>
            <p:spPr bwMode="auto">
              <a:xfrm>
                <a:off x="1632" y="140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7" name="Oval 22"/>
              <p:cNvSpPr>
                <a:spLocks noChangeArrowheads="1"/>
              </p:cNvSpPr>
              <p:nvPr/>
            </p:nvSpPr>
            <p:spPr bwMode="auto">
              <a:xfrm rot="5400000">
                <a:off x="1632" y="124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8" name="Oval 23"/>
              <p:cNvSpPr>
                <a:spLocks noChangeArrowheads="1"/>
              </p:cNvSpPr>
              <p:nvPr/>
            </p:nvSpPr>
            <p:spPr bwMode="auto">
              <a:xfrm>
                <a:off x="1776" y="134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69" name="Oval 24"/>
              <p:cNvSpPr>
                <a:spLocks noChangeArrowheads="1"/>
              </p:cNvSpPr>
              <p:nvPr/>
            </p:nvSpPr>
            <p:spPr bwMode="auto">
              <a:xfrm>
                <a:off x="177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0" name="Oval 25"/>
              <p:cNvSpPr>
                <a:spLocks noChangeArrowheads="1"/>
              </p:cNvSpPr>
              <p:nvPr/>
            </p:nvSpPr>
            <p:spPr bwMode="auto">
              <a:xfrm>
                <a:off x="1536" y="138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1" name="Oval 26"/>
              <p:cNvSpPr>
                <a:spLocks noChangeArrowheads="1"/>
              </p:cNvSpPr>
              <p:nvPr/>
            </p:nvSpPr>
            <p:spPr bwMode="auto">
              <a:xfrm>
                <a:off x="153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2" name="Oval 27"/>
              <p:cNvSpPr>
                <a:spLocks noChangeArrowheads="1"/>
              </p:cNvSpPr>
              <p:nvPr/>
            </p:nvSpPr>
            <p:spPr bwMode="auto">
              <a:xfrm>
                <a:off x="153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3" name="Oval 28"/>
              <p:cNvSpPr>
                <a:spLocks noChangeArrowheads="1"/>
              </p:cNvSpPr>
              <p:nvPr/>
            </p:nvSpPr>
            <p:spPr bwMode="auto">
              <a:xfrm>
                <a:off x="1632" y="149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4" name="Oval 29"/>
              <p:cNvSpPr>
                <a:spLocks noChangeArrowheads="1"/>
              </p:cNvSpPr>
              <p:nvPr/>
            </p:nvSpPr>
            <p:spPr bwMode="auto">
              <a:xfrm>
                <a:off x="1632" y="144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5" name="Oval 30"/>
              <p:cNvSpPr>
                <a:spLocks noChangeArrowheads="1"/>
              </p:cNvSpPr>
              <p:nvPr/>
            </p:nvSpPr>
            <p:spPr bwMode="auto">
              <a:xfrm>
                <a:off x="1632" y="154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6" name="Oval 31"/>
              <p:cNvSpPr>
                <a:spLocks noChangeArrowheads="1"/>
              </p:cNvSpPr>
              <p:nvPr/>
            </p:nvSpPr>
            <p:spPr bwMode="auto">
              <a:xfrm>
                <a:off x="1488" y="131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7" name="Oval 32"/>
              <p:cNvSpPr>
                <a:spLocks noChangeArrowheads="1"/>
              </p:cNvSpPr>
              <p:nvPr/>
            </p:nvSpPr>
            <p:spPr bwMode="auto">
              <a:xfrm>
                <a:off x="1488" y="126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8" name="Oval 33"/>
              <p:cNvSpPr>
                <a:spLocks noChangeArrowheads="1"/>
              </p:cNvSpPr>
              <p:nvPr/>
            </p:nvSpPr>
            <p:spPr bwMode="auto">
              <a:xfrm>
                <a:off x="1488" y="135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79" name="Oval 34"/>
              <p:cNvSpPr>
                <a:spLocks noChangeArrowheads="1"/>
              </p:cNvSpPr>
              <p:nvPr/>
            </p:nvSpPr>
            <p:spPr bwMode="auto">
              <a:xfrm rot="5400000">
                <a:off x="1584" y="131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0" name="Oval 35"/>
              <p:cNvSpPr>
                <a:spLocks noChangeArrowheads="1"/>
              </p:cNvSpPr>
              <p:nvPr/>
            </p:nvSpPr>
            <p:spPr bwMode="auto">
              <a:xfrm>
                <a:off x="1680" y="128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1" name="Oval 36"/>
              <p:cNvSpPr>
                <a:spLocks noChangeArrowheads="1"/>
              </p:cNvSpPr>
              <p:nvPr/>
            </p:nvSpPr>
            <p:spPr bwMode="auto">
              <a:xfrm rot="5400000">
                <a:off x="1632" y="135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2" name="Oval 37"/>
              <p:cNvSpPr>
                <a:spLocks noChangeArrowheads="1"/>
              </p:cNvSpPr>
              <p:nvPr/>
            </p:nvSpPr>
            <p:spPr bwMode="auto">
              <a:xfrm>
                <a:off x="1680" y="132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3" name="Oval 38"/>
              <p:cNvSpPr>
                <a:spLocks noChangeArrowheads="1"/>
              </p:cNvSpPr>
              <p:nvPr/>
            </p:nvSpPr>
            <p:spPr bwMode="auto">
              <a:xfrm>
                <a:off x="1680" y="137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4" name="Oval 39"/>
              <p:cNvSpPr>
                <a:spLocks noChangeArrowheads="1"/>
              </p:cNvSpPr>
              <p:nvPr/>
            </p:nvSpPr>
            <p:spPr bwMode="auto">
              <a:xfrm>
                <a:off x="1440" y="1344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5" name="Oval 40"/>
              <p:cNvSpPr>
                <a:spLocks noChangeArrowheads="1"/>
              </p:cNvSpPr>
              <p:nvPr/>
            </p:nvSpPr>
            <p:spPr bwMode="auto">
              <a:xfrm>
                <a:off x="1440" y="13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6" name="Oval 41"/>
              <p:cNvSpPr>
                <a:spLocks noChangeArrowheads="1"/>
              </p:cNvSpPr>
              <p:nvPr/>
            </p:nvSpPr>
            <p:spPr bwMode="auto">
              <a:xfrm>
                <a:off x="1440" y="144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7" name="Oval 42"/>
              <p:cNvSpPr>
                <a:spLocks noChangeArrowheads="1"/>
              </p:cNvSpPr>
              <p:nvPr/>
            </p:nvSpPr>
            <p:spPr bwMode="auto">
              <a:xfrm>
                <a:off x="1728" y="1353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8" name="Oval 43"/>
              <p:cNvSpPr>
                <a:spLocks noChangeArrowheads="1"/>
              </p:cNvSpPr>
              <p:nvPr/>
            </p:nvSpPr>
            <p:spPr bwMode="auto">
              <a:xfrm>
                <a:off x="1728" y="130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89" name="Oval 44"/>
              <p:cNvSpPr>
                <a:spLocks noChangeArrowheads="1"/>
              </p:cNvSpPr>
              <p:nvPr/>
            </p:nvSpPr>
            <p:spPr bwMode="auto">
              <a:xfrm>
                <a:off x="1728" y="1401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0" name="Oval 45"/>
              <p:cNvSpPr>
                <a:spLocks noChangeArrowheads="1"/>
              </p:cNvSpPr>
              <p:nvPr/>
            </p:nvSpPr>
            <p:spPr bwMode="auto">
              <a:xfrm>
                <a:off x="1584" y="1518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1" name="Oval 46"/>
              <p:cNvSpPr>
                <a:spLocks noChangeArrowheads="1"/>
              </p:cNvSpPr>
              <p:nvPr/>
            </p:nvSpPr>
            <p:spPr bwMode="auto">
              <a:xfrm>
                <a:off x="1440" y="1488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2" name="Oval 47"/>
              <p:cNvSpPr>
                <a:spLocks noChangeArrowheads="1"/>
              </p:cNvSpPr>
              <p:nvPr/>
            </p:nvSpPr>
            <p:spPr bwMode="auto">
              <a:xfrm>
                <a:off x="1584" y="1566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3" name="Oval 48"/>
              <p:cNvSpPr>
                <a:spLocks noChangeArrowheads="1"/>
              </p:cNvSpPr>
              <p:nvPr/>
            </p:nvSpPr>
            <p:spPr bwMode="auto">
              <a:xfrm rot="5400000">
                <a:off x="1584" y="1419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4" name="Oval 49"/>
              <p:cNvSpPr>
                <a:spLocks noChangeArrowheads="1"/>
              </p:cNvSpPr>
              <p:nvPr/>
            </p:nvSpPr>
            <p:spPr bwMode="auto">
              <a:xfrm>
                <a:off x="1728" y="145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5" name="Oval 50"/>
              <p:cNvSpPr>
                <a:spLocks noChangeArrowheads="1"/>
              </p:cNvSpPr>
              <p:nvPr/>
            </p:nvSpPr>
            <p:spPr bwMode="auto">
              <a:xfrm rot="5400000">
                <a:off x="1584" y="126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6" name="Oval 51"/>
              <p:cNvSpPr>
                <a:spLocks noChangeArrowheads="1"/>
              </p:cNvSpPr>
              <p:nvPr/>
            </p:nvSpPr>
            <p:spPr bwMode="auto">
              <a:xfrm>
                <a:off x="1728" y="150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7" name="Oval 52"/>
              <p:cNvSpPr>
                <a:spLocks noChangeArrowheads="1"/>
              </p:cNvSpPr>
              <p:nvPr/>
            </p:nvSpPr>
            <p:spPr bwMode="auto">
              <a:xfrm>
                <a:off x="1776" y="1485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8" name="Oval 53"/>
              <p:cNvSpPr>
                <a:spLocks noChangeArrowheads="1"/>
              </p:cNvSpPr>
              <p:nvPr/>
            </p:nvSpPr>
            <p:spPr bwMode="auto">
              <a:xfrm>
                <a:off x="1392" y="1371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99" name="Oval 54"/>
              <p:cNvSpPr>
                <a:spLocks noChangeArrowheads="1"/>
              </p:cNvSpPr>
              <p:nvPr/>
            </p:nvSpPr>
            <p:spPr bwMode="auto">
              <a:xfrm>
                <a:off x="1392" y="1419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0" name="Oval 55"/>
              <p:cNvSpPr>
                <a:spLocks noChangeArrowheads="1"/>
              </p:cNvSpPr>
              <p:nvPr/>
            </p:nvSpPr>
            <p:spPr bwMode="auto">
              <a:xfrm>
                <a:off x="1392" y="1467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1" name="Oval 56"/>
              <p:cNvSpPr>
                <a:spLocks noChangeArrowheads="1"/>
              </p:cNvSpPr>
              <p:nvPr/>
            </p:nvSpPr>
            <p:spPr bwMode="auto">
              <a:xfrm>
                <a:off x="1680" y="123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2" name="Oval 57"/>
              <p:cNvSpPr>
                <a:spLocks noChangeArrowheads="1"/>
              </p:cNvSpPr>
              <p:nvPr/>
            </p:nvSpPr>
            <p:spPr bwMode="auto">
              <a:xfrm>
                <a:off x="1584" y="146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3" name="Oval 58"/>
              <p:cNvSpPr>
                <a:spLocks noChangeArrowheads="1"/>
              </p:cNvSpPr>
              <p:nvPr/>
            </p:nvSpPr>
            <p:spPr bwMode="auto">
              <a:xfrm>
                <a:off x="1680" y="1425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4" name="Oval 59"/>
              <p:cNvSpPr>
                <a:spLocks noChangeArrowheads="1"/>
              </p:cNvSpPr>
              <p:nvPr/>
            </p:nvSpPr>
            <p:spPr bwMode="auto">
              <a:xfrm>
                <a:off x="1488" y="1410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5" name="Oval 60"/>
              <p:cNvSpPr>
                <a:spLocks noChangeArrowheads="1"/>
              </p:cNvSpPr>
              <p:nvPr/>
            </p:nvSpPr>
            <p:spPr bwMode="auto">
              <a:xfrm>
                <a:off x="1776" y="1437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6" name="Oval 61"/>
              <p:cNvSpPr>
                <a:spLocks noChangeArrowheads="1"/>
              </p:cNvSpPr>
              <p:nvPr/>
            </p:nvSpPr>
            <p:spPr bwMode="auto">
              <a:xfrm>
                <a:off x="1392" y="1323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7" name="Oval 62"/>
              <p:cNvSpPr>
                <a:spLocks noChangeArrowheads="1"/>
              </p:cNvSpPr>
              <p:nvPr/>
            </p:nvSpPr>
            <p:spPr bwMode="auto">
              <a:xfrm rot="5400000">
                <a:off x="1632" y="130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8" name="Oval 63"/>
              <p:cNvSpPr>
                <a:spLocks noChangeArrowheads="1"/>
              </p:cNvSpPr>
              <p:nvPr/>
            </p:nvSpPr>
            <p:spPr bwMode="auto">
              <a:xfrm>
                <a:off x="1488" y="146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09" name="Oval 64"/>
              <p:cNvSpPr>
                <a:spLocks noChangeArrowheads="1"/>
              </p:cNvSpPr>
              <p:nvPr/>
            </p:nvSpPr>
            <p:spPr bwMode="auto">
              <a:xfrm>
                <a:off x="1488" y="1512"/>
                <a:ext cx="48" cy="48"/>
              </a:xfrm>
              <a:prstGeom prst="ellipse">
                <a:avLst/>
              </a:prstGeom>
              <a:solidFill>
                <a:srgbClr val="FFCC66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10" name="Oval 65"/>
              <p:cNvSpPr>
                <a:spLocks noChangeArrowheads="1"/>
              </p:cNvSpPr>
              <p:nvPr/>
            </p:nvSpPr>
            <p:spPr bwMode="auto">
              <a:xfrm>
                <a:off x="1392" y="1200"/>
                <a:ext cx="432" cy="432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grpSp>
          <p:nvGrpSpPr>
            <p:cNvPr id="213" name="Group 66"/>
            <p:cNvGrpSpPr>
              <a:grpSpLocks/>
            </p:cNvGrpSpPr>
            <p:nvPr/>
          </p:nvGrpSpPr>
          <p:grpSpPr bwMode="auto">
            <a:xfrm>
              <a:off x="894" y="174"/>
              <a:ext cx="3984" cy="3984"/>
              <a:chOff x="894" y="174"/>
              <a:chExt cx="3984" cy="3984"/>
            </a:xfrm>
          </p:grpSpPr>
          <p:grpSp>
            <p:nvGrpSpPr>
              <p:cNvPr id="214" name="Group 67"/>
              <p:cNvGrpSpPr>
                <a:grpSpLocks/>
              </p:cNvGrpSpPr>
              <p:nvPr/>
            </p:nvGrpSpPr>
            <p:grpSpPr bwMode="auto">
              <a:xfrm>
                <a:off x="2016" y="672"/>
                <a:ext cx="1728" cy="2928"/>
                <a:chOff x="2016" y="672"/>
                <a:chExt cx="1728" cy="2928"/>
              </a:xfrm>
            </p:grpSpPr>
            <p:sp>
              <p:nvSpPr>
                <p:cNvPr id="238" name="Oval 68"/>
                <p:cNvSpPr>
                  <a:spLocks noChangeArrowheads="1"/>
                </p:cNvSpPr>
                <p:nvPr/>
              </p:nvSpPr>
              <p:spPr bwMode="auto">
                <a:xfrm>
                  <a:off x="2112" y="1392"/>
                  <a:ext cx="1536" cy="1536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39" name="Oval 69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0" name="Oval 70"/>
                <p:cNvSpPr>
                  <a:spLocks noChangeArrowheads="1"/>
                </p:cNvSpPr>
                <p:nvPr/>
              </p:nvSpPr>
              <p:spPr bwMode="auto">
                <a:xfrm>
                  <a:off x="3408" y="163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1" name="Oval 71"/>
                <p:cNvSpPr>
                  <a:spLocks noChangeArrowheads="1"/>
                </p:cNvSpPr>
                <p:nvPr/>
              </p:nvSpPr>
              <p:spPr bwMode="auto">
                <a:xfrm>
                  <a:off x="2064" y="720"/>
                  <a:ext cx="1632" cy="2832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2" name="Oval 72"/>
                <p:cNvSpPr>
                  <a:spLocks noChangeArrowheads="1"/>
                </p:cNvSpPr>
                <p:nvPr/>
              </p:nvSpPr>
              <p:spPr bwMode="auto">
                <a:xfrm>
                  <a:off x="2835" y="67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3" name="Oval 73"/>
                <p:cNvSpPr>
                  <a:spLocks noChangeArrowheads="1"/>
                </p:cNvSpPr>
                <p:nvPr/>
              </p:nvSpPr>
              <p:spPr bwMode="auto">
                <a:xfrm>
                  <a:off x="2835" y="350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4" name="Oval 74"/>
                <p:cNvSpPr>
                  <a:spLocks noChangeArrowheads="1"/>
                </p:cNvSpPr>
                <p:nvPr/>
              </p:nvSpPr>
              <p:spPr bwMode="auto">
                <a:xfrm>
                  <a:off x="2304" y="3168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5" name="Oval 75"/>
                <p:cNvSpPr>
                  <a:spLocks noChangeArrowheads="1"/>
                </p:cNvSpPr>
                <p:nvPr/>
              </p:nvSpPr>
              <p:spPr bwMode="auto">
                <a:xfrm>
                  <a:off x="3390" y="3120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6" name="Oval 76"/>
                <p:cNvSpPr>
                  <a:spLocks noChangeArrowheads="1"/>
                </p:cNvSpPr>
                <p:nvPr/>
              </p:nvSpPr>
              <p:spPr bwMode="auto">
                <a:xfrm>
                  <a:off x="2271" y="107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7" name="Oval 77"/>
                <p:cNvSpPr>
                  <a:spLocks noChangeArrowheads="1"/>
                </p:cNvSpPr>
                <p:nvPr/>
              </p:nvSpPr>
              <p:spPr bwMode="auto">
                <a:xfrm>
                  <a:off x="3357" y="1026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8" name="Oval 78"/>
                <p:cNvSpPr>
                  <a:spLocks noChangeArrowheads="1"/>
                </p:cNvSpPr>
                <p:nvPr/>
              </p:nvSpPr>
              <p:spPr bwMode="auto">
                <a:xfrm>
                  <a:off x="2016" y="2145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249" name="Oval 79"/>
                <p:cNvSpPr>
                  <a:spLocks noChangeArrowheads="1"/>
                </p:cNvSpPr>
                <p:nvPr/>
              </p:nvSpPr>
              <p:spPr bwMode="auto">
                <a:xfrm>
                  <a:off x="3648" y="209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sp>
            <p:nvSpPr>
              <p:cNvPr id="215" name="Oval 80"/>
              <p:cNvSpPr>
                <a:spLocks noChangeArrowheads="1"/>
              </p:cNvSpPr>
              <p:nvPr/>
            </p:nvSpPr>
            <p:spPr bwMode="auto">
              <a:xfrm>
                <a:off x="1554" y="144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6" name="Oval 81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3840" cy="172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7" name="Oval 82"/>
              <p:cNvSpPr>
                <a:spLocks noChangeArrowheads="1"/>
              </p:cNvSpPr>
              <p:nvPr/>
            </p:nvSpPr>
            <p:spPr bwMode="auto">
              <a:xfrm>
                <a:off x="4752" y="2109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8" name="Oval 83"/>
              <p:cNvSpPr>
                <a:spLocks noChangeArrowheads="1"/>
              </p:cNvSpPr>
              <p:nvPr/>
            </p:nvSpPr>
            <p:spPr bwMode="auto">
              <a:xfrm>
                <a:off x="930" y="2130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19" name="Oval 84"/>
              <p:cNvSpPr>
                <a:spLocks noChangeArrowheads="1"/>
              </p:cNvSpPr>
              <p:nvPr/>
            </p:nvSpPr>
            <p:spPr bwMode="auto">
              <a:xfrm>
                <a:off x="2835" y="123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0" name="Oval 85"/>
              <p:cNvSpPr>
                <a:spLocks noChangeArrowheads="1"/>
              </p:cNvSpPr>
              <p:nvPr/>
            </p:nvSpPr>
            <p:spPr bwMode="auto">
              <a:xfrm>
                <a:off x="2835" y="297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1" name="Oval 86"/>
              <p:cNvSpPr>
                <a:spLocks noChangeArrowheads="1"/>
              </p:cNvSpPr>
              <p:nvPr/>
            </p:nvSpPr>
            <p:spPr bwMode="auto">
              <a:xfrm>
                <a:off x="3936" y="139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2" name="Oval 87"/>
              <p:cNvSpPr>
                <a:spLocks noChangeArrowheads="1"/>
              </p:cNvSpPr>
              <p:nvPr/>
            </p:nvSpPr>
            <p:spPr bwMode="auto">
              <a:xfrm>
                <a:off x="3888" y="2835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3" name="Oval 88"/>
              <p:cNvSpPr>
                <a:spLocks noChangeArrowheads="1"/>
              </p:cNvSpPr>
              <p:nvPr/>
            </p:nvSpPr>
            <p:spPr bwMode="auto">
              <a:xfrm>
                <a:off x="1584" y="275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4" name="Oval 89"/>
              <p:cNvSpPr>
                <a:spLocks noChangeArrowheads="1"/>
              </p:cNvSpPr>
              <p:nvPr/>
            </p:nvSpPr>
            <p:spPr bwMode="auto">
              <a:xfrm>
                <a:off x="1152" y="251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5" name="Oval 90"/>
              <p:cNvSpPr>
                <a:spLocks noChangeArrowheads="1"/>
              </p:cNvSpPr>
              <p:nvPr/>
            </p:nvSpPr>
            <p:spPr bwMode="auto">
              <a:xfrm>
                <a:off x="1011" y="182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6" name="Oval 91"/>
              <p:cNvSpPr>
                <a:spLocks noChangeArrowheads="1"/>
              </p:cNvSpPr>
              <p:nvPr/>
            </p:nvSpPr>
            <p:spPr bwMode="auto">
              <a:xfrm>
                <a:off x="4416" y="1614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7" name="Oval 92"/>
              <p:cNvSpPr>
                <a:spLocks noChangeArrowheads="1"/>
              </p:cNvSpPr>
              <p:nvPr/>
            </p:nvSpPr>
            <p:spPr bwMode="auto">
              <a:xfrm>
                <a:off x="4608" y="24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8" name="Oval 93"/>
              <p:cNvSpPr>
                <a:spLocks noChangeArrowheads="1"/>
              </p:cNvSpPr>
              <p:nvPr/>
            </p:nvSpPr>
            <p:spPr bwMode="auto">
              <a:xfrm>
                <a:off x="3312" y="292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29" name="Oval 94"/>
              <p:cNvSpPr>
                <a:spLocks noChangeArrowheads="1"/>
              </p:cNvSpPr>
              <p:nvPr/>
            </p:nvSpPr>
            <p:spPr bwMode="auto">
              <a:xfrm>
                <a:off x="3264" y="12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30" name="Oval 95"/>
              <p:cNvSpPr>
                <a:spLocks noChangeArrowheads="1"/>
              </p:cNvSpPr>
              <p:nvPr/>
            </p:nvSpPr>
            <p:spPr bwMode="auto">
              <a:xfrm>
                <a:off x="2448" y="124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31" name="Oval 96"/>
              <p:cNvSpPr>
                <a:spLocks noChangeArrowheads="1"/>
              </p:cNvSpPr>
              <p:nvPr/>
            </p:nvSpPr>
            <p:spPr bwMode="auto">
              <a:xfrm>
                <a:off x="2352" y="2928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4272" y="2673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33" name="Oval 98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3840" cy="172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34" name="Oval 99"/>
              <p:cNvSpPr>
                <a:spLocks noChangeArrowheads="1"/>
              </p:cNvSpPr>
              <p:nvPr/>
            </p:nvSpPr>
            <p:spPr bwMode="auto">
              <a:xfrm>
                <a:off x="960" y="1296"/>
                <a:ext cx="3840" cy="172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35" name="Oval 100"/>
              <p:cNvSpPr>
                <a:spLocks noChangeArrowheads="1"/>
              </p:cNvSpPr>
              <p:nvPr/>
            </p:nvSpPr>
            <p:spPr bwMode="auto">
              <a:xfrm>
                <a:off x="1248" y="1602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36" name="Oval 101"/>
              <p:cNvSpPr>
                <a:spLocks noChangeArrowheads="1"/>
              </p:cNvSpPr>
              <p:nvPr/>
            </p:nvSpPr>
            <p:spPr bwMode="auto">
              <a:xfrm>
                <a:off x="894" y="174"/>
                <a:ext cx="3984" cy="3984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237" name="Oval 102"/>
              <p:cNvSpPr>
                <a:spLocks noChangeArrowheads="1"/>
              </p:cNvSpPr>
              <p:nvPr/>
            </p:nvSpPr>
            <p:spPr bwMode="auto">
              <a:xfrm>
                <a:off x="4098" y="576"/>
                <a:ext cx="96" cy="96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</p:grpSp>
      <p:grpSp>
        <p:nvGrpSpPr>
          <p:cNvPr id="311" name="Group 2"/>
          <p:cNvGrpSpPr>
            <a:grpSpLocks/>
          </p:cNvGrpSpPr>
          <p:nvPr/>
        </p:nvGrpSpPr>
        <p:grpSpPr bwMode="auto">
          <a:xfrm>
            <a:off x="2557133" y="4067869"/>
            <a:ext cx="2160814" cy="2111974"/>
            <a:chOff x="112" y="960"/>
            <a:chExt cx="2384" cy="2400"/>
          </a:xfrm>
        </p:grpSpPr>
        <p:grpSp>
          <p:nvGrpSpPr>
            <p:cNvPr id="312" name="Group 3"/>
            <p:cNvGrpSpPr>
              <a:grpSpLocks/>
            </p:cNvGrpSpPr>
            <p:nvPr/>
          </p:nvGrpSpPr>
          <p:grpSpPr bwMode="auto">
            <a:xfrm>
              <a:off x="112" y="960"/>
              <a:ext cx="2384" cy="2384"/>
              <a:chOff x="112" y="960"/>
              <a:chExt cx="2384" cy="2384"/>
            </a:xfrm>
          </p:grpSpPr>
          <p:grpSp>
            <p:nvGrpSpPr>
              <p:cNvPr id="318" name="Group 4"/>
              <p:cNvGrpSpPr>
                <a:grpSpLocks/>
              </p:cNvGrpSpPr>
              <p:nvPr/>
            </p:nvGrpSpPr>
            <p:grpSpPr bwMode="auto">
              <a:xfrm>
                <a:off x="1175" y="2016"/>
                <a:ext cx="258" cy="258"/>
                <a:chOff x="1392" y="1200"/>
                <a:chExt cx="432" cy="432"/>
              </a:xfrm>
            </p:grpSpPr>
            <p:sp>
              <p:nvSpPr>
                <p:cNvPr id="355" name="Oval 5"/>
                <p:cNvSpPr>
                  <a:spLocks noChangeArrowheads="1"/>
                </p:cNvSpPr>
                <p:nvPr/>
              </p:nvSpPr>
              <p:spPr bwMode="auto">
                <a:xfrm>
                  <a:off x="1488" y="1563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6" name="Oval 6"/>
                <p:cNvSpPr>
                  <a:spLocks noChangeArrowheads="1"/>
                </p:cNvSpPr>
                <p:nvPr/>
              </p:nvSpPr>
              <p:spPr bwMode="auto">
                <a:xfrm>
                  <a:off x="1680" y="157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7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124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8" name="Oval 8"/>
                <p:cNvSpPr>
                  <a:spLocks noChangeArrowheads="1"/>
                </p:cNvSpPr>
                <p:nvPr/>
              </p:nvSpPr>
              <p:spPr bwMode="auto">
                <a:xfrm>
                  <a:off x="1437" y="1290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9" name="Oval 9"/>
                <p:cNvSpPr>
                  <a:spLocks noChangeArrowheads="1"/>
                </p:cNvSpPr>
                <p:nvPr/>
              </p:nvSpPr>
              <p:spPr bwMode="auto">
                <a:xfrm>
                  <a:off x="1533" y="1206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0" name="Oval 10"/>
                <p:cNvSpPr>
                  <a:spLocks noChangeArrowheads="1"/>
                </p:cNvSpPr>
                <p:nvPr/>
              </p:nvSpPr>
              <p:spPr bwMode="auto">
                <a:xfrm>
                  <a:off x="1440" y="153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1" name="Oval 11"/>
                <p:cNvSpPr>
                  <a:spLocks noChangeArrowheads="1"/>
                </p:cNvSpPr>
                <p:nvPr/>
              </p:nvSpPr>
              <p:spPr bwMode="auto">
                <a:xfrm>
                  <a:off x="1536" y="153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2" name="Oval 12"/>
                <p:cNvSpPr>
                  <a:spLocks noChangeArrowheads="1"/>
                </p:cNvSpPr>
                <p:nvPr/>
              </p:nvSpPr>
              <p:spPr bwMode="auto">
                <a:xfrm>
                  <a:off x="1680" y="152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3" name="Oval 13"/>
                <p:cNvSpPr>
                  <a:spLocks noChangeArrowheads="1"/>
                </p:cNvSpPr>
                <p:nvPr/>
              </p:nvSpPr>
              <p:spPr bwMode="auto">
                <a:xfrm>
                  <a:off x="1680" y="1473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4" name="Oval 14"/>
                <p:cNvSpPr>
                  <a:spLocks noChangeArrowheads="1"/>
                </p:cNvSpPr>
                <p:nvPr/>
              </p:nvSpPr>
              <p:spPr bwMode="auto">
                <a:xfrm>
                  <a:off x="1584" y="136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5" name="Oval 15"/>
                <p:cNvSpPr>
                  <a:spLocks noChangeArrowheads="1"/>
                </p:cNvSpPr>
                <p:nvPr/>
              </p:nvSpPr>
              <p:spPr bwMode="auto">
                <a:xfrm>
                  <a:off x="1728" y="124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6" name="Oval 16"/>
                <p:cNvSpPr>
                  <a:spLocks noChangeArrowheads="1"/>
                </p:cNvSpPr>
                <p:nvPr/>
              </p:nvSpPr>
              <p:spPr bwMode="auto">
                <a:xfrm>
                  <a:off x="1728" y="1548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7" name="Oval 17"/>
                <p:cNvSpPr>
                  <a:spLocks noChangeArrowheads="1"/>
                </p:cNvSpPr>
                <p:nvPr/>
              </p:nvSpPr>
              <p:spPr bwMode="auto">
                <a:xfrm>
                  <a:off x="1536" y="1293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8" name="Oval 18"/>
                <p:cNvSpPr>
                  <a:spLocks noChangeArrowheads="1"/>
                </p:cNvSpPr>
                <p:nvPr/>
              </p:nvSpPr>
              <p:spPr bwMode="auto">
                <a:xfrm>
                  <a:off x="1536" y="1245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69" name="Oval 19"/>
                <p:cNvSpPr>
                  <a:spLocks noChangeArrowheads="1"/>
                </p:cNvSpPr>
                <p:nvPr/>
              </p:nvSpPr>
              <p:spPr bwMode="auto">
                <a:xfrm>
                  <a:off x="1536" y="1341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0" name="Oval 20"/>
                <p:cNvSpPr>
                  <a:spLocks noChangeArrowheads="1"/>
                </p:cNvSpPr>
                <p:nvPr/>
              </p:nvSpPr>
              <p:spPr bwMode="auto">
                <a:xfrm rot="5400000">
                  <a:off x="1584" y="1218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1" name="Oval 21"/>
                <p:cNvSpPr>
                  <a:spLocks noChangeArrowheads="1"/>
                </p:cNvSpPr>
                <p:nvPr/>
              </p:nvSpPr>
              <p:spPr bwMode="auto">
                <a:xfrm>
                  <a:off x="1632" y="1401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2" name="Oval 22"/>
                <p:cNvSpPr>
                  <a:spLocks noChangeArrowheads="1"/>
                </p:cNvSpPr>
                <p:nvPr/>
              </p:nvSpPr>
              <p:spPr bwMode="auto">
                <a:xfrm rot="5400000">
                  <a:off x="1632" y="124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3" name="Oval 23"/>
                <p:cNvSpPr>
                  <a:spLocks noChangeArrowheads="1"/>
                </p:cNvSpPr>
                <p:nvPr/>
              </p:nvSpPr>
              <p:spPr bwMode="auto">
                <a:xfrm>
                  <a:off x="1776" y="1341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4" name="Oval 24"/>
                <p:cNvSpPr>
                  <a:spLocks noChangeArrowheads="1"/>
                </p:cNvSpPr>
                <p:nvPr/>
              </p:nvSpPr>
              <p:spPr bwMode="auto">
                <a:xfrm>
                  <a:off x="1776" y="1389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5" name="Oval 25"/>
                <p:cNvSpPr>
                  <a:spLocks noChangeArrowheads="1"/>
                </p:cNvSpPr>
                <p:nvPr/>
              </p:nvSpPr>
              <p:spPr bwMode="auto">
                <a:xfrm>
                  <a:off x="1536" y="1389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6" name="Oval 26"/>
                <p:cNvSpPr>
                  <a:spLocks noChangeArrowheads="1"/>
                </p:cNvSpPr>
                <p:nvPr/>
              </p:nvSpPr>
              <p:spPr bwMode="auto">
                <a:xfrm>
                  <a:off x="1536" y="1437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7" name="Oval 27"/>
                <p:cNvSpPr>
                  <a:spLocks noChangeArrowheads="1"/>
                </p:cNvSpPr>
                <p:nvPr/>
              </p:nvSpPr>
              <p:spPr bwMode="auto">
                <a:xfrm>
                  <a:off x="1536" y="1485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8" name="Oval 28"/>
                <p:cNvSpPr>
                  <a:spLocks noChangeArrowheads="1"/>
                </p:cNvSpPr>
                <p:nvPr/>
              </p:nvSpPr>
              <p:spPr bwMode="auto">
                <a:xfrm>
                  <a:off x="1632" y="149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79" name="Oval 29"/>
                <p:cNvSpPr>
                  <a:spLocks noChangeArrowheads="1"/>
                </p:cNvSpPr>
                <p:nvPr/>
              </p:nvSpPr>
              <p:spPr bwMode="auto">
                <a:xfrm>
                  <a:off x="1632" y="144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0" name="Oval 30"/>
                <p:cNvSpPr>
                  <a:spLocks noChangeArrowheads="1"/>
                </p:cNvSpPr>
                <p:nvPr/>
              </p:nvSpPr>
              <p:spPr bwMode="auto">
                <a:xfrm>
                  <a:off x="1632" y="154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1" name="Oval 31"/>
                <p:cNvSpPr>
                  <a:spLocks noChangeArrowheads="1"/>
                </p:cNvSpPr>
                <p:nvPr/>
              </p:nvSpPr>
              <p:spPr bwMode="auto">
                <a:xfrm>
                  <a:off x="1488" y="1311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2" name="Oval 32"/>
                <p:cNvSpPr>
                  <a:spLocks noChangeArrowheads="1"/>
                </p:cNvSpPr>
                <p:nvPr/>
              </p:nvSpPr>
              <p:spPr bwMode="auto">
                <a:xfrm>
                  <a:off x="1488" y="1263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3" name="Oval 33"/>
                <p:cNvSpPr>
                  <a:spLocks noChangeArrowheads="1"/>
                </p:cNvSpPr>
                <p:nvPr/>
              </p:nvSpPr>
              <p:spPr bwMode="auto">
                <a:xfrm>
                  <a:off x="1488" y="1359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4" name="Oval 34"/>
                <p:cNvSpPr>
                  <a:spLocks noChangeArrowheads="1"/>
                </p:cNvSpPr>
                <p:nvPr/>
              </p:nvSpPr>
              <p:spPr bwMode="auto">
                <a:xfrm rot="5400000">
                  <a:off x="1584" y="1317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5" name="Oval 35"/>
                <p:cNvSpPr>
                  <a:spLocks noChangeArrowheads="1"/>
                </p:cNvSpPr>
                <p:nvPr/>
              </p:nvSpPr>
              <p:spPr bwMode="auto">
                <a:xfrm>
                  <a:off x="1680" y="1281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6" name="Oval 36"/>
                <p:cNvSpPr>
                  <a:spLocks noChangeArrowheads="1"/>
                </p:cNvSpPr>
                <p:nvPr/>
              </p:nvSpPr>
              <p:spPr bwMode="auto">
                <a:xfrm rot="5400000">
                  <a:off x="1632" y="135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7" name="Oval 37"/>
                <p:cNvSpPr>
                  <a:spLocks noChangeArrowheads="1"/>
                </p:cNvSpPr>
                <p:nvPr/>
              </p:nvSpPr>
              <p:spPr bwMode="auto">
                <a:xfrm>
                  <a:off x="1680" y="1329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8" name="Oval 38"/>
                <p:cNvSpPr>
                  <a:spLocks noChangeArrowheads="1"/>
                </p:cNvSpPr>
                <p:nvPr/>
              </p:nvSpPr>
              <p:spPr bwMode="auto">
                <a:xfrm>
                  <a:off x="1680" y="1377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89" name="Oval 39"/>
                <p:cNvSpPr>
                  <a:spLocks noChangeArrowheads="1"/>
                </p:cNvSpPr>
                <p:nvPr/>
              </p:nvSpPr>
              <p:spPr bwMode="auto">
                <a:xfrm>
                  <a:off x="1440" y="1344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0" name="Oval 40"/>
                <p:cNvSpPr>
                  <a:spLocks noChangeArrowheads="1"/>
                </p:cNvSpPr>
                <p:nvPr/>
              </p:nvSpPr>
              <p:spPr bwMode="auto">
                <a:xfrm>
                  <a:off x="1440" y="1392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1" name="Oval 41"/>
                <p:cNvSpPr>
                  <a:spLocks noChangeArrowheads="1"/>
                </p:cNvSpPr>
                <p:nvPr/>
              </p:nvSpPr>
              <p:spPr bwMode="auto">
                <a:xfrm>
                  <a:off x="1440" y="1440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2" name="Oval 42"/>
                <p:cNvSpPr>
                  <a:spLocks noChangeArrowheads="1"/>
                </p:cNvSpPr>
                <p:nvPr/>
              </p:nvSpPr>
              <p:spPr bwMode="auto">
                <a:xfrm>
                  <a:off x="1728" y="1353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3" name="Oval 43"/>
                <p:cNvSpPr>
                  <a:spLocks noChangeArrowheads="1"/>
                </p:cNvSpPr>
                <p:nvPr/>
              </p:nvSpPr>
              <p:spPr bwMode="auto">
                <a:xfrm>
                  <a:off x="1728" y="1305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4" name="Oval 44"/>
                <p:cNvSpPr>
                  <a:spLocks noChangeArrowheads="1"/>
                </p:cNvSpPr>
                <p:nvPr/>
              </p:nvSpPr>
              <p:spPr bwMode="auto">
                <a:xfrm>
                  <a:off x="1728" y="1401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5" name="Oval 45"/>
                <p:cNvSpPr>
                  <a:spLocks noChangeArrowheads="1"/>
                </p:cNvSpPr>
                <p:nvPr/>
              </p:nvSpPr>
              <p:spPr bwMode="auto">
                <a:xfrm>
                  <a:off x="1584" y="1518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6" name="Oval 46"/>
                <p:cNvSpPr>
                  <a:spLocks noChangeArrowheads="1"/>
                </p:cNvSpPr>
                <p:nvPr/>
              </p:nvSpPr>
              <p:spPr bwMode="auto">
                <a:xfrm>
                  <a:off x="1440" y="1488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7" name="Oval 47"/>
                <p:cNvSpPr>
                  <a:spLocks noChangeArrowheads="1"/>
                </p:cNvSpPr>
                <p:nvPr/>
              </p:nvSpPr>
              <p:spPr bwMode="auto">
                <a:xfrm>
                  <a:off x="1584" y="1566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8" name="Oval 48"/>
                <p:cNvSpPr>
                  <a:spLocks noChangeArrowheads="1"/>
                </p:cNvSpPr>
                <p:nvPr/>
              </p:nvSpPr>
              <p:spPr bwMode="auto">
                <a:xfrm rot="5400000">
                  <a:off x="1584" y="1419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99" name="Oval 49"/>
                <p:cNvSpPr>
                  <a:spLocks noChangeArrowheads="1"/>
                </p:cNvSpPr>
                <p:nvPr/>
              </p:nvSpPr>
              <p:spPr bwMode="auto">
                <a:xfrm>
                  <a:off x="1728" y="145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0" name="Oval 50"/>
                <p:cNvSpPr>
                  <a:spLocks noChangeArrowheads="1"/>
                </p:cNvSpPr>
                <p:nvPr/>
              </p:nvSpPr>
              <p:spPr bwMode="auto">
                <a:xfrm rot="5400000">
                  <a:off x="1584" y="1269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1" name="Oval 51"/>
                <p:cNvSpPr>
                  <a:spLocks noChangeArrowheads="1"/>
                </p:cNvSpPr>
                <p:nvPr/>
              </p:nvSpPr>
              <p:spPr bwMode="auto">
                <a:xfrm>
                  <a:off x="1728" y="1500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2" name="Oval 52"/>
                <p:cNvSpPr>
                  <a:spLocks noChangeArrowheads="1"/>
                </p:cNvSpPr>
                <p:nvPr/>
              </p:nvSpPr>
              <p:spPr bwMode="auto">
                <a:xfrm>
                  <a:off x="1776" y="1485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3" name="Oval 53"/>
                <p:cNvSpPr>
                  <a:spLocks noChangeArrowheads="1"/>
                </p:cNvSpPr>
                <p:nvPr/>
              </p:nvSpPr>
              <p:spPr bwMode="auto">
                <a:xfrm>
                  <a:off x="1392" y="1371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4" name="Oval 54"/>
                <p:cNvSpPr>
                  <a:spLocks noChangeArrowheads="1"/>
                </p:cNvSpPr>
                <p:nvPr/>
              </p:nvSpPr>
              <p:spPr bwMode="auto">
                <a:xfrm>
                  <a:off x="1392" y="1419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5" name="Oval 55"/>
                <p:cNvSpPr>
                  <a:spLocks noChangeArrowheads="1"/>
                </p:cNvSpPr>
                <p:nvPr/>
              </p:nvSpPr>
              <p:spPr bwMode="auto">
                <a:xfrm>
                  <a:off x="1392" y="1467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6" name="Oval 56"/>
                <p:cNvSpPr>
                  <a:spLocks noChangeArrowheads="1"/>
                </p:cNvSpPr>
                <p:nvPr/>
              </p:nvSpPr>
              <p:spPr bwMode="auto">
                <a:xfrm>
                  <a:off x="1680" y="1230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7" name="Oval 57"/>
                <p:cNvSpPr>
                  <a:spLocks noChangeArrowheads="1"/>
                </p:cNvSpPr>
                <p:nvPr/>
              </p:nvSpPr>
              <p:spPr bwMode="auto">
                <a:xfrm>
                  <a:off x="1584" y="1467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8" name="Oval 58"/>
                <p:cNvSpPr>
                  <a:spLocks noChangeArrowheads="1"/>
                </p:cNvSpPr>
                <p:nvPr/>
              </p:nvSpPr>
              <p:spPr bwMode="auto">
                <a:xfrm>
                  <a:off x="1680" y="1425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09" name="Oval 59"/>
                <p:cNvSpPr>
                  <a:spLocks noChangeArrowheads="1"/>
                </p:cNvSpPr>
                <p:nvPr/>
              </p:nvSpPr>
              <p:spPr bwMode="auto">
                <a:xfrm>
                  <a:off x="1488" y="1410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10" name="Oval 60"/>
                <p:cNvSpPr>
                  <a:spLocks noChangeArrowheads="1"/>
                </p:cNvSpPr>
                <p:nvPr/>
              </p:nvSpPr>
              <p:spPr bwMode="auto">
                <a:xfrm>
                  <a:off x="1776" y="1437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11" name="Oval 61"/>
                <p:cNvSpPr>
                  <a:spLocks noChangeArrowheads="1"/>
                </p:cNvSpPr>
                <p:nvPr/>
              </p:nvSpPr>
              <p:spPr bwMode="auto">
                <a:xfrm>
                  <a:off x="1392" y="1323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12" name="Oval 62"/>
                <p:cNvSpPr>
                  <a:spLocks noChangeArrowheads="1"/>
                </p:cNvSpPr>
                <p:nvPr/>
              </p:nvSpPr>
              <p:spPr bwMode="auto">
                <a:xfrm rot="5400000">
                  <a:off x="1632" y="130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13" name="Oval 63"/>
                <p:cNvSpPr>
                  <a:spLocks noChangeArrowheads="1"/>
                </p:cNvSpPr>
                <p:nvPr/>
              </p:nvSpPr>
              <p:spPr bwMode="auto">
                <a:xfrm>
                  <a:off x="1488" y="1464"/>
                  <a:ext cx="48" cy="48"/>
                </a:xfrm>
                <a:prstGeom prst="ellipse">
                  <a:avLst/>
                </a:prstGeom>
                <a:solidFill>
                  <a:schemeClr val="accent2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14" name="Oval 64"/>
                <p:cNvSpPr>
                  <a:spLocks noChangeArrowheads="1"/>
                </p:cNvSpPr>
                <p:nvPr/>
              </p:nvSpPr>
              <p:spPr bwMode="auto">
                <a:xfrm>
                  <a:off x="1488" y="1512"/>
                  <a:ext cx="48" cy="48"/>
                </a:xfrm>
                <a:prstGeom prst="ellipse">
                  <a:avLst/>
                </a:prstGeom>
                <a:solidFill>
                  <a:srgbClr val="FFCC66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415" name="Oval 65"/>
                <p:cNvSpPr>
                  <a:spLocks noChangeArrowheads="1"/>
                </p:cNvSpPr>
                <p:nvPr/>
              </p:nvSpPr>
              <p:spPr bwMode="auto">
                <a:xfrm>
                  <a:off x="1392" y="1200"/>
                  <a:ext cx="432" cy="432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grpSp>
            <p:nvGrpSpPr>
              <p:cNvPr id="319" name="Group 66"/>
              <p:cNvGrpSpPr>
                <a:grpSpLocks/>
              </p:cNvGrpSpPr>
              <p:nvPr/>
            </p:nvGrpSpPr>
            <p:grpSpPr bwMode="auto">
              <a:xfrm>
                <a:off x="783" y="1258"/>
                <a:ext cx="1034" cy="1752"/>
                <a:chOff x="2016" y="672"/>
                <a:chExt cx="1728" cy="2928"/>
              </a:xfrm>
            </p:grpSpPr>
            <p:sp>
              <p:nvSpPr>
                <p:cNvPr id="343" name="Oval 67"/>
                <p:cNvSpPr>
                  <a:spLocks noChangeArrowheads="1"/>
                </p:cNvSpPr>
                <p:nvPr/>
              </p:nvSpPr>
              <p:spPr bwMode="auto">
                <a:xfrm>
                  <a:off x="2112" y="1392"/>
                  <a:ext cx="1536" cy="1536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4" name="Oval 68"/>
                <p:cNvSpPr>
                  <a:spLocks noChangeArrowheads="1"/>
                </p:cNvSpPr>
                <p:nvPr/>
              </p:nvSpPr>
              <p:spPr bwMode="auto">
                <a:xfrm>
                  <a:off x="2208" y="254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5" name="Oval 69"/>
                <p:cNvSpPr>
                  <a:spLocks noChangeArrowheads="1"/>
                </p:cNvSpPr>
                <p:nvPr/>
              </p:nvSpPr>
              <p:spPr bwMode="auto">
                <a:xfrm>
                  <a:off x="3408" y="163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6" name="Oval 70"/>
                <p:cNvSpPr>
                  <a:spLocks noChangeArrowheads="1"/>
                </p:cNvSpPr>
                <p:nvPr/>
              </p:nvSpPr>
              <p:spPr bwMode="auto">
                <a:xfrm>
                  <a:off x="2064" y="720"/>
                  <a:ext cx="1632" cy="2832"/>
                </a:xfrm>
                <a:prstGeom prst="ellipse">
                  <a:avLst/>
                </a:prstGeom>
                <a:noFill/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7" name="Oval 71"/>
                <p:cNvSpPr>
                  <a:spLocks noChangeArrowheads="1"/>
                </p:cNvSpPr>
                <p:nvPr/>
              </p:nvSpPr>
              <p:spPr bwMode="auto">
                <a:xfrm>
                  <a:off x="2835" y="672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8" name="Oval 72"/>
                <p:cNvSpPr>
                  <a:spLocks noChangeArrowheads="1"/>
                </p:cNvSpPr>
                <p:nvPr/>
              </p:nvSpPr>
              <p:spPr bwMode="auto">
                <a:xfrm>
                  <a:off x="2835" y="350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49" name="Oval 73"/>
                <p:cNvSpPr>
                  <a:spLocks noChangeArrowheads="1"/>
                </p:cNvSpPr>
                <p:nvPr/>
              </p:nvSpPr>
              <p:spPr bwMode="auto">
                <a:xfrm>
                  <a:off x="2304" y="3168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0" name="Oval 74"/>
                <p:cNvSpPr>
                  <a:spLocks noChangeArrowheads="1"/>
                </p:cNvSpPr>
                <p:nvPr/>
              </p:nvSpPr>
              <p:spPr bwMode="auto">
                <a:xfrm>
                  <a:off x="3390" y="3120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1" name="Oval 75"/>
                <p:cNvSpPr>
                  <a:spLocks noChangeArrowheads="1"/>
                </p:cNvSpPr>
                <p:nvPr/>
              </p:nvSpPr>
              <p:spPr bwMode="auto">
                <a:xfrm>
                  <a:off x="2271" y="107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2" name="Oval 76"/>
                <p:cNvSpPr>
                  <a:spLocks noChangeArrowheads="1"/>
                </p:cNvSpPr>
                <p:nvPr/>
              </p:nvSpPr>
              <p:spPr bwMode="auto">
                <a:xfrm>
                  <a:off x="3357" y="1026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3" name="Oval 77"/>
                <p:cNvSpPr>
                  <a:spLocks noChangeArrowheads="1"/>
                </p:cNvSpPr>
                <p:nvPr/>
              </p:nvSpPr>
              <p:spPr bwMode="auto">
                <a:xfrm>
                  <a:off x="2016" y="2145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  <p:sp>
              <p:nvSpPr>
                <p:cNvPr id="354" name="Oval 78"/>
                <p:cNvSpPr>
                  <a:spLocks noChangeArrowheads="1"/>
                </p:cNvSpPr>
                <p:nvPr/>
              </p:nvSpPr>
              <p:spPr bwMode="auto">
                <a:xfrm>
                  <a:off x="3648" y="2094"/>
                  <a:ext cx="96" cy="96"/>
                </a:xfrm>
                <a:prstGeom prst="ellipse">
                  <a:avLst/>
                </a:prstGeom>
                <a:solidFill>
                  <a:srgbClr val="FF9933"/>
                </a:solidFill>
                <a:ln w="952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dirty="0"/>
                </a:p>
              </p:txBody>
            </p:sp>
          </p:grpSp>
          <p:sp>
            <p:nvSpPr>
              <p:cNvPr id="320" name="Oval 79"/>
              <p:cNvSpPr>
                <a:spLocks noChangeArrowheads="1"/>
              </p:cNvSpPr>
              <p:nvPr/>
            </p:nvSpPr>
            <p:spPr bwMode="auto">
              <a:xfrm>
                <a:off x="507" y="1719"/>
                <a:ext cx="57" cy="58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1" name="Oval 80"/>
              <p:cNvSpPr>
                <a:spLocks noChangeArrowheads="1"/>
              </p:cNvSpPr>
              <p:nvPr/>
            </p:nvSpPr>
            <p:spPr bwMode="auto">
              <a:xfrm>
                <a:off x="151" y="1631"/>
                <a:ext cx="2298" cy="1033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2" name="Oval 81"/>
              <p:cNvSpPr>
                <a:spLocks noChangeArrowheads="1"/>
              </p:cNvSpPr>
              <p:nvPr/>
            </p:nvSpPr>
            <p:spPr bwMode="auto">
              <a:xfrm>
                <a:off x="2421" y="2118"/>
                <a:ext cx="57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3" name="Oval 82"/>
              <p:cNvSpPr>
                <a:spLocks noChangeArrowheads="1"/>
              </p:cNvSpPr>
              <p:nvPr/>
            </p:nvSpPr>
            <p:spPr bwMode="auto">
              <a:xfrm>
                <a:off x="134" y="2130"/>
                <a:ext cx="57" cy="58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4" name="Oval 83"/>
              <p:cNvSpPr>
                <a:spLocks noChangeArrowheads="1"/>
              </p:cNvSpPr>
              <p:nvPr/>
            </p:nvSpPr>
            <p:spPr bwMode="auto">
              <a:xfrm>
                <a:off x="1273" y="1594"/>
                <a:ext cx="58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5" name="Oval 84"/>
              <p:cNvSpPr>
                <a:spLocks noChangeArrowheads="1"/>
              </p:cNvSpPr>
              <p:nvPr/>
            </p:nvSpPr>
            <p:spPr bwMode="auto">
              <a:xfrm>
                <a:off x="1273" y="2637"/>
                <a:ext cx="58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6" name="Oval 85"/>
              <p:cNvSpPr>
                <a:spLocks noChangeArrowheads="1"/>
              </p:cNvSpPr>
              <p:nvPr/>
            </p:nvSpPr>
            <p:spPr bwMode="auto">
              <a:xfrm>
                <a:off x="1932" y="1689"/>
                <a:ext cx="58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7" name="Oval 86"/>
              <p:cNvSpPr>
                <a:spLocks noChangeArrowheads="1"/>
              </p:cNvSpPr>
              <p:nvPr/>
            </p:nvSpPr>
            <p:spPr bwMode="auto">
              <a:xfrm>
                <a:off x="1904" y="2552"/>
                <a:ext cx="57" cy="58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8" name="Oval 87"/>
              <p:cNvSpPr>
                <a:spLocks noChangeArrowheads="1"/>
              </p:cNvSpPr>
              <p:nvPr/>
            </p:nvSpPr>
            <p:spPr bwMode="auto">
              <a:xfrm>
                <a:off x="525" y="2504"/>
                <a:ext cx="57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29" name="Oval 88"/>
              <p:cNvSpPr>
                <a:spLocks noChangeArrowheads="1"/>
              </p:cNvSpPr>
              <p:nvPr/>
            </p:nvSpPr>
            <p:spPr bwMode="auto">
              <a:xfrm>
                <a:off x="266" y="2360"/>
                <a:ext cx="58" cy="58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0" name="Oval 89"/>
              <p:cNvSpPr>
                <a:spLocks noChangeArrowheads="1"/>
              </p:cNvSpPr>
              <p:nvPr/>
            </p:nvSpPr>
            <p:spPr bwMode="auto">
              <a:xfrm>
                <a:off x="182" y="1947"/>
                <a:ext cx="57" cy="58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1" name="Oval 90"/>
              <p:cNvSpPr>
                <a:spLocks noChangeArrowheads="1"/>
              </p:cNvSpPr>
              <p:nvPr/>
            </p:nvSpPr>
            <p:spPr bwMode="auto">
              <a:xfrm>
                <a:off x="2220" y="1822"/>
                <a:ext cx="57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2" name="Oval 91"/>
              <p:cNvSpPr>
                <a:spLocks noChangeArrowheads="1"/>
              </p:cNvSpPr>
              <p:nvPr/>
            </p:nvSpPr>
            <p:spPr bwMode="auto">
              <a:xfrm>
                <a:off x="2334" y="2321"/>
                <a:ext cx="58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3" name="Oval 92"/>
              <p:cNvSpPr>
                <a:spLocks noChangeArrowheads="1"/>
              </p:cNvSpPr>
              <p:nvPr/>
            </p:nvSpPr>
            <p:spPr bwMode="auto">
              <a:xfrm>
                <a:off x="1559" y="2608"/>
                <a:ext cx="57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4" name="Oval 93"/>
              <p:cNvSpPr>
                <a:spLocks noChangeArrowheads="1"/>
              </p:cNvSpPr>
              <p:nvPr/>
            </p:nvSpPr>
            <p:spPr bwMode="auto">
              <a:xfrm>
                <a:off x="1530" y="1603"/>
                <a:ext cx="58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5" name="Oval 94"/>
              <p:cNvSpPr>
                <a:spLocks noChangeArrowheads="1"/>
              </p:cNvSpPr>
              <p:nvPr/>
            </p:nvSpPr>
            <p:spPr bwMode="auto">
              <a:xfrm>
                <a:off x="1042" y="1603"/>
                <a:ext cx="57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6" name="Oval 95"/>
              <p:cNvSpPr>
                <a:spLocks noChangeArrowheads="1"/>
              </p:cNvSpPr>
              <p:nvPr/>
            </p:nvSpPr>
            <p:spPr bwMode="auto">
              <a:xfrm>
                <a:off x="984" y="2608"/>
                <a:ext cx="58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7" name="Oval 96"/>
              <p:cNvSpPr>
                <a:spLocks noChangeArrowheads="1"/>
              </p:cNvSpPr>
              <p:nvPr/>
            </p:nvSpPr>
            <p:spPr bwMode="auto">
              <a:xfrm>
                <a:off x="2133" y="2455"/>
                <a:ext cx="58" cy="58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8" name="Oval 97"/>
              <p:cNvSpPr>
                <a:spLocks noChangeArrowheads="1"/>
              </p:cNvSpPr>
              <p:nvPr/>
            </p:nvSpPr>
            <p:spPr bwMode="auto">
              <a:xfrm>
                <a:off x="151" y="1631"/>
                <a:ext cx="2298" cy="1033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39" name="Oval 98"/>
              <p:cNvSpPr>
                <a:spLocks noChangeArrowheads="1"/>
              </p:cNvSpPr>
              <p:nvPr/>
            </p:nvSpPr>
            <p:spPr bwMode="auto">
              <a:xfrm>
                <a:off x="151" y="1631"/>
                <a:ext cx="2298" cy="1033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40" name="Oval 99"/>
              <p:cNvSpPr>
                <a:spLocks noChangeArrowheads="1"/>
              </p:cNvSpPr>
              <p:nvPr/>
            </p:nvSpPr>
            <p:spPr bwMode="auto">
              <a:xfrm>
                <a:off x="324" y="1815"/>
                <a:ext cx="57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41" name="Oval 100"/>
              <p:cNvSpPr>
                <a:spLocks noChangeArrowheads="1"/>
              </p:cNvSpPr>
              <p:nvPr/>
            </p:nvSpPr>
            <p:spPr bwMode="auto">
              <a:xfrm>
                <a:off x="112" y="960"/>
                <a:ext cx="2384" cy="2384"/>
              </a:xfrm>
              <a:prstGeom prst="ellipse">
                <a:avLst/>
              </a:prstGeom>
              <a:noFill/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  <p:sp>
            <p:nvSpPr>
              <p:cNvPr id="342" name="Oval 101"/>
              <p:cNvSpPr>
                <a:spLocks noChangeArrowheads="1"/>
              </p:cNvSpPr>
              <p:nvPr/>
            </p:nvSpPr>
            <p:spPr bwMode="auto">
              <a:xfrm>
                <a:off x="2029" y="1201"/>
                <a:ext cx="58" cy="5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chemeClr val="accent1">
                    <a:lumMod val="5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dirty="0"/>
              </a:p>
            </p:txBody>
          </p:sp>
        </p:grpSp>
        <p:sp>
          <p:nvSpPr>
            <p:cNvPr id="313" name="Oval 102"/>
            <p:cNvSpPr>
              <a:spLocks noChangeArrowheads="1"/>
            </p:cNvSpPr>
            <p:nvPr/>
          </p:nvSpPr>
          <p:spPr bwMode="auto">
            <a:xfrm>
              <a:off x="480" y="3024"/>
              <a:ext cx="58" cy="5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314" name="Oval 103"/>
            <p:cNvSpPr>
              <a:spLocks noChangeArrowheads="1"/>
            </p:cNvSpPr>
            <p:nvPr/>
          </p:nvSpPr>
          <p:spPr bwMode="auto">
            <a:xfrm>
              <a:off x="1248" y="3303"/>
              <a:ext cx="58" cy="5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315" name="Oval 104"/>
            <p:cNvSpPr>
              <a:spLocks noChangeArrowheads="1"/>
            </p:cNvSpPr>
            <p:nvPr/>
          </p:nvSpPr>
          <p:spPr bwMode="auto">
            <a:xfrm>
              <a:off x="1056" y="960"/>
              <a:ext cx="58" cy="5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316" name="Oval 105"/>
            <p:cNvSpPr>
              <a:spLocks noChangeArrowheads="1"/>
            </p:cNvSpPr>
            <p:nvPr/>
          </p:nvSpPr>
          <p:spPr bwMode="auto">
            <a:xfrm>
              <a:off x="2112" y="2976"/>
              <a:ext cx="58" cy="5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  <p:sp>
          <p:nvSpPr>
            <p:cNvPr id="317" name="Oval 106"/>
            <p:cNvSpPr>
              <a:spLocks noChangeArrowheads="1"/>
            </p:cNvSpPr>
            <p:nvPr/>
          </p:nvSpPr>
          <p:spPr bwMode="auto">
            <a:xfrm>
              <a:off x="208" y="1584"/>
              <a:ext cx="58" cy="57"/>
            </a:xfrm>
            <a:prstGeom prst="ellipse">
              <a:avLst/>
            </a:prstGeom>
            <a:solidFill>
              <a:srgbClr val="FF9933"/>
            </a:solidFill>
            <a:ln w="9525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167435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0" autoUpdateAnimBg="0"/>
      <p:bldP spid="210" grpId="0" autoUpdateAnimBg="0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Arial"/>
        <a:ea typeface="MS Gothic"/>
        <a:cs typeface=""/>
      </a:majorFont>
      <a:minorFont>
        <a:latin typeface="Arial"/>
        <a:ea typeface="MS Gothic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1276</TotalTime>
  <Words>2326</Words>
  <Application>Microsoft Office PowerPoint</Application>
  <PresentationFormat>Personalizar</PresentationFormat>
  <Paragraphs>296</Paragraphs>
  <Slides>71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71</vt:i4>
      </vt:variant>
    </vt:vector>
  </HeadingPairs>
  <TitlesOfParts>
    <vt:vector size="87" baseType="lpstr">
      <vt:lpstr>Arial</vt:lpstr>
      <vt:lpstr>BatangChe</vt:lpstr>
      <vt:lpstr>Bauhaus 93</vt:lpstr>
      <vt:lpstr>Cambria Math</vt:lpstr>
      <vt:lpstr>Lucida Handwriting</vt:lpstr>
      <vt:lpstr>MS Gothic</vt:lpstr>
      <vt:lpstr>Papyrus</vt:lpstr>
      <vt:lpstr>Script MT Bold</vt:lpstr>
      <vt:lpstr>Segoe Script</vt:lpstr>
      <vt:lpstr>Symbol</vt:lpstr>
      <vt:lpstr>Times New Roman</vt:lpstr>
      <vt:lpstr>Wingdings</vt:lpstr>
      <vt:lpstr>Design padrão</vt:lpstr>
      <vt:lpstr>Equação</vt:lpstr>
      <vt:lpstr>Figura</vt:lpstr>
      <vt:lpstr>Microsoft Word Picture</vt:lpstr>
      <vt:lpstr>Apresentação do PowerPoint</vt:lpstr>
      <vt:lpstr>Apresentação do PowerPoint</vt:lpstr>
      <vt:lpstr>INTRODUÇÃO</vt:lpstr>
      <vt:lpstr>Revisão de  conceitos básicos</vt:lpstr>
      <vt:lpstr>Potência de dez</vt:lpstr>
      <vt:lpstr>Múltiplos e Submúltiplos</vt:lpstr>
      <vt:lpstr>Revisão</vt:lpstr>
      <vt:lpstr>Matéria/Molécula</vt:lpstr>
      <vt:lpstr>Átomos </vt:lpstr>
      <vt:lpstr>Exemplo de molécula</vt:lpstr>
      <vt:lpstr>  Eletricidade</vt:lpstr>
      <vt:lpstr>Cargas Elétricas</vt:lpstr>
      <vt:lpstr>Lei de Coulomb</vt:lpstr>
      <vt:lpstr>Carga elétrica  elementar</vt:lpstr>
      <vt:lpstr>Efeitos Elétricos</vt:lpstr>
      <vt:lpstr>Efeitos da eltricidade</vt:lpstr>
      <vt:lpstr>Efeito químico</vt:lpstr>
      <vt:lpstr>Efeito térmico</vt:lpstr>
      <vt:lpstr>Efeito magnético</vt:lpstr>
      <vt:lpstr>Efeito fisiológico</vt:lpstr>
      <vt:lpstr>Eletrização</vt:lpstr>
      <vt:lpstr>Eletrização por atrito</vt:lpstr>
      <vt:lpstr>Eletrização por atrito</vt:lpstr>
      <vt:lpstr>questão fundamental</vt:lpstr>
      <vt:lpstr>Apresentação do PowerPoint</vt:lpstr>
      <vt:lpstr>Apresentação do PowerPoint</vt:lpstr>
      <vt:lpstr>Apresentação do PowerPoint</vt:lpstr>
      <vt:lpstr>Eletrização por contato</vt:lpstr>
      <vt:lpstr>Eletrização por contato</vt:lpstr>
      <vt:lpstr>Eletrização por contato</vt:lpstr>
      <vt:lpstr>Efeito Terra</vt:lpstr>
      <vt:lpstr>Efeito Terra</vt:lpstr>
      <vt:lpstr>Eletrização por Indução</vt:lpstr>
      <vt:lpstr>Eletrização por Indução</vt:lpstr>
      <vt:lpstr>Eletrização por Indução</vt:lpstr>
      <vt:lpstr>Eletromagnetismo</vt:lpstr>
      <vt:lpstr>Campo elétrico</vt:lpstr>
      <vt:lpstr>Intensidade do  campo elétrico</vt:lpstr>
      <vt:lpstr>Intensidade do  campo elétrico</vt:lpstr>
      <vt:lpstr>Linhas de campo</vt:lpstr>
      <vt:lpstr>Linhas de campo</vt:lpstr>
      <vt:lpstr>Linhas de campo</vt:lpstr>
      <vt:lpstr>Linhas de campo</vt:lpstr>
      <vt:lpstr>Força Elétrica</vt:lpstr>
      <vt:lpstr>Força elétrico</vt:lpstr>
      <vt:lpstr>Lei de Coulomb</vt:lpstr>
      <vt:lpstr>Magnetismo</vt:lpstr>
      <vt:lpstr>Introdução</vt:lpstr>
      <vt:lpstr>Introdução</vt:lpstr>
      <vt:lpstr>Fenômenos Magnéticos</vt:lpstr>
      <vt:lpstr>Fenômenos Magnéticos</vt:lpstr>
      <vt:lpstr>Fenômenos Magnéticos</vt:lpstr>
      <vt:lpstr>Fenômenos Magnéticos</vt:lpstr>
      <vt:lpstr>“O Ímã Terra”</vt:lpstr>
      <vt:lpstr>              Propriedade de inseparabilidade dos pólos</vt:lpstr>
      <vt:lpstr>Propriedade Magnética</vt:lpstr>
      <vt:lpstr>Classificação das Substâncias Magnéticas</vt:lpstr>
      <vt:lpstr>Classificação das Substâncias Magnéticas</vt:lpstr>
      <vt:lpstr>Indução Magnética</vt:lpstr>
      <vt:lpstr>Campo Magnético</vt:lpstr>
      <vt:lpstr>   Direção e sentido do vetor B</vt:lpstr>
      <vt:lpstr>Linhas de  Campo Magnético</vt:lpstr>
      <vt:lpstr>Linhas de Indução</vt:lpstr>
      <vt:lpstr>Linhas de Indução</vt:lpstr>
      <vt:lpstr>Linhas de Indução  Campo Magnético Uniforme</vt:lpstr>
      <vt:lpstr>Imantação  Transitória e Permanente</vt:lpstr>
      <vt:lpstr>A Experiência  de Oersted</vt:lpstr>
      <vt:lpstr>Experiência de Oersted</vt:lpstr>
      <vt:lpstr>Campo Magnético  Gerado em um Condutor Reto</vt:lpstr>
      <vt:lpstr>Sentido das Linhas  de Campo Magnético</vt:lpstr>
      <vt:lpstr>Linhas de Indução  Condutor Retilíneo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</dc:creator>
  <cp:lastModifiedBy>Jean Galdino</cp:lastModifiedBy>
  <cp:revision>115</cp:revision>
  <cp:lastPrinted>1601-01-01T00:00:00Z</cp:lastPrinted>
  <dcterms:created xsi:type="dcterms:W3CDTF">2009-07-09T13:31:40Z</dcterms:created>
  <dcterms:modified xsi:type="dcterms:W3CDTF">2015-10-06T12:10:08Z</dcterms:modified>
</cp:coreProperties>
</file>