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936" r:id="rId2"/>
  </p:sldMasterIdLst>
  <p:notesMasterIdLst>
    <p:notesMasterId r:id="rId19"/>
  </p:notesMasterIdLst>
  <p:sldIdLst>
    <p:sldId id="256" r:id="rId3"/>
    <p:sldId id="264" r:id="rId4"/>
    <p:sldId id="257" r:id="rId5"/>
    <p:sldId id="258" r:id="rId6"/>
    <p:sldId id="259" r:id="rId7"/>
    <p:sldId id="260" r:id="rId8"/>
    <p:sldId id="262" r:id="rId9"/>
    <p:sldId id="272" r:id="rId10"/>
    <p:sldId id="277" r:id="rId11"/>
    <p:sldId id="265" r:id="rId12"/>
    <p:sldId id="274" r:id="rId13"/>
    <p:sldId id="273" r:id="rId14"/>
    <p:sldId id="276" r:id="rId15"/>
    <p:sldId id="278" r:id="rId16"/>
    <p:sldId id="295" r:id="rId17"/>
    <p:sldId id="28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B8DF-0C2B-4DDF-9CFF-11179EF2AC10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23AA6-E10D-4F57-AA9F-CA4BB1878F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9561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7518400" y="5410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4470400" y="3429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5892800" y="3505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77216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892800" y="1981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2032000" y="152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2235200" y="1676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2641600" y="1981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2844800" y="2133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930400" y="3124200"/>
            <a:ext cx="1320800" cy="12192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ln algn="ctr"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ln algn="ctr">
            <a:solidFill>
              <a:srgbClr val="000080"/>
            </a:solidFill>
          </a:ln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03200" y="152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064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609600" y="45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1016000" y="76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1422400" y="1066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18288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2438400" y="1828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2336800" y="838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2540000" y="990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36576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3860800" y="45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267200" y="76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4470400" y="914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4876800" y="1219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50800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5283200" y="152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7924800" y="5715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8432800" y="6096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8839200" y="6400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11379200" y="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11379200" y="9906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11379200" y="19812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11379200" y="29718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</p:spTree>
    <p:extLst>
      <p:ext uri="{BB962C8B-B14F-4D97-AF65-F5344CB8AC3E}">
        <p14:creationId xmlns="" xmlns:p14="http://schemas.microsoft.com/office/powerpoint/2010/main" val="17217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042E-6 L 0.58333 -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00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6156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61563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216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542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434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613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9511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53286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18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5797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3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9252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587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4272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0439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267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9898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2828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4125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144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895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1200" y="1905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9200" y="1905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76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20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969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925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3832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45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5F5F5F"/>
            </a:gs>
            <a:gs pos="100000">
              <a:srgbClr val="5F5F5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1379200" y="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1379200" y="9906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1379200" y="19812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1379200" y="29718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05001"/>
            <a:ext cx="10972800" cy="4525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500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5667-A9DE-46FE-8D2F-F851CACF2CBD}" type="datetimeFigureOut">
              <a:rPr lang="pt-BR" smtClean="0"/>
              <a:pPr/>
              <a:t>08/08/2014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2AC66F-472D-4CF0-AEBB-9865CDFA1C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952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4903" y="1229687"/>
            <a:ext cx="10522424" cy="2073071"/>
          </a:xfrm>
        </p:spPr>
        <p:txBody>
          <a:bodyPr>
            <a:normAutofit/>
          </a:bodyPr>
          <a:lstStyle/>
          <a:p>
            <a:r>
              <a:rPr lang="pt-BR" dirty="0" smtClean="0"/>
              <a:t>Estrutura Geológica da Terra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71574" y="4421871"/>
            <a:ext cx="6815669" cy="1320802"/>
          </a:xfrm>
        </p:spPr>
        <p:txBody>
          <a:bodyPr/>
          <a:lstStyle/>
          <a:p>
            <a:r>
              <a:rPr lang="pt-BR" dirty="0" smtClean="0"/>
              <a:t>					Professora: Jordana Costa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2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412" y="282644"/>
            <a:ext cx="8911687" cy="128089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4334" y="655093"/>
            <a:ext cx="9580278" cy="5256129"/>
          </a:xfrm>
        </p:spPr>
        <p:txBody>
          <a:bodyPr/>
          <a:lstStyle/>
          <a:p>
            <a:r>
              <a:rPr lang="pt-BR" dirty="0" smtClean="0"/>
              <a:t>Camadas da Terra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282644"/>
            <a:ext cx="8529400" cy="628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3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44" y="1264555"/>
            <a:ext cx="6706091" cy="4451540"/>
          </a:xfrm>
        </p:spPr>
      </p:pic>
    </p:spTree>
    <p:extLst>
      <p:ext uri="{BB962C8B-B14F-4D97-AF65-F5344CB8AC3E}">
        <p14:creationId xmlns="" xmlns:p14="http://schemas.microsoft.com/office/powerpoint/2010/main" val="37542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8" y="624110"/>
            <a:ext cx="9061662" cy="5115345"/>
          </a:xfrm>
        </p:spPr>
      </p:pic>
    </p:spTree>
    <p:extLst>
      <p:ext uri="{BB962C8B-B14F-4D97-AF65-F5344CB8AC3E}">
        <p14:creationId xmlns="" xmlns:p14="http://schemas.microsoft.com/office/powerpoint/2010/main" val="277280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51158"/>
            <a:ext cx="8808278" cy="4276436"/>
          </a:xfrm>
        </p:spPr>
      </p:pic>
    </p:spTree>
    <p:extLst>
      <p:ext uri="{BB962C8B-B14F-4D97-AF65-F5344CB8AC3E}">
        <p14:creationId xmlns="" xmlns:p14="http://schemas.microsoft.com/office/powerpoint/2010/main" val="372697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1149924"/>
            <a:ext cx="9566827" cy="5032512"/>
          </a:xfrm>
        </p:spPr>
      </p:pic>
    </p:spTree>
    <p:extLst>
      <p:ext uri="{BB962C8B-B14F-4D97-AF65-F5344CB8AC3E}">
        <p14:creationId xmlns="" xmlns:p14="http://schemas.microsoft.com/office/powerpoint/2010/main" val="194613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7339" y="662609"/>
            <a:ext cx="9448800" cy="5075582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1- Uma placa continental penetra sobre a outra, também continental, resultando em metamorfismo, terremotos e </a:t>
            </a:r>
            <a:r>
              <a:rPr lang="pt-BR" sz="2000" dirty="0" smtClean="0"/>
              <a:t>dobramentos (formaç</a:t>
            </a:r>
            <a:r>
              <a:rPr lang="pt-BR" sz="2000" dirty="0" smtClean="0"/>
              <a:t>ão de cadeias montanhosas)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algn="just"/>
            <a:r>
              <a:rPr lang="pt-BR" sz="2000" dirty="0" smtClean="0"/>
              <a:t>2- Uma mergulha sobre a outra (movimento de </a:t>
            </a:r>
            <a:r>
              <a:rPr lang="pt-BR" sz="2000" dirty="0" err="1" smtClean="0"/>
              <a:t>subducção</a:t>
            </a:r>
            <a:r>
              <a:rPr lang="pt-BR" sz="2000" dirty="0" smtClean="0"/>
              <a:t>) </a:t>
            </a:r>
            <a:r>
              <a:rPr lang="pt-BR" sz="2000" dirty="0" smtClean="0"/>
              <a:t>e </a:t>
            </a:r>
            <a:r>
              <a:rPr lang="pt-BR" sz="2000" dirty="0" smtClean="0"/>
              <a:t>forma uma fossa; nessas zonas se encontram as maiores profundidades oceânicas.</a:t>
            </a:r>
          </a:p>
          <a:p>
            <a:pPr algn="just"/>
            <a:r>
              <a:rPr lang="pt-BR" sz="2000" dirty="0" smtClean="0"/>
              <a:t>3- A placa oceânica, que é mais densa, mergulha sob a continental, formando uma zona de </a:t>
            </a:r>
            <a:r>
              <a:rPr lang="pt-BR" sz="2000" dirty="0" err="1" smtClean="0"/>
              <a:t>subducção</a:t>
            </a:r>
            <a:r>
              <a:rPr lang="pt-BR" sz="2000" dirty="0" smtClean="0"/>
              <a:t> no assoalho </a:t>
            </a:r>
            <a:r>
              <a:rPr lang="pt-BR" sz="2000" dirty="0" smtClean="0"/>
              <a:t>marinho e dando origem a uma fossa oceânica; </a:t>
            </a:r>
            <a:r>
              <a:rPr lang="pt-BR" sz="2000" dirty="0" smtClean="0"/>
              <a:t>na placa continental ocorre o levantamento das montanhas.</a:t>
            </a:r>
          </a:p>
          <a:p>
            <a:pPr algn="just"/>
            <a:r>
              <a:rPr lang="pt-BR" sz="2000" dirty="0" smtClean="0"/>
              <a:t>4- O magma é expelido para a superfície (no caso o fundo do oceano) e transformado em rocha, constituindo de cada lado uma borda, e essas bordas formam as dorsais oceânicas.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70839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890881"/>
            <a:ext cx="7867077" cy="5553232"/>
          </a:xfrm>
        </p:spPr>
      </p:pic>
    </p:spTree>
    <p:extLst>
      <p:ext uri="{BB962C8B-B14F-4D97-AF65-F5344CB8AC3E}">
        <p14:creationId xmlns="" xmlns:p14="http://schemas.microsoft.com/office/powerpoint/2010/main" val="10757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7266" y="433042"/>
            <a:ext cx="8911687" cy="128089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30" y="157384"/>
            <a:ext cx="6439966" cy="632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02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46439"/>
            <a:ext cx="8911687" cy="1280890"/>
          </a:xfrm>
        </p:spPr>
        <p:txBody>
          <a:bodyPr/>
          <a:lstStyle/>
          <a:p>
            <a:r>
              <a:rPr lang="pt-BR" dirty="0" smtClean="0"/>
              <a:t>Teoria da formação e evolução da Terra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5499" y="1290851"/>
            <a:ext cx="8915400" cy="3777622"/>
          </a:xfrm>
        </p:spPr>
        <p:txBody>
          <a:bodyPr/>
          <a:lstStyle/>
          <a:p>
            <a:pPr algn="just"/>
            <a:r>
              <a:rPr lang="pt-BR" sz="2400" dirty="0" smtClean="0"/>
              <a:t>1- Há cerca de 4,6 bilhões de anos, uma densa nuvem de gás e poeira se contraiu e constituiu o Sol. Outras partes dessa nuvem formaram partículas sólidas de gelo e rocha, que se uniram e deram origem aos planetas.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83" y="3152633"/>
            <a:ext cx="2500300" cy="3295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4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01030"/>
            <a:ext cx="8911687" cy="1280890"/>
          </a:xfrm>
        </p:spPr>
        <p:txBody>
          <a:bodyPr/>
          <a:lstStyle/>
          <a:p>
            <a:r>
              <a:rPr lang="pt-BR" dirty="0"/>
              <a:t>Teoria da formação e evolução da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86386"/>
            <a:ext cx="8915400" cy="3777622"/>
          </a:xfrm>
        </p:spPr>
        <p:txBody>
          <a:bodyPr/>
          <a:lstStyle/>
          <a:p>
            <a:pPr algn="just"/>
            <a:r>
              <a:rPr lang="pt-BR" sz="2400" dirty="0" smtClean="0"/>
              <a:t>2- A radioatividade das rochas fez com que a Terra recém-consolidada derretesse. O ferro e o níquel se fundiram, formando o núcleo da Terra, enquanto na superfície flutuavam oceanos de rocha incandescente.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3141422"/>
            <a:ext cx="3574888" cy="3107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37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87381"/>
            <a:ext cx="8911687" cy="1280890"/>
          </a:xfrm>
        </p:spPr>
        <p:txBody>
          <a:bodyPr/>
          <a:lstStyle/>
          <a:p>
            <a:r>
              <a:rPr lang="pt-BR" dirty="0"/>
              <a:t>Teoria da formação e evolução da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468271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3- Há aproximadamente 4 bilhões de anos, a crosta terrestre começou a adquirir forma. No princípio, havia grande número de pequenas plaquetas sólidas, que flutuavam na rocha fundida.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4" y="3111690"/>
            <a:ext cx="3350525" cy="335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31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14677"/>
            <a:ext cx="8911687" cy="1280890"/>
          </a:xfrm>
        </p:spPr>
        <p:txBody>
          <a:bodyPr/>
          <a:lstStyle/>
          <a:p>
            <a:r>
              <a:rPr lang="pt-BR" dirty="0"/>
              <a:t>Teoria da formação e evolução da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45442"/>
            <a:ext cx="8915400" cy="3777622"/>
          </a:xfrm>
        </p:spPr>
        <p:txBody>
          <a:bodyPr/>
          <a:lstStyle/>
          <a:p>
            <a:pPr algn="just"/>
            <a:r>
              <a:rPr lang="pt-BR" sz="2400" dirty="0" smtClean="0"/>
              <a:t>4- Com o passar de milhões de anos, a crosta terrestre se tornou mais espessa, e os vulcões entraram em erupção e começaram a emitir gases, que formaram a atmosfera. O vapor de água se condensou, constituindo os oceanos.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1" y="3343600"/>
            <a:ext cx="3063318" cy="3183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28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46439"/>
            <a:ext cx="8911687" cy="1280890"/>
          </a:xfrm>
        </p:spPr>
        <p:txBody>
          <a:bodyPr/>
          <a:lstStyle/>
          <a:p>
            <a:r>
              <a:rPr lang="pt-BR" dirty="0"/>
              <a:t>Teoria da formação e evolução da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560394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6- A Terra continua em transformação. A crosta está dividida em enormes placas, cujas bordas estão em constante modificação. Os continentes estão sempre em movimento, como resultado das forças do interior da Terra.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25" y="3384645"/>
            <a:ext cx="3073900" cy="307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7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246174"/>
            <a:ext cx="8811652" cy="6511856"/>
          </a:xfrm>
        </p:spPr>
      </p:pic>
    </p:spTree>
    <p:extLst>
      <p:ext uri="{BB962C8B-B14F-4D97-AF65-F5344CB8AC3E}">
        <p14:creationId xmlns="" xmlns:p14="http://schemas.microsoft.com/office/powerpoint/2010/main" val="7228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9" y="881723"/>
            <a:ext cx="8969347" cy="5589298"/>
          </a:xfrm>
        </p:spPr>
      </p:pic>
    </p:spTree>
    <p:extLst>
      <p:ext uri="{BB962C8B-B14F-4D97-AF65-F5344CB8AC3E}">
        <p14:creationId xmlns="" xmlns:p14="http://schemas.microsoft.com/office/powerpoint/2010/main" val="363732303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364</Words>
  <Application>Microsoft Office PowerPoint</Application>
  <PresentationFormat>Personalizar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Personalizar design</vt:lpstr>
      <vt:lpstr>Cacho</vt:lpstr>
      <vt:lpstr>Estrutura Geológica da Terra</vt:lpstr>
      <vt:lpstr>Slide 2</vt:lpstr>
      <vt:lpstr>Teoria da formação e evolução da Terra  </vt:lpstr>
      <vt:lpstr>Teoria da formação e evolução da Terra</vt:lpstr>
      <vt:lpstr>Teoria da formação e evolução da Terra</vt:lpstr>
      <vt:lpstr>Teoria da formação e evolução da Terra</vt:lpstr>
      <vt:lpstr>Teoria da formação e evolução da Terra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Geológica da Terra</dc:title>
  <dc:creator>Jordana Costa</dc:creator>
  <cp:lastModifiedBy>Jordana</cp:lastModifiedBy>
  <cp:revision>43</cp:revision>
  <dcterms:created xsi:type="dcterms:W3CDTF">2013-08-10T14:10:12Z</dcterms:created>
  <dcterms:modified xsi:type="dcterms:W3CDTF">2014-08-09T00:38:20Z</dcterms:modified>
</cp:coreProperties>
</file>