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8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8636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81893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2437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0121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5950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7141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8817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68484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5041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1891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1390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1349B-5F9E-4830-81FE-E348525C82C9}" type="datetimeFigureOut">
              <a:rPr lang="pt-BR" smtClean="0"/>
              <a:pPr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D899-8522-4EEE-A5EF-273C9EC06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09736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Transposição do Rio São Francisco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Professora: Jordana Costa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3991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5459" y="940158"/>
            <a:ext cx="10658341" cy="5236805"/>
          </a:xfrm>
        </p:spPr>
        <p:txBody>
          <a:bodyPr/>
          <a:lstStyle/>
          <a:p>
            <a:pPr algn="just"/>
            <a:r>
              <a:rPr lang="pt-BR" dirty="0" smtClean="0"/>
              <a:t>A presidenta Dilma atribuiu a dois fatores o atraso nas obras, que tinham previsão para ficar prontas em 2010 e agora devem ser entregues no final do ano que vem.</a:t>
            </a:r>
          </a:p>
          <a:p>
            <a:pPr algn="just"/>
            <a:r>
              <a:rPr lang="pt-BR" dirty="0" smtClean="0"/>
              <a:t>“Acho que uma parte significou a chamada curva de aprendizado, você tem de aprender a fazer”, disse.</a:t>
            </a:r>
          </a:p>
          <a:p>
            <a:pPr algn="just"/>
            <a:r>
              <a:rPr lang="pt-BR" dirty="0" smtClean="0"/>
              <a:t>“A segunda parte, eu acho que a complexidade da obra é maior do que se supunha, principalmente quando você considera que não é pura e simples a abertura de canal. É também estações de bombeamento”, justificou, destacando que as obras vão levar água para 12 milhões de pessoas em oito estados.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2595" y="0"/>
            <a:ext cx="10515600" cy="1325563"/>
          </a:xfrm>
        </p:spPr>
        <p:txBody>
          <a:bodyPr/>
          <a:lstStyle/>
          <a:p>
            <a:r>
              <a:rPr lang="pt-BR" dirty="0" smtClean="0"/>
              <a:t>O projeto inicial...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8343" y="1209263"/>
            <a:ext cx="8765817" cy="5482508"/>
          </a:xfrm>
        </p:spPr>
      </p:pic>
    </p:spTree>
    <p:extLst>
      <p:ext uri="{BB962C8B-B14F-4D97-AF65-F5344CB8AC3E}">
        <p14:creationId xmlns:p14="http://schemas.microsoft.com/office/powerpoint/2010/main" xmlns="" val="141215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232" y="696411"/>
            <a:ext cx="9005926" cy="5642651"/>
          </a:xfrm>
        </p:spPr>
      </p:pic>
    </p:spTree>
    <p:extLst>
      <p:ext uri="{BB962C8B-B14F-4D97-AF65-F5344CB8AC3E}">
        <p14:creationId xmlns:p14="http://schemas.microsoft.com/office/powerpoint/2010/main" xmlns="" val="24357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21536" y="756263"/>
            <a:ext cx="8692927" cy="5625742"/>
          </a:xfrm>
        </p:spPr>
      </p:pic>
    </p:spTree>
    <p:extLst>
      <p:ext uri="{BB962C8B-B14F-4D97-AF65-F5344CB8AC3E}">
        <p14:creationId xmlns:p14="http://schemas.microsoft.com/office/powerpoint/2010/main" xmlns="" val="35101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3818" y="365125"/>
            <a:ext cx="8548278" cy="6017900"/>
          </a:xfrm>
        </p:spPr>
      </p:pic>
    </p:spTree>
    <p:extLst>
      <p:ext uri="{BB962C8B-B14F-4D97-AF65-F5344CB8AC3E}">
        <p14:creationId xmlns:p14="http://schemas.microsoft.com/office/powerpoint/2010/main" xmlns="" val="3840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87132" y="226389"/>
            <a:ext cx="9197751" cy="6361368"/>
          </a:xfrm>
        </p:spPr>
      </p:pic>
    </p:spTree>
    <p:extLst>
      <p:ext uri="{BB962C8B-B14F-4D97-AF65-F5344CB8AC3E}">
        <p14:creationId xmlns:p14="http://schemas.microsoft.com/office/powerpoint/2010/main" xmlns="" val="7394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08350" y="365125"/>
            <a:ext cx="6575318" cy="6159817"/>
          </a:xfrm>
        </p:spPr>
      </p:pic>
    </p:spTree>
    <p:extLst>
      <p:ext uri="{BB962C8B-B14F-4D97-AF65-F5344CB8AC3E}">
        <p14:creationId xmlns:p14="http://schemas.microsoft.com/office/powerpoint/2010/main" xmlns="" val="77099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62094"/>
            <a:ext cx="10515600" cy="1325563"/>
          </a:xfrm>
        </p:spPr>
        <p:txBody>
          <a:bodyPr/>
          <a:lstStyle/>
          <a:p>
            <a:r>
              <a:rPr lang="pt-BR" dirty="0" smtClean="0"/>
              <a:t>Como está o projeto hoje...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5459" y="1378040"/>
            <a:ext cx="10658341" cy="481180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Atualmente, as obras físicas do Projeto São Francisco apresentam 67,5% de execução. Todas as etapas estão 100% contratadas, com previsão de entrega em 2015. Todas as Metas de Execução (Metas 1N, 2N, 3N, 1L, 2L e 3L) estão em atividades. As Metas de Execução são compostas pelos antigos 16 lotes de obras. Os dois Canais de Aproximação do Eixo Norte e Leste já estão concluídos. O Eixo Norte apresenta 67,8% de execução física e o Leste, 67,1%.</a:t>
            </a:r>
          </a:p>
          <a:p>
            <a:pPr algn="just"/>
            <a:r>
              <a:rPr lang="pt-BR" dirty="0" smtClean="0"/>
              <a:t>Ao todo, trabalham na obra cerca de 11.500 operários, atuando nos dois expedientes, sendo que em alguns trechos os trabalhos são desenvolvidos 24 horas por dia. Este é o maior número de trabalhadores que a obra da transposição já teve, desde o início dos trabalhos.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0016" y="524256"/>
            <a:ext cx="10463784" cy="5652707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pt-BR" dirty="0" smtClean="0"/>
              <a:t>Lançada em 2007, as obras da transposição devem levar água a 12 milhões de nordestinos, segundo as previsões oficiais. O primeiro prazo dado pelo governo foi ousado - 2010.</a:t>
            </a:r>
          </a:p>
          <a:p>
            <a:pPr algn="just" fontAlgn="base"/>
            <a:r>
              <a:rPr lang="pt-BR" dirty="0" smtClean="0"/>
              <a:t>Mas os obstáculos encontrados pelo caminho acabaram atrasando as obras e mostraram que transpor o sertão era uma empreitada muito mais complexa do que se previa.</a:t>
            </a:r>
          </a:p>
          <a:p>
            <a:pPr algn="just" fontAlgn="base"/>
            <a:r>
              <a:rPr lang="pt-BR" dirty="0"/>
              <a:t> Para aperfeiçoar o gerenciamento, o Ministério da Integração Nacional implantou, em 2011, um novo planejamento. Foi estabelecido um novo modelo de licitação, contratação e monitoramento com seis trechos de obras (Metas 1N, 2N, 3N, 1L, 2L e 3L).</a:t>
            </a:r>
            <a:endParaRPr lang="pt-BR" dirty="0" smtClean="0"/>
          </a:p>
          <a:p>
            <a:pPr algn="just"/>
            <a:r>
              <a:rPr lang="pt-BR" dirty="0" smtClean="0"/>
              <a:t>A previsão de custo inicial era de R$ 4,8 bilhões. Quando for concluída, a transposição terá custado aos cofres públicos mais de R$ 8 bilhões.</a:t>
            </a:r>
          </a:p>
          <a:p>
            <a:pPr algn="just"/>
            <a:r>
              <a:rPr lang="pt-BR" dirty="0" smtClean="0"/>
              <a:t>Ao todo, o empreendimento tem extensão de 477 km organizados em dois Eixos de transferência de água – Norte e Leste. A obra engloba a construção de 4 túneis, 14 aquedutos, 9 Estações de Bombeamento e 27 reservatórios. Contemplará em torno de 390 municípios.</a:t>
            </a:r>
          </a:p>
          <a:p>
            <a:pPr algn="just"/>
            <a:r>
              <a:rPr lang="pt-BR" dirty="0" smtClean="0"/>
              <a:t>Previsão final 2017, com alguns trechos funcionando em 2015.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336</Words>
  <Application>Microsoft Office PowerPoint</Application>
  <PresentationFormat>Personalizar</PresentationFormat>
  <Paragraphs>15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Transposição do Rio São Francisco</vt:lpstr>
      <vt:lpstr>O projeto inicial...</vt:lpstr>
      <vt:lpstr>Slide 3</vt:lpstr>
      <vt:lpstr>Slide 4</vt:lpstr>
      <vt:lpstr>Slide 5</vt:lpstr>
      <vt:lpstr>Slide 6</vt:lpstr>
      <vt:lpstr>Slide 7</vt:lpstr>
      <vt:lpstr>Como está o projeto hoje...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Transposição do Rio São Francisco</dc:title>
  <dc:creator>Jordana Costa</dc:creator>
  <cp:lastModifiedBy>Jordana</cp:lastModifiedBy>
  <cp:revision>6</cp:revision>
  <dcterms:created xsi:type="dcterms:W3CDTF">2013-12-03T15:29:43Z</dcterms:created>
  <dcterms:modified xsi:type="dcterms:W3CDTF">2014-11-21T11:36:22Z</dcterms:modified>
</cp:coreProperties>
</file>