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72" r:id="rId4"/>
    <p:sldId id="269" r:id="rId5"/>
    <p:sldId id="260" r:id="rId6"/>
    <p:sldId id="261" r:id="rId7"/>
    <p:sldId id="259" r:id="rId8"/>
    <p:sldId id="262" r:id="rId9"/>
    <p:sldId id="268" r:id="rId10"/>
    <p:sldId id="277" r:id="rId11"/>
    <p:sldId id="265" r:id="rId12"/>
    <p:sldId id="264" r:id="rId13"/>
    <p:sldId id="266" r:id="rId14"/>
    <p:sldId id="267" r:id="rId15"/>
    <p:sldId id="270" r:id="rId16"/>
    <p:sldId id="274" r:id="rId17"/>
    <p:sldId id="283" r:id="rId18"/>
    <p:sldId id="282" r:id="rId19"/>
    <p:sldId id="276" r:id="rId20"/>
    <p:sldId id="281" r:id="rId21"/>
    <p:sldId id="271" r:id="rId22"/>
    <p:sldId id="273" r:id="rId23"/>
    <p:sldId id="263" r:id="rId24"/>
    <p:sldId id="278" r:id="rId25"/>
    <p:sldId id="256" r:id="rId26"/>
    <p:sldId id="257" r:id="rId27"/>
    <p:sldId id="258" r:id="rId28"/>
    <p:sldId id="27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D3A0-2148-4D86-91F3-4FC7D40CC65F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434E-0A94-4EBE-BA07-60109F2215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vantagens da globalizaçã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642542" cy="5120503"/>
          </a:xfrm>
        </p:spPr>
      </p:pic>
      <p:sp>
        <p:nvSpPr>
          <p:cNvPr id="5" name="CaixaDeTexto 4"/>
          <p:cNvSpPr txBox="1"/>
          <p:nvPr/>
        </p:nvSpPr>
        <p:spPr>
          <a:xfrm>
            <a:off x="1000100" y="5929330"/>
            <a:ext cx="6715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Autor: </a:t>
            </a:r>
            <a:r>
              <a:rPr lang="pt-BR" sz="1050" dirty="0" err="1" smtClean="0"/>
              <a:t>Millôr</a:t>
            </a:r>
            <a:r>
              <a:rPr lang="pt-BR" sz="1050" dirty="0" smtClean="0"/>
              <a:t> Fernandes. </a:t>
            </a:r>
            <a:r>
              <a:rPr lang="pt-BR" sz="1050" dirty="0" err="1" smtClean="0"/>
              <a:t>Diponível</a:t>
            </a:r>
            <a:r>
              <a:rPr lang="pt-BR" sz="1050" dirty="0" smtClean="0"/>
              <a:t> em: &lt;http://joserosafilho.wordpress.com/2008/05/09/uma-imagem-vale-mais-do-que-mil-palavras&gt;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C:\Users\Jordana\Dropbox\2 ano\2 bimestre\imagens\globalização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944776" cy="4357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 descr="C:\Users\Jordana\Dropbox\2 ano\2 bimestre\imagens\globalizaçã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4721419" cy="6352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Jordana\Dropbox\2 ano\2 bimestre\imagens\globalização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602099" cy="4680900"/>
          </a:xfrm>
          <a:prstGeom prst="rect">
            <a:avLst/>
          </a:prstGeom>
          <a:noFill/>
        </p:spPr>
      </p:pic>
      <p:pic>
        <p:nvPicPr>
          <p:cNvPr id="5" name="Picture 2" descr="C:\Users\Jordana\Dropbox\2 ano\2 bimestre\imagens\globalizaçã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599480" cy="4719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Jordana\Dropbox\2 ano\2 bimestre\imagens\globalizacao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429552" cy="510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Jordana\Dropbox\2 ano\2 bimestre\imagens\globalização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970" y="1600200"/>
            <a:ext cx="62860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Jordana\Dropbox\2 ano\2 bimestre\imagens\globalização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55764"/>
            <a:ext cx="6405594" cy="5850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C:\Users\Jordana\Dropbox\2 ano\2 bimestre\imagens\globalização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38323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iberdade no capitalis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72100"/>
            <a:ext cx="5963009" cy="62473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harge_Globalizac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533148" cy="48386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C:\Users\Jordana\Dropbox\2 ano\2 bimestre\imagens\globalização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272330" cy="4555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C:\Users\Jordana\Dropbox\2 ano\2 bimestre\imagens\globalização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179932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esigualdades-socia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48619"/>
            <a:ext cx="68580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C:\Users\Jordana\Dropbox\2 ano\2 bimestre\imagens\globalização1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810604" cy="446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C:\Users\Jordana\Dropbox\2 ano\2 bimestre\imagens\globalização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Jordana\Dropbox\2 ano\2 bimestre\imagens\globalização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391173" cy="556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C:\Users\Jordana\Dropbox\2 ano\2 bimestre\imagens\ideologia-do-consu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53"/>
            <a:ext cx="5000660" cy="6743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hgt6KiaQZJM/Thjy_BCcL2I/AAAAAAAAAUg/5qpKMC7lKuk/s1600/charg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85644" cy="2500330"/>
          </a:xfrm>
          <a:prstGeom prst="rect">
            <a:avLst/>
          </a:prstGeom>
          <a:noFill/>
        </p:spPr>
      </p:pic>
      <p:pic>
        <p:nvPicPr>
          <p:cNvPr id="1028" name="Picture 4" descr="http://2.bp.blogspot.com/-ZH7kDkLnatM/Thj1lUNmcqI/AAAAAAAAAUo/vLiNRQ8-TTk/s1600/charge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8270416" cy="255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PSXYb-ykjXA/Thj3tv5-2HI/AAAAAAAAAU4/jSLINEjhChw/s1600/charg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9" y="500042"/>
            <a:ext cx="8963471" cy="2771781"/>
          </a:xfrm>
          <a:prstGeom prst="rect">
            <a:avLst/>
          </a:prstGeom>
          <a:noFill/>
        </p:spPr>
      </p:pic>
      <p:pic>
        <p:nvPicPr>
          <p:cNvPr id="4100" name="Picture 4" descr="http://2.bp.blogspot.com/-sMTe5KVBMx4/Thj4rYQ7hXI/AAAAAAAAAU8/skBySKfhVmk/s1600/charge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8732452" cy="270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XIR9016p-sI/Thj5GpuZjUI/AAAAAAAAAVA/P0nzxuoFLBo/s1600/charg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01434" cy="2628905"/>
          </a:xfrm>
          <a:prstGeom prst="rect">
            <a:avLst/>
          </a:prstGeom>
          <a:noFill/>
        </p:spPr>
      </p:pic>
      <p:pic>
        <p:nvPicPr>
          <p:cNvPr id="5124" name="Picture 4" descr="http://2.bp.blogspot.com/-FtblJJaNiGA/Thj5nHnZ_1I/AAAAAAAAAVE/d8gWFYBpCfo/s1600/charge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13" y="3429000"/>
            <a:ext cx="8501437" cy="262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C:\Users\Jordana\Dropbox\2 ano\2 bimestre\imagens\crise E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7578"/>
            <a:ext cx="5286405" cy="604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C:\Users\Jordana\Dropbox\2 ano\2 bimestre\imagens\GLOBALIZAÇÂO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191278" cy="6079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C:\Users\Jordana\Dropbox\2 ano\2 bimestre\imagens\Globalizacao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962553" cy="604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Jordana\Dropbox\2 ano\2 bimestre\imagens\globalizaçã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91556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Jordana\Dropbox\2 ano\2 bimestre\imagens\globalizaçã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214974" cy="4748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ordana\Dropbox\2 ano\2 bimestre\imagens\globalizaçã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5643602" cy="556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Jordana\Dropbox\2 ano\2 bimestre\imagens\globalização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2925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C:\Users\Jordana\Dropbox\2 ano\2 bimestre\imagens\globalização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072361" cy="506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</Words>
  <Application>Microsoft Office PowerPoint</Application>
  <PresentationFormat>Apresentação na tela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Jordana</dc:creator>
  <cp:lastModifiedBy>Jordana</cp:lastModifiedBy>
  <cp:revision>7</cp:revision>
  <dcterms:created xsi:type="dcterms:W3CDTF">2014-07-30T22:31:48Z</dcterms:created>
  <dcterms:modified xsi:type="dcterms:W3CDTF">2014-08-07T13:14:17Z</dcterms:modified>
</cp:coreProperties>
</file>