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61" r:id="rId5"/>
    <p:sldId id="262" r:id="rId6"/>
    <p:sldId id="263" r:id="rId7"/>
    <p:sldId id="258" r:id="rId8"/>
    <p:sldId id="259" r:id="rId9"/>
    <p:sldId id="260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8826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1980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2081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9444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1990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031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849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86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780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710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33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65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422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0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6495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52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E8F0A-C34C-4FEC-8FC3-86A4E785C825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24C1E0-B5A8-477B-9872-6FA088CB8F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402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Meio ambiente e a Agenda 21 brasileira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                                                                           </a:t>
            </a:r>
          </a:p>
          <a:p>
            <a:r>
              <a:rPr lang="pt-BR" dirty="0"/>
              <a:t>	</a:t>
            </a:r>
            <a:r>
              <a:rPr lang="pt-BR" dirty="0" smtClean="0"/>
              <a:t>		Professora: Jordana Costa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685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83316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Agenda 21 local</a:t>
            </a:r>
          </a:p>
          <a:p>
            <a:pPr algn="just"/>
            <a:r>
              <a:rPr lang="pt-BR" sz="2400" dirty="0" smtClean="0"/>
              <a:t>Princípios do processo:</a:t>
            </a:r>
          </a:p>
          <a:p>
            <a:pPr algn="just"/>
            <a:r>
              <a:rPr lang="pt-BR" sz="2400" dirty="0"/>
              <a:t>Parcerias: é indispensável que haja um Grupo de Parceiros / Fórum representativo de todos os setores e interesses do município, que possa estabelecer alianças para a responsabilidade coletiva, a tomada de decisões e o planejamento. </a:t>
            </a:r>
          </a:p>
        </p:txBody>
      </p:sp>
    </p:spTree>
    <p:extLst>
      <p:ext uri="{BB962C8B-B14F-4D97-AF65-F5344CB8AC3E}">
        <p14:creationId xmlns:p14="http://schemas.microsoft.com/office/powerpoint/2010/main" val="2067992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83316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Agenda 21 local</a:t>
            </a:r>
          </a:p>
          <a:p>
            <a:pPr algn="just"/>
            <a:r>
              <a:rPr lang="pt-BR" sz="2400" dirty="0" smtClean="0"/>
              <a:t>Princípios do processo:	</a:t>
            </a:r>
          </a:p>
          <a:p>
            <a:pPr algn="just"/>
            <a:r>
              <a:rPr lang="pt-BR" sz="2400" dirty="0"/>
              <a:t>Participação e transparência: todos os setores da sociedade devem estar envolvidos no planejamento para o desenvolvimento sustentável e todas as informações relativas ao processo de planejamento da Agenda 21 Local devem ser de fácil acesso ao público em geral.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058525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83316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Agenda 21 local</a:t>
            </a:r>
          </a:p>
          <a:p>
            <a:pPr algn="just"/>
            <a:r>
              <a:rPr lang="pt-BR" sz="2400" dirty="0" smtClean="0"/>
              <a:t>Princípios do processo:	</a:t>
            </a:r>
          </a:p>
          <a:p>
            <a:pPr algn="just"/>
            <a:r>
              <a:rPr lang="pt-BR" sz="2400" dirty="0"/>
              <a:t>Abordagem sistêmica: é importante que o processo de Agenda 21 Local esteja ligado ao processo oficial de planejamento do município. Para isso, é útil instituir comitês </a:t>
            </a:r>
            <a:r>
              <a:rPr lang="pt-BR" sz="2400" dirty="0" err="1"/>
              <a:t>intersecretariais</a:t>
            </a:r>
            <a:r>
              <a:rPr lang="pt-BR" sz="2400" dirty="0"/>
              <a:t> e grupos de trabalho para tratar do processo de planejamento dentro do município.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372184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83316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Agenda 21 local</a:t>
            </a:r>
          </a:p>
          <a:p>
            <a:pPr algn="just"/>
            <a:r>
              <a:rPr lang="pt-BR" sz="2400" dirty="0" smtClean="0"/>
              <a:t>Princípios do processo:	</a:t>
            </a:r>
          </a:p>
          <a:p>
            <a:pPr algn="just"/>
            <a:r>
              <a:rPr lang="pt-BR" sz="2400" dirty="0"/>
              <a:t>Preocupação com o futuro: os planos e ações para o desenvolvimento sustentável se referem a tendências e necessidades de curto e longo prazo. 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023267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83316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Agenda 21 local</a:t>
            </a:r>
          </a:p>
          <a:p>
            <a:pPr algn="just"/>
            <a:r>
              <a:rPr lang="pt-BR" sz="2400" dirty="0" smtClean="0"/>
              <a:t>Princípios do processo:	</a:t>
            </a:r>
          </a:p>
          <a:p>
            <a:pPr algn="just"/>
            <a:r>
              <a:rPr lang="pt-BR" sz="2400" dirty="0"/>
              <a:t>Responsabilidade: a vontade política é essencial para o processo da Agenda 21 Local, para que ela seja integrada às estruturas, políticas e planos municipais.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94486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83316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Agenda 21 local</a:t>
            </a:r>
          </a:p>
          <a:p>
            <a:pPr algn="just"/>
            <a:r>
              <a:rPr lang="pt-BR" sz="2400" dirty="0" smtClean="0"/>
              <a:t>Princípios do processo:	</a:t>
            </a:r>
          </a:p>
          <a:p>
            <a:pPr algn="just"/>
            <a:r>
              <a:rPr lang="pt-BR" sz="2400" dirty="0"/>
              <a:t>Equidade e justiça: o desenvolvimento deve ser ambientalmente seguro, socialmente justo e economicamente bem distribuído.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130669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83316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Agenda 21 local</a:t>
            </a:r>
          </a:p>
          <a:p>
            <a:pPr algn="just"/>
            <a:r>
              <a:rPr lang="pt-BR" sz="2400" dirty="0" smtClean="0"/>
              <a:t>Princípios do processo:	</a:t>
            </a:r>
          </a:p>
          <a:p>
            <a:pPr algn="just"/>
            <a:r>
              <a:rPr lang="pt-BR" sz="2400" dirty="0"/>
              <a:t>Limites ecológicos: Todos os cidadãos devem aprender a viver </a:t>
            </a:r>
            <a:r>
              <a:rPr lang="pt-BR" sz="2400" dirty="0" smtClean="0"/>
              <a:t>d entro </a:t>
            </a:r>
            <a:r>
              <a:rPr lang="pt-BR" sz="2400" dirty="0"/>
              <a:t>da capacidade de suporte do planeta.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243847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"Você deve ser a mudança que quer ver no mundo" Gandhi</a:t>
            </a:r>
          </a:p>
        </p:txBody>
      </p:sp>
    </p:spTree>
    <p:extLst>
      <p:ext uri="{BB962C8B-B14F-4D97-AF65-F5344CB8AC3E}">
        <p14:creationId xmlns:p14="http://schemas.microsoft.com/office/powerpoint/2010/main" val="352585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83316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Quando da Conferência das Nações Unidas Sobre Meio Ambiente </a:t>
            </a:r>
            <a:r>
              <a:rPr lang="pt-BR" sz="2400" dirty="0" smtClean="0"/>
              <a:t>e Desenvolvimento</a:t>
            </a:r>
            <a:r>
              <a:rPr lang="pt-BR" sz="2400" dirty="0"/>
              <a:t>, Rio-92, os países participantes assumiram o compromisso e </a:t>
            </a:r>
            <a:r>
              <a:rPr lang="pt-BR" sz="2400" dirty="0" smtClean="0"/>
              <a:t>o desafio </a:t>
            </a:r>
            <a:r>
              <a:rPr lang="pt-BR" sz="2400" dirty="0"/>
              <a:t>de </a:t>
            </a:r>
            <a:r>
              <a:rPr lang="pt-BR" sz="2400" dirty="0" smtClean="0"/>
              <a:t>adotar, </a:t>
            </a:r>
            <a:r>
              <a:rPr lang="pt-BR" sz="2400" dirty="0"/>
              <a:t>em suas políticas públicas, as noções de </a:t>
            </a:r>
            <a:r>
              <a:rPr lang="pt-BR" sz="2400" dirty="0" smtClean="0"/>
              <a:t>sustentabilidade e </a:t>
            </a:r>
            <a:r>
              <a:rPr lang="pt-BR" sz="2400" dirty="0"/>
              <a:t>de desenvolvimento sustentável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>Para cumprir esse desafio, foi criada por </a:t>
            </a:r>
            <a:r>
              <a:rPr lang="pt-BR" sz="2400" dirty="0" smtClean="0"/>
              <a:t>decreto presidencial </a:t>
            </a:r>
            <a:r>
              <a:rPr lang="pt-BR" sz="2400" dirty="0"/>
              <a:t>a Comissão de Políticas de Desenvolvimento Sustentável da </a:t>
            </a:r>
            <a:r>
              <a:rPr lang="pt-BR" sz="2400" dirty="0" smtClean="0"/>
              <a:t>Agenda 21, </a:t>
            </a:r>
            <a:r>
              <a:rPr lang="pt-BR" sz="2400" dirty="0"/>
              <a:t>tendo como função coordenar o processo de elaboração </a:t>
            </a:r>
            <a:r>
              <a:rPr lang="pt-BR" sz="2400" dirty="0" smtClean="0"/>
              <a:t>e implementação </a:t>
            </a:r>
            <a:r>
              <a:rPr lang="pt-BR" sz="2400" dirty="0"/>
              <a:t>da Agenda 21 Brasileira.</a:t>
            </a:r>
          </a:p>
        </p:txBody>
      </p:sp>
    </p:spTree>
    <p:extLst>
      <p:ext uri="{BB962C8B-B14F-4D97-AF65-F5344CB8AC3E}">
        <p14:creationId xmlns:p14="http://schemas.microsoft.com/office/powerpoint/2010/main" val="165621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722707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pt-BR" sz="2000" dirty="0"/>
              <a:t>A Agenda 21 Brasileira é um processo e instrumento de planejamento participativo para o desenvolvimento sustentável e que tem como eixo central a sustentabilidade, compatibilizando a conservação ambiental, a justiça social e o crescimento econômico. O documento é resultado de uma vasta consulta à população brasileira, sendo construída a partir das diretrizes da Agenda 21 global. Trata-se, portanto, de um instrumento fundamental para a construção da democracia participativa e da cidadania ativa no País</a:t>
            </a:r>
            <a:r>
              <a:rPr lang="pt-BR" sz="2000" dirty="0" smtClean="0"/>
              <a:t>.</a:t>
            </a:r>
            <a:endParaRPr lang="pt-BR" sz="2000" dirty="0"/>
          </a:p>
          <a:p>
            <a:pPr algn="just"/>
            <a:r>
              <a:rPr lang="pt-BR" sz="2000" dirty="0"/>
              <a:t>A primeira fase foi a construção da Agenda 21 Brasileira. Esse processo que se deu de 1996 a 2002, foi coordenado pela Comissão de Políticas de Desenvolvimento Sustentável e da Agenda 21 Nacional (CPDS) e teve o envolvimento de cerca de 40 mil pessoas de todo o Brasil. O documento Agenda 21 Brasileira foi concluído em 2002.</a:t>
            </a:r>
          </a:p>
        </p:txBody>
      </p:sp>
    </p:spTree>
    <p:extLst>
      <p:ext uri="{BB962C8B-B14F-4D97-AF65-F5344CB8AC3E}">
        <p14:creationId xmlns:p14="http://schemas.microsoft.com/office/powerpoint/2010/main" val="633583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83316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A partir de 2003, a Agenda 21 Brasileira não somente entrou na fase de implementação assistida pela CPDS, como também foi elevada à condição de Programa do Plano Plurianual, (PPA 2004-2007), pelo atual governo. Como programa, ela adquire mais força política e institucional, passando a ser instrumento fundamental para a construção do Brasil Sustentável, estando coadunada com as diretrizes da política ambiental do Governo, transversalidade, desenvolvimento sustentável, fortalecimento do </a:t>
            </a:r>
            <a:r>
              <a:rPr lang="pt-BR" sz="2400" dirty="0" err="1"/>
              <a:t>Sisnama</a:t>
            </a:r>
            <a:r>
              <a:rPr lang="pt-BR" sz="2400" dirty="0"/>
              <a:t> e participação social e adotando referenciais importantes como a Carta da Terra.</a:t>
            </a:r>
          </a:p>
        </p:txBody>
      </p:sp>
    </p:spTree>
    <p:extLst>
      <p:ext uri="{BB962C8B-B14F-4D97-AF65-F5344CB8AC3E}">
        <p14:creationId xmlns:p14="http://schemas.microsoft.com/office/powerpoint/2010/main" val="2080782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83316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“Portanto</a:t>
            </a:r>
            <a:r>
              <a:rPr lang="pt-BR" sz="2400" dirty="0"/>
              <a:t>, a Agenda 21, que tem provado ser um guia eficiente para processos de união da sociedade, compreensão dos conceitos de cidadania e de sua aplicação, é hoje um dos grandes instrumentos de formação de políticas públicas no Brasil</a:t>
            </a:r>
            <a:r>
              <a:rPr lang="pt-BR" sz="2400" dirty="0" smtClean="0"/>
              <a:t>.” (Ministério do Meio Ambiente, Brasil)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49355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83316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Para o desenvolvimento da Agenda 21 Brasileira, adotou-se uma </a:t>
            </a:r>
            <a:r>
              <a:rPr lang="pt-BR" sz="2400" dirty="0" smtClean="0"/>
              <a:t>metodologia que interligasse os vários setores:</a:t>
            </a:r>
          </a:p>
          <a:p>
            <a:pPr algn="just"/>
            <a:r>
              <a:rPr lang="pt-BR" sz="2400" dirty="0" smtClean="0"/>
              <a:t> Ambiental</a:t>
            </a:r>
            <a:r>
              <a:rPr lang="pt-BR" sz="2400" dirty="0"/>
              <a:t>, </a:t>
            </a:r>
            <a:r>
              <a:rPr lang="pt-BR" sz="2400" dirty="0" smtClean="0"/>
              <a:t>econômico e social com </a:t>
            </a:r>
            <a:r>
              <a:rPr lang="pt-BR" sz="2400" dirty="0"/>
              <a:t>base na realidade </a:t>
            </a:r>
            <a:r>
              <a:rPr lang="pt-BR" sz="2400" dirty="0" smtClean="0"/>
              <a:t>brasileira.</a:t>
            </a:r>
          </a:p>
          <a:p>
            <a:pPr algn="just"/>
            <a:r>
              <a:rPr lang="pt-BR" sz="2400" dirty="0"/>
              <a:t>O processo </a:t>
            </a:r>
            <a:r>
              <a:rPr lang="pt-BR" sz="2400" dirty="0" smtClean="0"/>
              <a:t>de elaboração </a:t>
            </a:r>
            <a:r>
              <a:rPr lang="pt-BR" sz="2400" dirty="0"/>
              <a:t>da Agenda 21 Brasileira se deu pelo estabelecimento e </a:t>
            </a:r>
            <a:r>
              <a:rPr lang="pt-BR" sz="2400" dirty="0" smtClean="0"/>
              <a:t>pela formalização </a:t>
            </a:r>
            <a:r>
              <a:rPr lang="pt-BR" sz="2400" dirty="0"/>
              <a:t>de parcerias, tendo em vista que as ações propostas pela </a:t>
            </a:r>
            <a:r>
              <a:rPr lang="pt-BR" sz="2400" dirty="0" smtClean="0"/>
              <a:t>Agenda 21 </a:t>
            </a:r>
            <a:r>
              <a:rPr lang="pt-BR" sz="2400" dirty="0"/>
              <a:t>não podem ser tratadas apenas como programa de Governo, mas sim </a:t>
            </a:r>
            <a:r>
              <a:rPr lang="pt-BR" sz="2400" dirty="0" smtClean="0"/>
              <a:t>como um </a:t>
            </a:r>
            <a:r>
              <a:rPr lang="pt-BR" sz="2400" dirty="0"/>
              <a:t>produto de consenso entre os diversos setores da sociedade brasileira.</a:t>
            </a:r>
          </a:p>
        </p:txBody>
      </p:sp>
    </p:spTree>
    <p:extLst>
      <p:ext uri="{BB962C8B-B14F-4D97-AF65-F5344CB8AC3E}">
        <p14:creationId xmlns:p14="http://schemas.microsoft.com/office/powerpoint/2010/main" val="2047677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83316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A base para a discussão e elaboração da Agenda 21 Brasileira parte de </a:t>
            </a:r>
            <a:r>
              <a:rPr lang="pt-BR" sz="2400" dirty="0" smtClean="0"/>
              <a:t>seis eixos </a:t>
            </a:r>
            <a:r>
              <a:rPr lang="pt-BR" sz="2400" dirty="0"/>
              <a:t>temáticos:</a:t>
            </a:r>
          </a:p>
          <a:p>
            <a:pPr algn="just"/>
            <a:r>
              <a:rPr lang="pt-BR" sz="2400" dirty="0"/>
              <a:t>1. Gestão dos Recursos Naturais.</a:t>
            </a:r>
          </a:p>
          <a:p>
            <a:pPr algn="just"/>
            <a:r>
              <a:rPr lang="pt-BR" sz="2400" dirty="0"/>
              <a:t>2. Agricultura Sustentável.</a:t>
            </a:r>
          </a:p>
          <a:p>
            <a:pPr algn="just"/>
            <a:r>
              <a:rPr lang="pt-BR" sz="2400" dirty="0"/>
              <a:t>3. Cidades Sustentáveis.</a:t>
            </a:r>
          </a:p>
          <a:p>
            <a:pPr algn="just"/>
            <a:r>
              <a:rPr lang="pt-BR" sz="2400" dirty="0"/>
              <a:t>4. </a:t>
            </a:r>
            <a:r>
              <a:rPr lang="pt-BR" sz="2400" dirty="0" err="1"/>
              <a:t>Infra-estrutura</a:t>
            </a:r>
            <a:r>
              <a:rPr lang="pt-BR" sz="2400" dirty="0"/>
              <a:t> e Integração Regional.</a:t>
            </a:r>
          </a:p>
          <a:p>
            <a:pPr algn="just"/>
            <a:r>
              <a:rPr lang="pt-BR" sz="2400" dirty="0"/>
              <a:t>5. Redução das Desigualdades Sociais.</a:t>
            </a:r>
          </a:p>
          <a:p>
            <a:pPr algn="just"/>
            <a:r>
              <a:rPr lang="pt-BR" sz="2400" dirty="0"/>
              <a:t>6. Ciência e Tecnologia para o Desenvolvimento Sustentável.</a:t>
            </a:r>
          </a:p>
        </p:txBody>
      </p:sp>
    </p:spTree>
    <p:extLst>
      <p:ext uri="{BB962C8B-B14F-4D97-AF65-F5344CB8AC3E}">
        <p14:creationId xmlns:p14="http://schemas.microsoft.com/office/powerpoint/2010/main" val="173662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83316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O documento denominado Agenda 21 Brasileira apresenta à sociedade </a:t>
            </a:r>
            <a:r>
              <a:rPr lang="pt-BR" sz="2400" dirty="0" smtClean="0"/>
              <a:t>o resultado </a:t>
            </a:r>
            <a:r>
              <a:rPr lang="pt-BR" sz="2400" dirty="0"/>
              <a:t>das primeiras discussões sobre a incorporação do conceito </a:t>
            </a:r>
            <a:r>
              <a:rPr lang="pt-BR" sz="2400" dirty="0" smtClean="0"/>
              <a:t>de sustentabilidade </a:t>
            </a:r>
            <a:r>
              <a:rPr lang="pt-BR" sz="2400" dirty="0"/>
              <a:t>ao desenvolvimento brasileiro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>Entendendo que o grande desafio do século é a gestão, em se tratando de </a:t>
            </a:r>
            <a:r>
              <a:rPr lang="pt-BR" sz="2400" dirty="0" smtClean="0"/>
              <a:t>recursos naturais</a:t>
            </a:r>
            <a:r>
              <a:rPr lang="pt-BR" sz="2400" dirty="0"/>
              <a:t>, o desafio torna-se maior.</a:t>
            </a:r>
          </a:p>
        </p:txBody>
      </p:sp>
    </p:spTree>
    <p:extLst>
      <p:ext uri="{BB962C8B-B14F-4D97-AF65-F5344CB8AC3E}">
        <p14:creationId xmlns:p14="http://schemas.microsoft.com/office/powerpoint/2010/main" val="32831499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689</TotalTime>
  <Words>666</Words>
  <Application>Microsoft Office PowerPoint</Application>
  <PresentationFormat>Widescreen</PresentationFormat>
  <Paragraphs>43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Facetado</vt:lpstr>
      <vt:lpstr>Meio ambiente e a Agenda 21 brasileira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Meio ambiente e a Agenda 21 brasileira</dc:title>
  <dc:creator>Jordana Costa</dc:creator>
  <cp:lastModifiedBy>Jordana Costa</cp:lastModifiedBy>
  <cp:revision>10</cp:revision>
  <dcterms:created xsi:type="dcterms:W3CDTF">2013-08-18T22:39:37Z</dcterms:created>
  <dcterms:modified xsi:type="dcterms:W3CDTF">2013-08-20T01:23:04Z</dcterms:modified>
</cp:coreProperties>
</file>