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57" r:id="rId6"/>
    <p:sldId id="273" r:id="rId7"/>
    <p:sldId id="259" r:id="rId8"/>
    <p:sldId id="274" r:id="rId9"/>
    <p:sldId id="260" r:id="rId10"/>
    <p:sldId id="275" r:id="rId11"/>
    <p:sldId id="261" r:id="rId12"/>
    <p:sldId id="276" r:id="rId13"/>
    <p:sldId id="262" r:id="rId14"/>
    <p:sldId id="277" r:id="rId15"/>
    <p:sldId id="263" r:id="rId16"/>
    <p:sldId id="278" r:id="rId17"/>
    <p:sldId id="264" r:id="rId18"/>
    <p:sldId id="279" r:id="rId19"/>
    <p:sldId id="266" r:id="rId20"/>
    <p:sldId id="281" r:id="rId21"/>
    <p:sldId id="267" r:id="rId22"/>
    <p:sldId id="283" r:id="rId23"/>
    <p:sldId id="282" r:id="rId24"/>
    <p:sldId id="284" r:id="rId25"/>
    <p:sldId id="268" r:id="rId26"/>
    <p:sldId id="269" r:id="rId27"/>
    <p:sldId id="285" r:id="rId28"/>
    <p:sldId id="286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D293-C290-49CE-A93F-FB1570546CCE}" type="datetimeFigureOut">
              <a:rPr lang="pt-BR" smtClean="0"/>
              <a:t>30/09/2013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91E-76B4-41BE-93ED-56F4A6ACDC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51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D293-C290-49CE-A93F-FB1570546CCE}" type="datetimeFigureOut">
              <a:rPr lang="pt-BR" smtClean="0"/>
              <a:t>30/09/2013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91E-76B4-41BE-93ED-56F4A6ACDC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56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D293-C290-49CE-A93F-FB1570546CCE}" type="datetimeFigureOut">
              <a:rPr lang="pt-BR" smtClean="0"/>
              <a:t>30/09/2013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91E-76B4-41BE-93ED-56F4A6ACDC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65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D293-C290-49CE-A93F-FB1570546CCE}" type="datetimeFigureOut">
              <a:rPr lang="pt-BR" smtClean="0"/>
              <a:t>30/09/2013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91E-76B4-41BE-93ED-56F4A6ACDC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73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D293-C290-49CE-A93F-FB1570546CCE}" type="datetimeFigureOut">
              <a:rPr lang="pt-BR" smtClean="0"/>
              <a:t>30/09/2013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91E-76B4-41BE-93ED-56F4A6ACDC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94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D293-C290-49CE-A93F-FB1570546CCE}" type="datetimeFigureOut">
              <a:rPr lang="pt-BR" smtClean="0"/>
              <a:t>30/09/2013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91E-76B4-41BE-93ED-56F4A6ACDC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29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D293-C290-49CE-A93F-FB1570546CCE}" type="datetimeFigureOut">
              <a:rPr lang="pt-BR" smtClean="0"/>
              <a:t>30/09/2013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91E-76B4-41BE-93ED-56F4A6ACDC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36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D293-C290-49CE-A93F-FB1570546CCE}" type="datetimeFigureOut">
              <a:rPr lang="pt-BR" smtClean="0"/>
              <a:t>30/09/2013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91E-76B4-41BE-93ED-56F4A6ACDC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15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D293-C290-49CE-A93F-FB1570546CCE}" type="datetimeFigureOut">
              <a:rPr lang="pt-BR" smtClean="0"/>
              <a:t>30/09/2013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91E-76B4-41BE-93ED-56F4A6ACDC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9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D293-C290-49CE-A93F-FB1570546CCE}" type="datetimeFigureOut">
              <a:rPr lang="pt-BR" smtClean="0"/>
              <a:t>30/09/2013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91E-76B4-41BE-93ED-56F4A6ACDC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30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D293-C290-49CE-A93F-FB1570546CCE}" type="datetimeFigureOut">
              <a:rPr lang="pt-BR" smtClean="0"/>
              <a:t>30/09/2013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91E-76B4-41BE-93ED-56F4A6ACDC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8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DD293-C290-49CE-A93F-FB1570546CCE}" type="datetimeFigureOut">
              <a:rPr lang="pt-BR" smtClean="0"/>
              <a:t>30/09/2013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991E-76B4-41BE-93ED-56F4A6ACDC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47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Biomas e formações vegetais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1577" y="4194466"/>
            <a:ext cx="9144000" cy="1655762"/>
          </a:xfrm>
        </p:spPr>
        <p:txBody>
          <a:bodyPr/>
          <a:lstStyle/>
          <a:p>
            <a:r>
              <a:rPr lang="pt-BR" dirty="0" smtClean="0"/>
              <a:t>					Professora: Jordana Costa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3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características das formações vegetais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b="1" dirty="0" smtClean="0"/>
              <a:t>Floresta </a:t>
            </a:r>
            <a:r>
              <a:rPr lang="pt-BR" b="1" dirty="0"/>
              <a:t>Subtropical e Temperada</a:t>
            </a:r>
            <a:r>
              <a:rPr lang="pt-BR" dirty="0"/>
              <a:t>: diferentemente das coníferas, esta formação florestal caducifólia (Vegetação que perde as folhas na estação seca ou no inverno), típica dos climas temperados e subtropicais, é encontrada em latitudes mais baixas e sob maior influência da </a:t>
            </a:r>
            <a:r>
              <a:rPr lang="pt-BR" dirty="0" err="1"/>
              <a:t>maritimidade</a:t>
            </a:r>
            <a:r>
              <a:rPr lang="pt-BR" dirty="0"/>
              <a:t>. Isso permitiu o desenvolvimento de atividades agropecuárias: seu desmatamento resultou da incorporação de novas áreas para a agricultura mecanizada de grãos. Estendia-se por grandes porções da Europa Centro-Ocidental. Atualmente subsiste (mante-se) na Ásia, na América do Norte e em pequenas extensões da América do Sul e da Oceania. Na Europa, restam apenas pequenas extensões, como a Floresta Negra, na Alemanha, e a Floresta de Sherwood, na Inglaterra.</a:t>
            </a:r>
          </a:p>
        </p:txBody>
      </p:sp>
    </p:spTree>
    <p:extLst>
      <p:ext uri="{BB962C8B-B14F-4D97-AF65-F5344CB8AC3E}">
        <p14:creationId xmlns:p14="http://schemas.microsoft.com/office/powerpoint/2010/main" val="26832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50" y="1838504"/>
            <a:ext cx="5307296" cy="4351338"/>
          </a:xfrm>
        </p:spPr>
      </p:pic>
      <p:sp>
        <p:nvSpPr>
          <p:cNvPr id="5" name="CaixaDeTexto 4"/>
          <p:cNvSpPr txBox="1"/>
          <p:nvPr/>
        </p:nvSpPr>
        <p:spPr>
          <a:xfrm>
            <a:off x="6375042" y="4546242"/>
            <a:ext cx="5576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Floresta Negra (Alemanha, 2008). Assim como acontece nas florestas de coníferas, nas temperadas, durante o inverno, muitas aves migram para regiões mais quentes, enquanto alguns animais hibernam e outros permanecem na região, removendo a neve à procura de alimento (vegetais).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336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características das formações vegetais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31687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Mediterrânea</a:t>
            </a:r>
            <a:r>
              <a:rPr lang="pt-BR" dirty="0"/>
              <a:t>: desenvolve-se em regiões de clima mediterrâneo, que apresentam verões quentes e secos e invernos amenos e chuvosos.  É encontrada em pequenas porções da Califórnia (Estados Unidos), do Chile, da África do Sul e da Austrália. As maiores ocorrências estão no sul da Europa – onde foi largamente desmatada para o cultivo de oliveiras (espécie nativa dessa formação vegetal) e videiras (nativas da Ásia) – e no norte da África. </a:t>
            </a:r>
          </a:p>
        </p:txBody>
      </p:sp>
    </p:spTree>
    <p:extLst>
      <p:ext uri="{BB962C8B-B14F-4D97-AF65-F5344CB8AC3E}">
        <p14:creationId xmlns:p14="http://schemas.microsoft.com/office/powerpoint/2010/main" val="2515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62" y="1027906"/>
            <a:ext cx="7539470" cy="4351338"/>
          </a:xfrm>
        </p:spPr>
      </p:pic>
      <p:sp>
        <p:nvSpPr>
          <p:cNvPr id="3" name="CaixaDeTexto 2"/>
          <p:cNvSpPr txBox="1"/>
          <p:nvPr/>
        </p:nvSpPr>
        <p:spPr>
          <a:xfrm>
            <a:off x="1983864" y="5576552"/>
            <a:ext cx="745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Vegetação mediterrânea no Algarve, Portugal. Foto de 2007.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6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características das formações vegetais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1" dirty="0" smtClean="0"/>
              <a:t>Pradarias</a:t>
            </a:r>
            <a:r>
              <a:rPr lang="pt-BR" dirty="0"/>
              <a:t>: compostas basicamente de gramíneas, são encontradas principalmente em regiões de clima temperado continental. Desenvolvem-se na Rússia e Ásia central, nas grandes planícies americanas, nos pampas argentinos, no Uruguai, na região Sul do Brasil e na grande bacia Artesiana (Austrália). Muito usada como pastagem, essa formação é importante por enriquecer o solo com matéria orgânica. Um dos solos mais férteis do mundo, denominado </a:t>
            </a:r>
            <a:r>
              <a:rPr lang="pt-BR" dirty="0" err="1"/>
              <a:t>tchernozion</a:t>
            </a:r>
            <a:r>
              <a:rPr lang="pt-BR" dirty="0"/>
              <a:t> (“terras Negras”, em russo), é encontrado sob as pradarias da Rússia e da </a:t>
            </a:r>
            <a:r>
              <a:rPr lang="pt-BR" dirty="0" smtClean="0"/>
              <a:t>Ucrânia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65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72" y="821073"/>
            <a:ext cx="7312364" cy="4351338"/>
          </a:xfrm>
        </p:spPr>
      </p:pic>
      <p:sp>
        <p:nvSpPr>
          <p:cNvPr id="3" name="CaixaDeTexto 2"/>
          <p:cNvSpPr txBox="1"/>
          <p:nvPr/>
        </p:nvSpPr>
        <p:spPr>
          <a:xfrm>
            <a:off x="1395211" y="5306095"/>
            <a:ext cx="9401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Pradaria em Hill City (Estados Unidos, 2008). Antigamente as pradarias constituíam pastagens naturais; atualmente, porém, são quase sempre cultivadas tanto para a alimentação do gado quanto para a produção de grãos.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631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características das formações vegetais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4110" y="2121839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Estepes</a:t>
            </a:r>
            <a:r>
              <a:rPr lang="pt-BR" dirty="0"/>
              <a:t>: nessas formações a vegetação é herbácea (vegetação de pequeno porte), como nas pradarias, porém mais esparsa (rala) e ressecada. Desenvolve-se em uma faixa de transição entre climas tropicais e desérticos, como na região do </a:t>
            </a:r>
            <a:r>
              <a:rPr lang="pt-BR" dirty="0" err="1"/>
              <a:t>Sahel</a:t>
            </a:r>
            <a:r>
              <a:rPr lang="pt-BR" dirty="0"/>
              <a:t>, na África, e entre climas temperados e desérticos, como na Ásia Central.</a:t>
            </a:r>
          </a:p>
        </p:txBody>
      </p:sp>
    </p:spTree>
    <p:extLst>
      <p:ext uri="{BB962C8B-B14F-4D97-AF65-F5344CB8AC3E}">
        <p14:creationId xmlns:p14="http://schemas.microsoft.com/office/powerpoint/2010/main" val="36609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042" y="460463"/>
            <a:ext cx="8772812" cy="5940335"/>
          </a:xfrm>
        </p:spPr>
      </p:pic>
    </p:spTree>
    <p:extLst>
      <p:ext uri="{BB962C8B-B14F-4D97-AF65-F5344CB8AC3E}">
        <p14:creationId xmlns:p14="http://schemas.microsoft.com/office/powerpoint/2010/main" val="69113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características das formações vegetais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 smtClean="0"/>
              <a:t>Deserto</a:t>
            </a:r>
            <a:r>
              <a:rPr lang="pt-BR" dirty="0"/>
              <a:t>: bioma cujas espécies vegetais estão adaptadas à escassez de água em regiões de índice pluviométrico inferior a 250 mm anuais. Apresenta espécies vegetais xerófilas (adaptada à aridez) destacando-se as cactáceas. Algumas dessas plantas apresentam caules suculentos (armazenam água no caule, ex. </a:t>
            </a:r>
            <a:r>
              <a:rPr lang="pt-BR" dirty="0" err="1"/>
              <a:t>cardeiro</a:t>
            </a:r>
            <a:r>
              <a:rPr lang="pt-BR" dirty="0"/>
              <a:t>, xique-xique, etc.) e não possuem folhas ou evoluíram para espinhos, dificultando a perda de água pela evaporação. Essas plantas aparecem nos desertos da América, África, Ásia e Oceania – todos os continentes, com exceção da Europa. No Saara, em lugares em que a água aflora à superfície surgem os oásis, onde há palmeiras.</a:t>
            </a:r>
          </a:p>
        </p:txBody>
      </p:sp>
    </p:spTree>
    <p:extLst>
      <p:ext uri="{BB962C8B-B14F-4D97-AF65-F5344CB8AC3E}">
        <p14:creationId xmlns:p14="http://schemas.microsoft.com/office/powerpoint/2010/main" val="61990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68" y="539973"/>
            <a:ext cx="5405599" cy="5006696"/>
          </a:xfrm>
        </p:spPr>
      </p:pic>
      <p:sp>
        <p:nvSpPr>
          <p:cNvPr id="3" name="CaixaDeTexto 2"/>
          <p:cNvSpPr txBox="1"/>
          <p:nvPr/>
        </p:nvSpPr>
        <p:spPr>
          <a:xfrm>
            <a:off x="1803042" y="5640946"/>
            <a:ext cx="8062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Na foto, caravana de camelos no Deserto do Saara (Mauritânia, 2009). Nos desertos quentes a amplitude térmica diária é muito alta em função da escassez de umidade.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03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As formações vegetais são tipos de vegetação facilmente identificáveis na paisagem e que dominam extensas áreas. É o elemento mais evidente na classificação dos biomas.</a:t>
            </a:r>
          </a:p>
          <a:p>
            <a:pPr algn="just"/>
            <a:r>
              <a:rPr lang="pt-BR" b="1" dirty="0" smtClean="0"/>
              <a:t>Biomas</a:t>
            </a:r>
            <a:r>
              <a:rPr lang="pt-BR" dirty="0" smtClean="0"/>
              <a:t>: São sistemas em que solo, clima, relevo, fauna e demais elementos da natureza interagem entre si formando tipos semelhantes de cobertura vegetal, como as florestas tropicais, florestas temperadas, pradarias, desertos e tundras.</a:t>
            </a:r>
          </a:p>
          <a:p>
            <a:pPr algn="just"/>
            <a:r>
              <a:rPr lang="pt-BR" dirty="0" smtClean="0"/>
              <a:t>Em escala planetária os biomas são unidades que evidenciam grande homogeneidade nas características de seus elementos.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75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características das formações vegetais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53659"/>
            <a:ext cx="10515600" cy="4351338"/>
          </a:xfrm>
        </p:spPr>
        <p:txBody>
          <a:bodyPr/>
          <a:lstStyle/>
          <a:p>
            <a:pPr algn="just"/>
            <a:r>
              <a:rPr lang="pt-BR" b="1" dirty="0" smtClean="0"/>
              <a:t>Savana</a:t>
            </a:r>
            <a:r>
              <a:rPr lang="pt-BR" dirty="0"/>
              <a:t>: em regiões onde o índice de chuva é elevado, porém concentrado em poucos meses do ano, podem desenvolver-se as savanas, formação vegetal complexa que apresenta estratos arbóreo, arbustivo e herbáceo. As savanas são encontradas em grandes extensões da África, na América do Sul, no México, na  Austrália e na Índia e sua área de abrangência é amplamente utilizada para a agricultura e pecuária, o que acentuou sua devastação; no Brasil, corresponde ao domínio dos cerrados.</a:t>
            </a:r>
          </a:p>
        </p:txBody>
      </p:sp>
    </p:spTree>
    <p:extLst>
      <p:ext uri="{BB962C8B-B14F-4D97-AF65-F5344CB8AC3E}">
        <p14:creationId xmlns:p14="http://schemas.microsoft.com/office/powerpoint/2010/main" val="2342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75" y="936983"/>
            <a:ext cx="5839827" cy="5425180"/>
          </a:xfrm>
        </p:spPr>
      </p:pic>
      <p:sp>
        <p:nvSpPr>
          <p:cNvPr id="3" name="CaixaDeTexto 2"/>
          <p:cNvSpPr txBox="1"/>
          <p:nvPr/>
        </p:nvSpPr>
        <p:spPr>
          <a:xfrm>
            <a:off x="7057622" y="4423171"/>
            <a:ext cx="48810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Savana na Tanzânia, em 2006. No continente africano, esse bioma abriga animais de grande porte como leões, elefantes, girafas, zebras, antílopes e búfalos.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776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características das formações vegetais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b="1" dirty="0" smtClean="0"/>
              <a:t>Floresta </a:t>
            </a:r>
            <a:r>
              <a:rPr lang="pt-BR" b="1" dirty="0"/>
              <a:t>Equatorial e Tropical</a:t>
            </a:r>
            <a:r>
              <a:rPr lang="pt-BR" dirty="0"/>
              <a:t>: nas regiões tropicais quentes e úmidas encontramos florestas que se desenvolvem graças aos elevados índices pluviométricos.  São, por isso, formações hidrófilas (vegetais com afinidade por água) e latifoliadas ( folhas largas e grandes), extremamente heterogêneas, que se localizam em baixas latitudes na América, na África e na África e na Ásia. Nessas regiões predominam climas tropicais e equatoriais e espécies vegetais de grande e médio porte. Ex.: o mogno, o jacarandá, a castanheira, o cedro, a imbuia e a peroba, (madeiras nobres, </a:t>
            </a:r>
            <a:r>
              <a:rPr lang="pt-BR" dirty="0" err="1"/>
              <a:t>geramente</a:t>
            </a:r>
            <a:r>
              <a:rPr lang="pt-BR" dirty="0"/>
              <a:t> utilizada na produção de móveis) além de palmáceas (atualmente ¨</a:t>
            </a:r>
            <a:r>
              <a:rPr lang="pt-BR" dirty="0" err="1"/>
              <a:t>Arecáceas</a:t>
            </a:r>
            <a:r>
              <a:rPr lang="pt-BR" dirty="0"/>
              <a:t>”,  Ex.: Carnaubeiras e coqueiros) arbustos (vegetação lenhosa de tronco ramificado), briófitas (plantas pequenas, poucos centímetros de altura, de locais úmidos e sombreados, Ex. musgos) e bromélias (ex. Macambira).</a:t>
            </a:r>
          </a:p>
        </p:txBody>
      </p:sp>
    </p:spTree>
    <p:extLst>
      <p:ext uri="{BB962C8B-B14F-4D97-AF65-F5344CB8AC3E}">
        <p14:creationId xmlns:p14="http://schemas.microsoft.com/office/powerpoint/2010/main" val="441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7906"/>
            <a:ext cx="5642645" cy="5502455"/>
          </a:xfrm>
        </p:spPr>
      </p:pic>
      <p:sp>
        <p:nvSpPr>
          <p:cNvPr id="3" name="CaixaDeTexto 2"/>
          <p:cNvSpPr txBox="1"/>
          <p:nvPr/>
        </p:nvSpPr>
        <p:spPr>
          <a:xfrm>
            <a:off x="6684134" y="4960701"/>
            <a:ext cx="5061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Floresta tropical em </a:t>
            </a:r>
            <a:r>
              <a:rPr lang="pt-BR" sz="2400" dirty="0" err="1" smtClean="0"/>
              <a:t>Igarassú</a:t>
            </a:r>
            <a:r>
              <a:rPr lang="pt-BR" sz="2400" dirty="0" smtClean="0"/>
              <a:t> (PE, 2007) As florestas pluviais tropicais possuem a maior diversidade do planeta, com muitas espécies ainda desconhecidas.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740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pt-BR" dirty="0"/>
              <a:t>Principais características das formações vegetais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02143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Vegetação </a:t>
            </a:r>
            <a:r>
              <a:rPr lang="pt-BR" b="1" dirty="0"/>
              <a:t>de Altitude</a:t>
            </a:r>
            <a:r>
              <a:rPr lang="pt-BR" dirty="0"/>
              <a:t>: em regiões montanhosas há uma grande variação </a:t>
            </a:r>
            <a:r>
              <a:rPr lang="pt-BR" dirty="0" err="1"/>
              <a:t>altitudinal</a:t>
            </a:r>
            <a:r>
              <a:rPr lang="pt-BR" dirty="0"/>
              <a:t> da vegetação. À medida que aumenta a altitude e diminui a temperatura, os solos ficam mais rasos e a vegetação, mais esparsa (rala). Nessas condições, surgem as florestas nas áreas mais baixas e, nas mais altas, os campos de altitude. </a:t>
            </a:r>
          </a:p>
        </p:txBody>
      </p:sp>
    </p:spTree>
    <p:extLst>
      <p:ext uri="{BB962C8B-B14F-4D97-AF65-F5344CB8AC3E}">
        <p14:creationId xmlns:p14="http://schemas.microsoft.com/office/powerpoint/2010/main" val="9383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4698"/>
            <a:ext cx="10078744" cy="6421662"/>
          </a:xfrm>
        </p:spPr>
      </p:pic>
    </p:spTree>
    <p:extLst>
      <p:ext uri="{BB962C8B-B14F-4D97-AF65-F5344CB8AC3E}">
        <p14:creationId xmlns:p14="http://schemas.microsoft.com/office/powerpoint/2010/main" val="11526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30921"/>
            <a:ext cx="10479983" cy="4351338"/>
          </a:xfrm>
        </p:spPr>
      </p:pic>
      <p:sp>
        <p:nvSpPr>
          <p:cNvPr id="5" name="CaixaDeTexto 4"/>
          <p:cNvSpPr txBox="1"/>
          <p:nvPr/>
        </p:nvSpPr>
        <p:spPr>
          <a:xfrm>
            <a:off x="1300766" y="5267459"/>
            <a:ext cx="7662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Abril 2012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9440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vegetação e os impactos do desmatamento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Impacto ambiental é um desequil</a:t>
            </a:r>
            <a:r>
              <a:rPr lang="pt-BR" dirty="0" smtClean="0"/>
              <a:t>íbrio provocado pela ação dos seres humanos sobre o meio ambiente. </a:t>
            </a:r>
          </a:p>
          <a:p>
            <a:pPr algn="just"/>
            <a:r>
              <a:rPr lang="pt-BR" dirty="0" smtClean="0"/>
              <a:t>Quando os ecossistemas sofrem impactos ambientais, geralmente a vegetação é o primeiro elemento da natureza a ser atingido, pois é reflexo das condições naturais de solo, relevo e clima do lugar.</a:t>
            </a:r>
          </a:p>
          <a:p>
            <a:pPr algn="just"/>
            <a:r>
              <a:rPr lang="pt-BR" dirty="0" smtClean="0"/>
              <a:t>Os elementos climáticos, principalmente a temperatura e a umidade, são determinantes para o tipo de vegetação de uma área.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58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primeira consequência do desmatamento é o comprometimento da biodiversidade, por causa da diminuição ou, muitas vezes, da extinção de espécies vegetais e animais.</a:t>
            </a:r>
          </a:p>
          <a:p>
            <a:pPr algn="just"/>
            <a:r>
              <a:rPr lang="pt-BR" dirty="0" smtClean="0"/>
              <a:t>Com o desmatamento há o risco de algumas espécies serem destruídas antes de serem descobertas e estudadas.</a:t>
            </a:r>
          </a:p>
        </p:txBody>
      </p:sp>
    </p:spTree>
    <p:extLst>
      <p:ext uri="{BB962C8B-B14F-4D97-AF65-F5344CB8AC3E}">
        <p14:creationId xmlns:p14="http://schemas.microsoft.com/office/powerpoint/2010/main" val="23091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 devastação já ocorrida até hoje deve-se basicamente a fatores econômicos. Suas principais causas são</a:t>
            </a:r>
            <a:r>
              <a:rPr lang="pt-BR" dirty="0" smtClean="0"/>
              <a:t>:</a:t>
            </a:r>
          </a:p>
          <a:p>
            <a:r>
              <a:rPr lang="pt-BR" dirty="0" smtClean="0"/>
              <a:t>Extração de madeira;</a:t>
            </a:r>
          </a:p>
          <a:p>
            <a:r>
              <a:rPr lang="pt-BR" dirty="0" smtClean="0"/>
              <a:t>Instalação de projetos agropecuários;</a:t>
            </a:r>
          </a:p>
          <a:p>
            <a:r>
              <a:rPr lang="pt-BR" dirty="0" smtClean="0"/>
              <a:t>Implantação de projetos de mineração;</a:t>
            </a:r>
          </a:p>
          <a:p>
            <a:r>
              <a:rPr lang="pt-BR" dirty="0" smtClean="0"/>
              <a:t>Instalação ou expansão de garimpos;</a:t>
            </a:r>
          </a:p>
          <a:p>
            <a:r>
              <a:rPr lang="pt-BR" dirty="0" smtClean="0"/>
              <a:t>Construção de usinas hidrelétricas;</a:t>
            </a:r>
          </a:p>
          <a:p>
            <a:r>
              <a:rPr lang="pt-BR" dirty="0" smtClean="0"/>
              <a:t>Incêndios;</a:t>
            </a:r>
          </a:p>
          <a:p>
            <a:r>
              <a:rPr lang="pt-BR" dirty="0" smtClean="0"/>
              <a:t>Queimadas (Técnica de cultivo rudimentar utilizada sobretudo em países pobres)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44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Cobertura Vegetal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No mundo há climas secos, úmidos, alternadamente úmidos e secos ao longo do ano, que interagem com climas quentes, frios, alternadamente quentes e frios, etc.</a:t>
            </a:r>
          </a:p>
          <a:p>
            <a:pPr algn="just"/>
            <a:r>
              <a:rPr lang="pt-BR" dirty="0" smtClean="0"/>
              <a:t>Esses diferentes climas refletem-se na cobertura vegetal, definindo a altura das plantas, a forma das folhas, a espessura dos caules, a fisionomia geral da vegetação, e servem de base para a seguinte classificação:</a:t>
            </a:r>
          </a:p>
          <a:p>
            <a:pPr algn="just"/>
            <a:r>
              <a:rPr lang="pt-BR" b="1" dirty="0" smtClean="0"/>
              <a:t>Perenes</a:t>
            </a:r>
            <a:r>
              <a:rPr lang="pt-BR" dirty="0" smtClean="0"/>
              <a:t>: Plantas que apresentam folhas durante o ano todo.</a:t>
            </a:r>
          </a:p>
          <a:p>
            <a:pPr algn="just"/>
            <a:r>
              <a:rPr lang="pt-BR" b="1" dirty="0" smtClean="0"/>
              <a:t>Caducifólias, decíduas ou estacionais</a:t>
            </a:r>
            <a:r>
              <a:rPr lang="pt-BR" dirty="0" smtClean="0"/>
              <a:t>: plantas que perdem folhas em épocas muito frias ou secas do ano.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06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As consequências socioambientais das interferências humanas em regiões de florestas são várias:</a:t>
            </a:r>
          </a:p>
          <a:p>
            <a:pPr algn="just"/>
            <a:r>
              <a:rPr lang="pt-BR" dirty="0" smtClean="0"/>
              <a:t>Aumento do processo erosivo, o que leva a um empobrecimento dos solos e, muitas vezes, acaba inviabilizando a agricultura;</a:t>
            </a:r>
          </a:p>
          <a:p>
            <a:pPr algn="just"/>
            <a:r>
              <a:rPr lang="pt-BR" dirty="0" smtClean="0"/>
              <a:t>Assoreamento de rios e lagos, que resulta do aumento da sedimentação, provoca enchentes e, com frequência, dificuldades para a navegação;</a:t>
            </a:r>
          </a:p>
          <a:p>
            <a:pPr algn="just"/>
            <a:r>
              <a:rPr lang="pt-BR" dirty="0" smtClean="0"/>
              <a:t>Rebaixamento do aquífero por causa da menor infiltração da água das chuvas no subsolo; as vezes, isso pode provocar problemas de abastecimento de água nas cidades e no campo;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17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Diminuição dos índices pluviométricos, em consequência do fim da transpiração das plantas. Estima-se que metade das chuvas que caem sobre as florestas equatoriais é resultante da evapotranspiração;</a:t>
            </a:r>
          </a:p>
          <a:p>
            <a:pPr algn="just"/>
            <a:r>
              <a:rPr lang="pt-BR" dirty="0" smtClean="0"/>
              <a:t>Redução ou fim das atividades extrativas vegetais, muitas vezes de alto valor socioeconômico;</a:t>
            </a:r>
          </a:p>
          <a:p>
            <a:pPr algn="just"/>
            <a:r>
              <a:rPr lang="pt-BR" dirty="0" smtClean="0"/>
              <a:t>Elevação de temperaturas locais e regionais, como consequência da maior irradiação de calor para a atmosfera a partir do solo exposto. Boa parte da energia solar é absorvida pelas florestas para o processo de fotossíntese e evapotranspiração. Sem as florestas quase toda essa energia é devolvida para a atmosfera em forma de calor, elevando as temperaturas médias.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09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b="1" dirty="0" smtClean="0"/>
              <a:t>Esclerófilas</a:t>
            </a:r>
            <a:r>
              <a:rPr lang="pt-BR" dirty="0" smtClean="0"/>
              <a:t>: plantas com folhas duas, que tem consistência de couro (coriáceas);</a:t>
            </a:r>
          </a:p>
          <a:p>
            <a:pPr algn="just"/>
            <a:r>
              <a:rPr lang="pt-BR" b="1" dirty="0" smtClean="0"/>
              <a:t>Xerófilas</a:t>
            </a:r>
            <a:r>
              <a:rPr lang="pt-BR" dirty="0" smtClean="0"/>
              <a:t>: Plantas adaptadas à aridez, seca.</a:t>
            </a:r>
          </a:p>
          <a:p>
            <a:pPr algn="just"/>
            <a:r>
              <a:rPr lang="pt-BR" b="1" dirty="0" err="1" smtClean="0"/>
              <a:t>Higrófilas</a:t>
            </a:r>
            <a:r>
              <a:rPr lang="pt-BR" dirty="0" smtClean="0"/>
              <a:t>: plantas, geralmente perenes, adaptadas a muita umidade.</a:t>
            </a:r>
          </a:p>
          <a:p>
            <a:pPr algn="just"/>
            <a:r>
              <a:rPr lang="pt-BR" b="1" dirty="0" err="1" smtClean="0"/>
              <a:t>Tropófilas</a:t>
            </a:r>
            <a:r>
              <a:rPr lang="pt-BR" dirty="0" smtClean="0"/>
              <a:t>: plantas adaptas a uma estação seca e outra úmida.</a:t>
            </a:r>
          </a:p>
          <a:p>
            <a:pPr algn="just"/>
            <a:r>
              <a:rPr lang="pt-BR" b="1" dirty="0" smtClean="0"/>
              <a:t>Aciculifoliadas</a:t>
            </a:r>
            <a:r>
              <a:rPr lang="pt-BR" dirty="0" smtClean="0"/>
              <a:t>: possuem folhas em forma de agulhas, como os pinheiros. Quanto menor a superfície das folhas, menos intensa é a transpiração e maior é a retenção de água pela planta.</a:t>
            </a:r>
          </a:p>
          <a:p>
            <a:pPr algn="just"/>
            <a:r>
              <a:rPr lang="pt-BR" b="1" dirty="0" smtClean="0"/>
              <a:t>Latifoliadas</a:t>
            </a:r>
            <a:r>
              <a:rPr lang="pt-BR" dirty="0" smtClean="0"/>
              <a:t>: plantas de folhas largas, que permitem intensa transpiração; são geralmente nativas de regiões muito úmidas.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27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39" y="250413"/>
            <a:ext cx="9088347" cy="6607587"/>
          </a:xfrm>
        </p:spPr>
      </p:pic>
    </p:spTree>
    <p:extLst>
      <p:ext uri="{BB962C8B-B14F-4D97-AF65-F5344CB8AC3E}">
        <p14:creationId xmlns:p14="http://schemas.microsoft.com/office/powerpoint/2010/main" val="10683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características das formações vegetais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algn="just"/>
            <a:r>
              <a:rPr lang="pt-BR" b="1" dirty="0" smtClean="0"/>
              <a:t>Tundra</a:t>
            </a:r>
            <a:r>
              <a:rPr lang="pt-BR" dirty="0"/>
              <a:t>: Vegetação rasteira, de ciclo vegetativo extremamente curto. Por encontrar-se em regiões subpolares, desenvolve-se apenas durante os três meses de verão, nos locais onde ocorre o degelo. As espécies típicas são os musgos, nas baixadas úmidas, e os liquens, nas porções mais elevadas do terreno, onde o solo é mais seco, aparecendo raramente pequenos arbustos.</a:t>
            </a:r>
          </a:p>
        </p:txBody>
      </p:sp>
    </p:spTree>
    <p:extLst>
      <p:ext uri="{BB962C8B-B14F-4D97-AF65-F5344CB8AC3E}">
        <p14:creationId xmlns:p14="http://schemas.microsoft.com/office/powerpoint/2010/main" val="35576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78" y="911996"/>
            <a:ext cx="7286574" cy="4351338"/>
          </a:xfrm>
        </p:spPr>
      </p:pic>
      <p:sp>
        <p:nvSpPr>
          <p:cNvPr id="5" name="CaixaDeTexto 4"/>
          <p:cNvSpPr txBox="1"/>
          <p:nvPr/>
        </p:nvSpPr>
        <p:spPr>
          <a:xfrm>
            <a:off x="2010178" y="5425813"/>
            <a:ext cx="7176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Tundra no Alasca (Estados Unidos, 2005). O lago que você observa na fotografia se forma no verão, com o derretimento da neve.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9017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características das formações vegetais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 smtClean="0"/>
              <a:t>Floresta </a:t>
            </a:r>
            <a:r>
              <a:rPr lang="pt-BR" b="1" dirty="0"/>
              <a:t>Boreal (Taiga): </a:t>
            </a:r>
            <a:r>
              <a:rPr lang="pt-BR" dirty="0"/>
              <a:t>Formação vegetal típica da zona temperada. Ocorre nas altas latitudes do Hemisfério Norte, em regiões de climas temperados continentais, como, Canadá, Suécia, Finlândia e Rússia. Na Rússia cobre mais da metade do território e é conhecida como Taiga. É uma formação bastante homogênea, na qual predominam coníferas do tipo pinheiro. Foi largamente explorada com a retirada de madeira para ser usada como lenha e para a fabricação de papel e moveis. Atualmente a madeira é obtida de árvores cultivadas (Silvicultura). </a:t>
            </a:r>
          </a:p>
        </p:txBody>
      </p:sp>
    </p:spTree>
    <p:extLst>
      <p:ext uri="{BB962C8B-B14F-4D97-AF65-F5344CB8AC3E}">
        <p14:creationId xmlns:p14="http://schemas.microsoft.com/office/powerpoint/2010/main" val="19899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7" y="1799866"/>
            <a:ext cx="4558441" cy="4781237"/>
          </a:xfrm>
        </p:spPr>
      </p:pic>
      <p:sp>
        <p:nvSpPr>
          <p:cNvPr id="5" name="CaixaDeTexto 4"/>
          <p:cNvSpPr txBox="1"/>
          <p:nvPr/>
        </p:nvSpPr>
        <p:spPr>
          <a:xfrm>
            <a:off x="6470087" y="4802666"/>
            <a:ext cx="53784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Taiga com coníferas na Sibéria (Rússia, 2005). As coníferas são espécies adaptadas à ocorrência de neve no inverno; são aciculifoliadas e com árvores em forma de cone, o que facilita o deslizamento da neve por suas copas.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2066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1943</Words>
  <Application>Microsoft Office PowerPoint</Application>
  <PresentationFormat>Widescreen</PresentationFormat>
  <Paragraphs>66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Tema do Office</vt:lpstr>
      <vt:lpstr>Biomas e formações vegetais</vt:lpstr>
      <vt:lpstr>Apresentação do PowerPoint</vt:lpstr>
      <vt:lpstr>Cobertura Vegetal</vt:lpstr>
      <vt:lpstr>Apresentação do PowerPoint</vt:lpstr>
      <vt:lpstr>Apresentação do PowerPoint</vt:lpstr>
      <vt:lpstr>Principais características das formações vegetais</vt:lpstr>
      <vt:lpstr>Apresentação do PowerPoint</vt:lpstr>
      <vt:lpstr>Principais características das formações vegetais</vt:lpstr>
      <vt:lpstr>Apresentação do PowerPoint</vt:lpstr>
      <vt:lpstr>Principais características das formações vegetais</vt:lpstr>
      <vt:lpstr>Apresentação do PowerPoint</vt:lpstr>
      <vt:lpstr>Principais características das formações vegetais</vt:lpstr>
      <vt:lpstr>Apresentação do PowerPoint</vt:lpstr>
      <vt:lpstr>Principais características das formações vegetais</vt:lpstr>
      <vt:lpstr>Apresentação do PowerPoint</vt:lpstr>
      <vt:lpstr>Principais características das formações vegetais</vt:lpstr>
      <vt:lpstr>Apresentação do PowerPoint</vt:lpstr>
      <vt:lpstr>Principais características das formações vegetais</vt:lpstr>
      <vt:lpstr>Apresentação do PowerPoint</vt:lpstr>
      <vt:lpstr>Principais características das formações vegetais</vt:lpstr>
      <vt:lpstr>Apresentação do PowerPoint</vt:lpstr>
      <vt:lpstr>Principais características das formações vegetais</vt:lpstr>
      <vt:lpstr>Apresentação do PowerPoint</vt:lpstr>
      <vt:lpstr>Principais características das formações vegetais</vt:lpstr>
      <vt:lpstr>Apresentação do PowerPoint</vt:lpstr>
      <vt:lpstr>Apresentação do PowerPoint</vt:lpstr>
      <vt:lpstr>A vegetação e os impactos do desmatamento 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Jordana Costa</dc:creator>
  <cp:lastModifiedBy>Jordana Costa</cp:lastModifiedBy>
  <cp:revision>22</cp:revision>
  <dcterms:created xsi:type="dcterms:W3CDTF">2013-09-08T14:09:24Z</dcterms:created>
  <dcterms:modified xsi:type="dcterms:W3CDTF">2013-09-30T19:09:16Z</dcterms:modified>
</cp:coreProperties>
</file>