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098" y="11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E2D91-56DB-4C66-9321-FBFA253B3F82}" type="datetimeFigureOut">
              <a:rPr lang="pt-BR" smtClean="0"/>
              <a:pPr/>
              <a:t>02/12/2011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64FCA-0447-40BD-BF68-9B3F6B6DF565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Data </a:t>
            </a:r>
            <a:r>
              <a:rPr lang="pt-BR" dirty="0" err="1" smtClean="0"/>
              <a:t>Binding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IFRN – Central</a:t>
            </a:r>
          </a:p>
          <a:p>
            <a:r>
              <a:rPr lang="pt-BR" dirty="0" smtClean="0"/>
              <a:t>José Antônio da Cunha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Data </a:t>
            </a:r>
            <a:r>
              <a:rPr lang="pt-BR" dirty="0" err="1" smtClean="0"/>
              <a:t>Binding</a:t>
            </a:r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323528" y="1772816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Como: Criar uma ligação simples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323528" y="2276872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this example, you have a Person object with a string property named </a:t>
            </a:r>
            <a:r>
              <a:rPr lang="en-US" dirty="0" err="1" smtClean="0"/>
              <a:t>PersonName.The</a:t>
            </a:r>
            <a:r>
              <a:rPr lang="en-US" dirty="0" smtClean="0"/>
              <a:t> Person object is defined in the namespace called </a:t>
            </a:r>
            <a:r>
              <a:rPr lang="en-US" dirty="0" err="1" smtClean="0"/>
              <a:t>SDKSample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following example instantiates the Person object with a </a:t>
            </a:r>
            <a:r>
              <a:rPr lang="en-US" dirty="0" err="1" smtClean="0"/>
              <a:t>PersonName</a:t>
            </a:r>
            <a:r>
              <a:rPr lang="en-US" dirty="0" smtClean="0"/>
              <a:t> property value of </a:t>
            </a:r>
            <a:r>
              <a:rPr lang="en-US" dirty="0" err="1" smtClean="0"/>
              <a:t>Joe.This</a:t>
            </a:r>
            <a:r>
              <a:rPr lang="en-US" dirty="0" smtClean="0"/>
              <a:t> is done in the Resources section and assigned an x:Key.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 </a:t>
            </a:r>
            <a:r>
              <a:rPr kumimoji="0" lang="pt-B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Binding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3528" y="1772816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Como: Criar uma ligação simples - XAML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2204864"/>
            <a:ext cx="8640960" cy="3293209"/>
          </a:xfrm>
          <a:prstGeom prst="rect">
            <a:avLst/>
          </a:prstGeom>
          <a:effectLst>
            <a:innerShdw blurRad="63500" dist="50800" dir="16200000">
              <a:prstClr val="black">
                <a:alpha val="50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1600" dirty="0"/>
              <a:t>&lt;</a:t>
            </a:r>
            <a:r>
              <a:rPr lang="pt-BR" sz="1600" dirty="0" err="1"/>
              <a:t>Window</a:t>
            </a:r>
            <a:r>
              <a:rPr lang="pt-BR" sz="1600" dirty="0"/>
              <a:t> </a:t>
            </a:r>
            <a:r>
              <a:rPr lang="pt-BR" sz="1600" dirty="0" err="1"/>
              <a:t>xmlns</a:t>
            </a:r>
            <a:r>
              <a:rPr lang="pt-BR" sz="1600" dirty="0"/>
              <a:t>="http://schemas.microsoft.com/winfx/2006/xaml/presentation" </a:t>
            </a:r>
            <a:r>
              <a:rPr lang="pt-BR" sz="1600" dirty="0" smtClean="0"/>
              <a:t>   	</a:t>
            </a:r>
            <a:r>
              <a:rPr lang="pt-BR" sz="1600" dirty="0" err="1" smtClean="0"/>
              <a:t>xmlns</a:t>
            </a:r>
            <a:r>
              <a:rPr lang="pt-BR" sz="1600" dirty="0" smtClean="0"/>
              <a:t>:x</a:t>
            </a:r>
            <a:r>
              <a:rPr lang="pt-BR" sz="1600" dirty="0"/>
              <a:t>="http://schemas.microsoft.com/winfx/2006/xaml" </a:t>
            </a:r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err="1" smtClean="0"/>
              <a:t>xmlns</a:t>
            </a:r>
            <a:r>
              <a:rPr lang="pt-BR" sz="1600" dirty="0" smtClean="0"/>
              <a:t>:</a:t>
            </a:r>
            <a:r>
              <a:rPr lang="pt-BR" sz="1600" dirty="0" err="1" smtClean="0"/>
              <a:t>src</a:t>
            </a:r>
            <a:r>
              <a:rPr lang="pt-BR" sz="1600" dirty="0"/>
              <a:t>="</a:t>
            </a:r>
            <a:r>
              <a:rPr lang="pt-BR" sz="1600" dirty="0" err="1"/>
              <a:t>clr-namespace</a:t>
            </a:r>
            <a:r>
              <a:rPr lang="pt-BR" sz="1600" dirty="0"/>
              <a:t>:</a:t>
            </a:r>
            <a:r>
              <a:rPr lang="pt-BR" sz="1600" dirty="0" err="1"/>
              <a:t>SDKSample</a:t>
            </a:r>
            <a:r>
              <a:rPr lang="pt-BR" sz="1600" dirty="0"/>
              <a:t>" </a:t>
            </a:r>
            <a:endParaRPr lang="pt-BR" sz="1600" dirty="0" smtClean="0"/>
          </a:p>
          <a:p>
            <a:r>
              <a:rPr lang="pt-BR" sz="1600" dirty="0" smtClean="0"/>
              <a:t>	</a:t>
            </a:r>
            <a:r>
              <a:rPr lang="pt-BR" sz="1600" dirty="0" err="1" smtClean="0"/>
              <a:t>SizeToContent</a:t>
            </a:r>
            <a:r>
              <a:rPr lang="pt-BR" sz="1600" dirty="0"/>
              <a:t>="</a:t>
            </a:r>
            <a:r>
              <a:rPr lang="pt-BR" sz="1600" dirty="0" err="1"/>
              <a:t>WidthAndHeight</a:t>
            </a:r>
            <a:r>
              <a:rPr lang="pt-BR" sz="1600" dirty="0"/>
              <a:t>" </a:t>
            </a:r>
            <a:r>
              <a:rPr lang="pt-BR" sz="1600" dirty="0" smtClean="0"/>
              <a:t>	</a:t>
            </a:r>
            <a:endParaRPr lang="pt-BR" sz="1600" dirty="0" smtClean="0"/>
          </a:p>
          <a:p>
            <a:r>
              <a:rPr lang="pt-BR" sz="1600" dirty="0" smtClean="0"/>
              <a:t>	</a:t>
            </a:r>
            <a:r>
              <a:rPr lang="pt-BR" sz="1600" dirty="0" err="1" smtClean="0"/>
              <a:t>Title</a:t>
            </a:r>
            <a:r>
              <a:rPr lang="pt-BR" sz="1600" dirty="0"/>
              <a:t>="</a:t>
            </a:r>
            <a:r>
              <a:rPr lang="pt-BR" sz="1600" dirty="0" err="1"/>
              <a:t>Simple</a:t>
            </a:r>
            <a:r>
              <a:rPr lang="pt-BR" sz="1600" dirty="0"/>
              <a:t> Data </a:t>
            </a:r>
            <a:r>
              <a:rPr lang="pt-BR" sz="1600" dirty="0" err="1"/>
              <a:t>Binding</a:t>
            </a:r>
            <a:r>
              <a:rPr lang="pt-BR" sz="1600" dirty="0"/>
              <a:t> </a:t>
            </a:r>
            <a:r>
              <a:rPr lang="pt-BR" sz="1600" dirty="0" err="1"/>
              <a:t>Sample</a:t>
            </a:r>
            <a:r>
              <a:rPr lang="pt-BR" sz="1600" dirty="0" smtClean="0"/>
              <a:t>"&gt;</a:t>
            </a:r>
          </a:p>
          <a:p>
            <a:endParaRPr lang="pt-BR" sz="1600" dirty="0"/>
          </a:p>
          <a:p>
            <a:r>
              <a:rPr lang="pt-BR" sz="1600" dirty="0" smtClean="0"/>
              <a:t>	 </a:t>
            </a:r>
            <a:r>
              <a:rPr lang="pt-BR" sz="1600" dirty="0"/>
              <a:t>&lt;</a:t>
            </a:r>
            <a:r>
              <a:rPr lang="pt-BR" sz="1600" dirty="0" err="1"/>
              <a:t>Window</a:t>
            </a:r>
            <a:r>
              <a:rPr lang="pt-BR" sz="1600" dirty="0"/>
              <a:t>.</a:t>
            </a:r>
            <a:r>
              <a:rPr lang="pt-BR" sz="1600" dirty="0" err="1"/>
              <a:t>Resources</a:t>
            </a:r>
            <a:r>
              <a:rPr lang="pt-BR" sz="1600" dirty="0"/>
              <a:t>&gt; </a:t>
            </a:r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smtClean="0"/>
              <a:t>	&lt;</a:t>
            </a:r>
            <a:r>
              <a:rPr lang="pt-BR" sz="1600" dirty="0" err="1"/>
              <a:t>src</a:t>
            </a:r>
            <a:r>
              <a:rPr lang="pt-BR" sz="1600" dirty="0"/>
              <a:t>:</a:t>
            </a:r>
            <a:r>
              <a:rPr lang="pt-BR" sz="1600" dirty="0" err="1"/>
              <a:t>Person</a:t>
            </a:r>
            <a:r>
              <a:rPr lang="pt-BR" sz="1600" dirty="0"/>
              <a:t> x:Key="myDataSource" </a:t>
            </a:r>
            <a:r>
              <a:rPr lang="pt-BR" sz="1600" dirty="0" err="1"/>
              <a:t>PersonName</a:t>
            </a:r>
            <a:r>
              <a:rPr lang="pt-BR" sz="1600" dirty="0"/>
              <a:t>="Joe"/&gt; ... </a:t>
            </a:r>
            <a:r>
              <a:rPr lang="pt-BR" sz="1600" dirty="0" smtClean="0"/>
              <a:t>	&lt;/</a:t>
            </a:r>
            <a:r>
              <a:rPr lang="pt-BR" sz="1600" dirty="0" err="1"/>
              <a:t>Window</a:t>
            </a:r>
            <a:r>
              <a:rPr lang="pt-BR" sz="1600" dirty="0"/>
              <a:t>.</a:t>
            </a:r>
            <a:r>
              <a:rPr lang="pt-BR" sz="1600" dirty="0" err="1"/>
              <a:t>Resources</a:t>
            </a:r>
            <a:r>
              <a:rPr lang="pt-BR" sz="1600" dirty="0" smtClean="0"/>
              <a:t>&gt;</a:t>
            </a:r>
          </a:p>
          <a:p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smtClean="0"/>
              <a:t> </a:t>
            </a:r>
            <a:r>
              <a:rPr lang="pt-BR" sz="1600" dirty="0"/>
              <a:t>... </a:t>
            </a:r>
            <a:endParaRPr lang="pt-BR" sz="1600" dirty="0" smtClean="0"/>
          </a:p>
          <a:p>
            <a:endParaRPr lang="pt-BR" sz="1600" dirty="0"/>
          </a:p>
          <a:p>
            <a:r>
              <a:rPr lang="pt-BR" sz="1600" dirty="0" smtClean="0"/>
              <a:t>&lt;/</a:t>
            </a:r>
            <a:r>
              <a:rPr lang="pt-BR" sz="1600" dirty="0" err="1"/>
              <a:t>Window</a:t>
            </a:r>
            <a:r>
              <a:rPr lang="pt-BR" sz="1600" dirty="0"/>
              <a:t>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 </a:t>
            </a:r>
            <a:r>
              <a:rPr kumimoji="0" lang="pt-B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Binding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3528" y="1772816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bind to the </a:t>
            </a:r>
            <a:r>
              <a:rPr lang="en-US" dirty="0" err="1" smtClean="0"/>
              <a:t>PersonName</a:t>
            </a:r>
            <a:r>
              <a:rPr lang="en-US" dirty="0" smtClean="0"/>
              <a:t> property you would do the following: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2348880"/>
            <a:ext cx="8424936" cy="33855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pt-BR" sz="1600" dirty="0"/>
              <a:t>&lt;</a:t>
            </a:r>
            <a:r>
              <a:rPr lang="pt-BR" sz="1600" dirty="0" err="1">
                <a:solidFill>
                  <a:srgbClr val="C00000"/>
                </a:solidFill>
              </a:rPr>
              <a:t>TextBlock</a:t>
            </a:r>
            <a:r>
              <a:rPr lang="pt-BR" sz="1600" dirty="0"/>
              <a:t> </a:t>
            </a:r>
            <a:r>
              <a:rPr lang="pt-BR" sz="1600" dirty="0" err="1">
                <a:solidFill>
                  <a:srgbClr val="FF0000"/>
                </a:solidFill>
              </a:rPr>
              <a:t>Text</a:t>
            </a:r>
            <a:r>
              <a:rPr lang="pt-BR" sz="1600" dirty="0"/>
              <a:t>="{</a:t>
            </a:r>
            <a:r>
              <a:rPr lang="pt-BR" sz="1600" dirty="0" err="1">
                <a:solidFill>
                  <a:srgbClr val="0070C0"/>
                </a:solidFill>
              </a:rPr>
              <a:t>Binding</a:t>
            </a:r>
            <a:r>
              <a:rPr lang="pt-BR" sz="1600" dirty="0"/>
              <a:t> </a:t>
            </a:r>
            <a:r>
              <a:rPr lang="pt-BR" sz="1600" dirty="0">
                <a:solidFill>
                  <a:srgbClr val="0070C0"/>
                </a:solidFill>
              </a:rPr>
              <a:t>Source</a:t>
            </a:r>
            <a:r>
              <a:rPr lang="pt-BR" sz="1600" dirty="0"/>
              <a:t>={</a:t>
            </a:r>
            <a:r>
              <a:rPr lang="pt-BR" sz="1600" dirty="0" err="1">
                <a:solidFill>
                  <a:srgbClr val="0070C0"/>
                </a:solidFill>
              </a:rPr>
              <a:t>StaticResource</a:t>
            </a:r>
            <a:r>
              <a:rPr lang="pt-BR" sz="1600" dirty="0">
                <a:solidFill>
                  <a:srgbClr val="0070C0"/>
                </a:solidFill>
              </a:rPr>
              <a:t> </a:t>
            </a:r>
            <a:r>
              <a:rPr lang="pt-BR" sz="1600" dirty="0" err="1">
                <a:solidFill>
                  <a:srgbClr val="0070C0"/>
                </a:solidFill>
              </a:rPr>
              <a:t>myDataSource</a:t>
            </a:r>
            <a:r>
              <a:rPr lang="pt-BR" sz="1600" dirty="0"/>
              <a:t>}, </a:t>
            </a:r>
            <a:r>
              <a:rPr lang="pt-BR" sz="1600" dirty="0">
                <a:solidFill>
                  <a:srgbClr val="0070C0"/>
                </a:solidFill>
              </a:rPr>
              <a:t>Path</a:t>
            </a:r>
            <a:r>
              <a:rPr lang="pt-BR" sz="1600" dirty="0"/>
              <a:t>=</a:t>
            </a:r>
            <a:r>
              <a:rPr lang="pt-BR" sz="1600" dirty="0" err="1">
                <a:solidFill>
                  <a:srgbClr val="0070C0"/>
                </a:solidFill>
              </a:rPr>
              <a:t>PersonName</a:t>
            </a:r>
            <a:r>
              <a:rPr lang="pt-BR" sz="1600" dirty="0"/>
              <a:t>}"/&gt;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 </a:t>
            </a:r>
            <a:r>
              <a:rPr kumimoji="0" lang="pt-B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Binding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3528" y="1772816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Como: Especificar a Fonte de Associação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2204864"/>
            <a:ext cx="85689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Na ligação de dados, o a origem de ligação objeto refere-se ao objeto que você obtenha os dados do seu.Este tópico descreve as diferentes maneiras de especificar o a origem de ligação.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251520" y="3356992"/>
            <a:ext cx="856895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If you are binding several properties to a common source, you want to use the </a:t>
            </a:r>
            <a:r>
              <a:rPr lang="en-US" dirty="0" err="1" smtClean="0"/>
              <a:t>DataContext</a:t>
            </a:r>
            <a:r>
              <a:rPr lang="en-US" dirty="0" smtClean="0"/>
              <a:t> property, which provides a convenient way to establish a scope within which all data-bound properties inherit a common source.</a:t>
            </a:r>
          </a:p>
          <a:p>
            <a:endParaRPr lang="en-US" dirty="0" smtClean="0"/>
          </a:p>
          <a:p>
            <a:r>
              <a:rPr lang="en-US" dirty="0" smtClean="0"/>
              <a:t>In the following example, the data context is established on the root element of the </a:t>
            </a:r>
            <a:r>
              <a:rPr lang="en-US" dirty="0" err="1" smtClean="0"/>
              <a:t>application.This</a:t>
            </a:r>
            <a:r>
              <a:rPr lang="en-US" dirty="0" smtClean="0"/>
              <a:t> allows all child elements to inherit that data </a:t>
            </a:r>
            <a:r>
              <a:rPr lang="en-US" dirty="0" err="1" smtClean="0"/>
              <a:t>context.Data</a:t>
            </a:r>
            <a:r>
              <a:rPr lang="en-US" dirty="0" smtClean="0"/>
              <a:t> for the binding comes from a custom data class, </a:t>
            </a:r>
            <a:r>
              <a:rPr lang="en-US" dirty="0" err="1" smtClean="0"/>
              <a:t>NetIncome</a:t>
            </a:r>
            <a:r>
              <a:rPr lang="en-US" dirty="0" smtClean="0"/>
              <a:t>, referenced directly through a mapping and given the resource key of </a:t>
            </a:r>
            <a:r>
              <a:rPr lang="en-US" dirty="0" err="1" smtClean="0"/>
              <a:t>incomeDataSource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 </a:t>
            </a:r>
            <a:r>
              <a:rPr kumimoji="0" lang="pt-BR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Binding</a:t>
            </a:r>
            <a:endParaRPr kumimoji="0" lang="pt-BR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23528" y="1772816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 smtClean="0"/>
              <a:t>XAML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251520" y="2204864"/>
            <a:ext cx="8640960" cy="4278094"/>
          </a:xfrm>
          <a:prstGeom prst="rect">
            <a:avLst/>
          </a:prstGeom>
          <a:noFill/>
          <a:effectLst>
            <a:reflection blurRad="6350" stA="52000" endA="300" endPos="350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pt-BR" sz="1600" dirty="0"/>
              <a:t>&lt;</a:t>
            </a:r>
            <a:r>
              <a:rPr lang="pt-BR" sz="1600" dirty="0" err="1"/>
              <a:t>Grid</a:t>
            </a:r>
            <a:r>
              <a:rPr lang="pt-BR" sz="1600" dirty="0"/>
              <a:t> </a:t>
            </a:r>
            <a:r>
              <a:rPr lang="pt-BR" sz="1600" dirty="0" err="1"/>
              <a:t>xmlns</a:t>
            </a:r>
            <a:r>
              <a:rPr lang="pt-BR" sz="1600" dirty="0"/>
              <a:t>="http://schemas.microsoft.com/winfx/2006/xaml/presentation" </a:t>
            </a:r>
            <a:r>
              <a:rPr lang="pt-BR" sz="1600" dirty="0" smtClean="0"/>
              <a:t>	</a:t>
            </a:r>
            <a:r>
              <a:rPr lang="pt-BR" sz="1600" dirty="0" err="1" smtClean="0"/>
              <a:t>xmlns</a:t>
            </a:r>
            <a:r>
              <a:rPr lang="pt-BR" sz="1600" dirty="0" smtClean="0"/>
              <a:t>:x</a:t>
            </a:r>
            <a:r>
              <a:rPr lang="pt-BR" sz="1600" dirty="0"/>
              <a:t>="http://schemas.microsoft.com/winfx/2006/xaml" </a:t>
            </a:r>
            <a:r>
              <a:rPr lang="pt-BR" sz="1600" dirty="0" smtClean="0"/>
              <a:t>	x:Class</a:t>
            </a:r>
            <a:r>
              <a:rPr lang="pt-BR" sz="1600" dirty="0"/>
              <a:t>="SDKSample.DirectionalBinding" </a:t>
            </a:r>
            <a:r>
              <a:rPr lang="pt-BR" sz="1600" dirty="0" err="1"/>
              <a:t>xmlns</a:t>
            </a:r>
            <a:r>
              <a:rPr lang="pt-BR" sz="1600" dirty="0"/>
              <a:t>:c="</a:t>
            </a:r>
            <a:r>
              <a:rPr lang="pt-BR" sz="1600" dirty="0" err="1"/>
              <a:t>clr-namespace</a:t>
            </a:r>
            <a:r>
              <a:rPr lang="pt-BR" sz="1600" dirty="0"/>
              <a:t>:</a:t>
            </a:r>
            <a:r>
              <a:rPr lang="pt-BR" sz="1600" dirty="0" err="1"/>
              <a:t>SDKSample</a:t>
            </a:r>
            <a:r>
              <a:rPr lang="pt-BR" sz="1600" dirty="0"/>
              <a:t>" </a:t>
            </a:r>
            <a:r>
              <a:rPr lang="pt-BR" sz="1600" dirty="0" smtClean="0"/>
              <a:t>	</a:t>
            </a:r>
            <a:r>
              <a:rPr lang="pt-BR" sz="1600" dirty="0" err="1" smtClean="0"/>
              <a:t>Name</a:t>
            </a:r>
            <a:r>
              <a:rPr lang="pt-BR" sz="1600" dirty="0"/>
              <a:t>="Page1" 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	 </a:t>
            </a:r>
            <a:r>
              <a:rPr lang="pt-BR" sz="1600" dirty="0"/>
              <a:t>&lt;</a:t>
            </a:r>
            <a:r>
              <a:rPr lang="pt-BR" sz="1600" dirty="0" err="1"/>
              <a:t>Grid</a:t>
            </a:r>
            <a:r>
              <a:rPr lang="pt-BR" sz="1600" dirty="0"/>
              <a:t>.</a:t>
            </a:r>
            <a:r>
              <a:rPr lang="pt-BR" sz="1600" dirty="0" err="1"/>
              <a:t>Resources</a:t>
            </a:r>
            <a:r>
              <a:rPr lang="pt-BR" sz="1600" dirty="0" smtClean="0"/>
              <a:t>&gt;</a:t>
            </a:r>
          </a:p>
          <a:p>
            <a:r>
              <a:rPr lang="pt-BR" sz="1600" dirty="0" smtClean="0"/>
              <a:t> 	&lt;</a:t>
            </a:r>
            <a:r>
              <a:rPr lang="pt-BR" sz="1600" dirty="0"/>
              <a:t>c:</a:t>
            </a:r>
            <a:r>
              <a:rPr lang="pt-BR" sz="1600" dirty="0" err="1"/>
              <a:t>NetIncome</a:t>
            </a:r>
            <a:r>
              <a:rPr lang="pt-BR" sz="1600" dirty="0"/>
              <a:t> x:Key="incomeDataSource"/&gt; </a:t>
            </a:r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smtClean="0"/>
              <a:t>&lt;</a:t>
            </a:r>
            <a:r>
              <a:rPr lang="pt-BR" sz="1600" dirty="0"/>
              <a:t>Style </a:t>
            </a:r>
            <a:r>
              <a:rPr lang="pt-BR" sz="1600" dirty="0" err="1"/>
              <a:t>TargetType</a:t>
            </a:r>
            <a:r>
              <a:rPr lang="pt-BR" sz="1600" dirty="0"/>
              <a:t>="{x:</a:t>
            </a:r>
            <a:r>
              <a:rPr lang="pt-BR" sz="1600" dirty="0" err="1"/>
              <a:t>Type</a:t>
            </a:r>
            <a:r>
              <a:rPr lang="pt-BR" sz="1600" dirty="0"/>
              <a:t> </a:t>
            </a:r>
            <a:r>
              <a:rPr lang="pt-BR" sz="1600" dirty="0" err="1"/>
              <a:t>TextBlock</a:t>
            </a:r>
            <a:r>
              <a:rPr lang="pt-BR" sz="1600" dirty="0"/>
              <a:t>}"&gt; </a:t>
            </a:r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smtClean="0"/>
              <a:t>	&lt;</a:t>
            </a:r>
            <a:r>
              <a:rPr lang="pt-BR" sz="1600" dirty="0" err="1"/>
              <a:t>Setter</a:t>
            </a:r>
            <a:r>
              <a:rPr lang="pt-BR" sz="1600" dirty="0"/>
              <a:t> </a:t>
            </a:r>
            <a:r>
              <a:rPr lang="pt-BR" sz="1600" dirty="0" err="1"/>
              <a:t>Property</a:t>
            </a:r>
            <a:r>
              <a:rPr lang="pt-BR" sz="1600" dirty="0"/>
              <a:t>="</a:t>
            </a:r>
            <a:r>
              <a:rPr lang="pt-BR" sz="1600" dirty="0" err="1"/>
              <a:t>Padding</a:t>
            </a:r>
            <a:r>
              <a:rPr lang="pt-BR" sz="1600" dirty="0"/>
              <a:t>" </a:t>
            </a:r>
            <a:r>
              <a:rPr lang="pt-BR" sz="1600" dirty="0" err="1"/>
              <a:t>Value</a:t>
            </a:r>
            <a:r>
              <a:rPr lang="pt-BR" sz="1600" dirty="0"/>
              <a:t>="8"/&gt; </a:t>
            </a:r>
            <a:r>
              <a:rPr lang="pt-BR" sz="1600" dirty="0" smtClean="0"/>
              <a:t>	</a:t>
            </a:r>
          </a:p>
          <a:p>
            <a:r>
              <a:rPr lang="pt-BR" sz="1600" dirty="0"/>
              <a:t>	</a:t>
            </a:r>
            <a:r>
              <a:rPr lang="pt-BR" sz="1600" dirty="0" smtClean="0"/>
              <a:t>&lt;/</a:t>
            </a:r>
            <a:r>
              <a:rPr lang="pt-BR" sz="1600" dirty="0"/>
              <a:t>Style&gt; </a:t>
            </a:r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smtClean="0"/>
              <a:t>&lt;</a:t>
            </a:r>
            <a:r>
              <a:rPr lang="pt-BR" sz="1600" dirty="0"/>
              <a:t>Style </a:t>
            </a:r>
            <a:r>
              <a:rPr lang="pt-BR" sz="1600" dirty="0" err="1"/>
              <a:t>TargetType</a:t>
            </a:r>
            <a:r>
              <a:rPr lang="pt-BR" sz="1600" dirty="0"/>
              <a:t>="{x:</a:t>
            </a:r>
            <a:r>
              <a:rPr lang="pt-BR" sz="1600" dirty="0" err="1"/>
              <a:t>Type</a:t>
            </a:r>
            <a:r>
              <a:rPr lang="pt-BR" sz="1600" dirty="0"/>
              <a:t> </a:t>
            </a:r>
            <a:r>
              <a:rPr lang="pt-BR" sz="1600" dirty="0" err="1"/>
              <a:t>TextBox</a:t>
            </a:r>
            <a:r>
              <a:rPr lang="pt-BR" sz="1600" dirty="0"/>
              <a:t>}"&gt; </a:t>
            </a:r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smtClean="0"/>
              <a:t>	&lt;</a:t>
            </a:r>
            <a:r>
              <a:rPr lang="pt-BR" sz="1600" dirty="0" err="1"/>
              <a:t>Setter</a:t>
            </a:r>
            <a:r>
              <a:rPr lang="pt-BR" sz="1600" dirty="0"/>
              <a:t> </a:t>
            </a:r>
            <a:r>
              <a:rPr lang="pt-BR" sz="1600" dirty="0" err="1"/>
              <a:t>Property</a:t>
            </a:r>
            <a:r>
              <a:rPr lang="pt-BR" sz="1600" dirty="0"/>
              <a:t>="</a:t>
            </a:r>
            <a:r>
              <a:rPr lang="pt-BR" sz="1600" dirty="0" err="1"/>
              <a:t>Margin</a:t>
            </a:r>
            <a:r>
              <a:rPr lang="pt-BR" sz="1600" dirty="0"/>
              <a:t>" </a:t>
            </a:r>
            <a:r>
              <a:rPr lang="pt-BR" sz="1600" dirty="0" err="1"/>
              <a:t>Value</a:t>
            </a:r>
            <a:r>
              <a:rPr lang="pt-BR" sz="1600" dirty="0"/>
              <a:t>="0,6,0,0"/&gt; </a:t>
            </a:r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smtClean="0"/>
              <a:t>&lt;/</a:t>
            </a:r>
            <a:r>
              <a:rPr lang="pt-BR" sz="1600" dirty="0"/>
              <a:t>Style&gt; &lt;/</a:t>
            </a:r>
            <a:r>
              <a:rPr lang="pt-BR" sz="1600" dirty="0" err="1"/>
              <a:t>Grid</a:t>
            </a:r>
            <a:r>
              <a:rPr lang="pt-BR" sz="1600" dirty="0"/>
              <a:t>.</a:t>
            </a:r>
            <a:r>
              <a:rPr lang="pt-BR" sz="1600" dirty="0" err="1"/>
              <a:t>Resources</a:t>
            </a:r>
            <a:r>
              <a:rPr lang="pt-BR" sz="1600" dirty="0"/>
              <a:t>&gt; </a:t>
            </a:r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smtClean="0"/>
              <a:t>&lt;</a:t>
            </a:r>
            <a:r>
              <a:rPr lang="pt-BR" sz="1600" dirty="0" err="1"/>
              <a:t>Grid</a:t>
            </a:r>
            <a:r>
              <a:rPr lang="pt-BR" sz="1600" dirty="0"/>
              <a:t>.</a:t>
            </a:r>
            <a:r>
              <a:rPr lang="pt-BR" sz="1600" dirty="0" err="1"/>
              <a:t>DataContext</a:t>
            </a:r>
            <a:r>
              <a:rPr lang="pt-BR" sz="1600" dirty="0"/>
              <a:t>&gt; </a:t>
            </a:r>
            <a:r>
              <a:rPr lang="pt-BR" sz="1600" dirty="0" smtClean="0"/>
              <a:t>	</a:t>
            </a:r>
          </a:p>
          <a:p>
            <a:r>
              <a:rPr lang="pt-BR" sz="1600" dirty="0"/>
              <a:t>	</a:t>
            </a:r>
            <a:r>
              <a:rPr lang="pt-BR" sz="1600" dirty="0" smtClean="0"/>
              <a:t>	&lt;</a:t>
            </a:r>
            <a:r>
              <a:rPr lang="pt-BR" sz="1600" dirty="0" err="1"/>
              <a:t>Binding</a:t>
            </a:r>
            <a:r>
              <a:rPr lang="pt-BR" sz="1600" dirty="0"/>
              <a:t> Source="{</a:t>
            </a:r>
            <a:r>
              <a:rPr lang="pt-BR" sz="1600" dirty="0" err="1"/>
              <a:t>StaticResource</a:t>
            </a:r>
            <a:r>
              <a:rPr lang="pt-BR" sz="1600" dirty="0"/>
              <a:t> </a:t>
            </a:r>
            <a:r>
              <a:rPr lang="pt-BR" sz="1600" dirty="0" err="1"/>
              <a:t>incomeDataSource</a:t>
            </a:r>
            <a:r>
              <a:rPr lang="pt-BR" sz="1600" dirty="0"/>
              <a:t>}"/&gt; </a:t>
            </a:r>
            <a:r>
              <a:rPr lang="pt-BR" sz="1600" dirty="0" smtClean="0"/>
              <a:t>	&lt;/</a:t>
            </a:r>
            <a:r>
              <a:rPr lang="pt-BR" sz="1600" dirty="0" err="1"/>
              <a:t>Grid</a:t>
            </a:r>
            <a:r>
              <a:rPr lang="pt-BR" sz="1600" dirty="0"/>
              <a:t>.</a:t>
            </a:r>
            <a:r>
              <a:rPr lang="pt-BR" sz="1600" dirty="0" err="1"/>
              <a:t>DataContext</a:t>
            </a:r>
            <a:r>
              <a:rPr lang="pt-BR" sz="1600" dirty="0"/>
              <a:t>&gt; </a:t>
            </a:r>
            <a:endParaRPr lang="pt-BR" sz="1600" dirty="0" smtClean="0"/>
          </a:p>
          <a:p>
            <a:r>
              <a:rPr lang="pt-BR" sz="1600" dirty="0"/>
              <a:t>	</a:t>
            </a:r>
            <a:r>
              <a:rPr lang="pt-BR" sz="1600" dirty="0" smtClean="0"/>
              <a:t>... </a:t>
            </a:r>
          </a:p>
          <a:p>
            <a:r>
              <a:rPr lang="pt-BR" sz="1600" dirty="0" smtClean="0"/>
              <a:t>&lt;/</a:t>
            </a:r>
            <a:r>
              <a:rPr lang="pt-BR" sz="1600" dirty="0" err="1"/>
              <a:t>Grid</a:t>
            </a:r>
            <a:r>
              <a:rPr lang="pt-BR" sz="1600" dirty="0"/>
              <a:t>&gt;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254</Words>
  <Application>Microsoft Office PowerPoint</Application>
  <PresentationFormat>Apresentação na tela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Data Binding</vt:lpstr>
      <vt:lpstr>Data Binding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Binding</dc:title>
  <dc:creator>Cunha</dc:creator>
  <cp:lastModifiedBy>Cunha</cp:lastModifiedBy>
  <cp:revision>8</cp:revision>
  <dcterms:created xsi:type="dcterms:W3CDTF">2011-08-26T19:03:07Z</dcterms:created>
  <dcterms:modified xsi:type="dcterms:W3CDTF">2011-12-02T12:48:07Z</dcterms:modified>
</cp:coreProperties>
</file>