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EE10D-715A-453B-AA40-FE6FB7C92390}" type="datetimeFigureOut">
              <a:rPr lang="pt-BR" smtClean="0"/>
              <a:t>28/08/2017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C6F15-EF50-4FA6-807B-7D8EA15737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19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778A-FC2A-4F4C-84D1-5FCD181DC607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48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FDB7-363D-462C-8B0A-0E7EA08C0F59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17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1903E-DE2A-404E-97AE-45E238E2BD7D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81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2C1A-9A91-48A1-B701-50F74EB26A0B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61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8DBB-3B60-4BA2-96F5-63032532BB96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48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55B6-8058-40F0-8B40-B981E0C08112}" type="datetime1">
              <a:rPr lang="pt-BR" smtClean="0"/>
              <a:t>28/08/2017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7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EF83-D66B-45F3-8A93-CAA109D24342}" type="datetime1">
              <a:rPr lang="pt-BR" smtClean="0"/>
              <a:t>28/08/2017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21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3F69-FCE1-42C3-BAFE-FF4FED743698}" type="datetime1">
              <a:rPr lang="pt-BR" smtClean="0"/>
              <a:t>28/08/2017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7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C5BB-F756-462F-969E-2B9606931E5A}" type="datetime1">
              <a:rPr lang="pt-BR" smtClean="0"/>
              <a:t>28/08/2017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5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BACD-E8A7-4336-8E91-92967370EA02}" type="datetime1">
              <a:rPr lang="pt-BR" smtClean="0"/>
              <a:t>28/08/2017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5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19CD-1819-471E-A7D5-8E740636B577}" type="datetime1">
              <a:rPr lang="pt-BR" smtClean="0"/>
              <a:t>28/08/2017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09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7FED1-2EF8-474B-9EC7-4BEB33C4B7E8}" type="datetime1">
              <a:rPr lang="pt-BR" smtClean="0"/>
              <a:t>28/08/2017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8AB8-E284-4649-B676-2E295DFD7B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23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1" y="106362"/>
            <a:ext cx="2498747" cy="1097236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1907704" y="1491630"/>
            <a:ext cx="6933726" cy="1102519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DICA PARA TREINAR AS OPERAÇÕES MATEMÁTICAS</a:t>
            </a:r>
            <a:endParaRPr lang="pt-BR" b="1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981899" y="3147814"/>
            <a:ext cx="7120880" cy="1944216"/>
          </a:xfrm>
        </p:spPr>
        <p:txBody>
          <a:bodyPr>
            <a:normAutofit/>
          </a:bodyPr>
          <a:lstStyle/>
          <a:p>
            <a:pPr algn="r"/>
            <a:r>
              <a:rPr lang="pt-BR" sz="2000" b="1" dirty="0" err="1" smtClean="0"/>
              <a:t>Profª</a:t>
            </a:r>
            <a:r>
              <a:rPr lang="pt-BR" sz="2000" b="1" dirty="0" smtClean="0"/>
              <a:t> Juliana </a:t>
            </a:r>
            <a:r>
              <a:rPr lang="pt-BR" sz="2000" b="1" dirty="0" err="1" smtClean="0"/>
              <a:t>Schivani</a:t>
            </a:r>
            <a:r>
              <a:rPr lang="pt-BR" sz="2000" b="1" dirty="0" smtClean="0"/>
              <a:t> (</a:t>
            </a:r>
            <a:r>
              <a:rPr lang="pt-BR" sz="1800" b="1" i="1" dirty="0" smtClean="0"/>
              <a:t>profjuliana.matematica@gmail.com</a:t>
            </a:r>
            <a:r>
              <a:rPr lang="pt-BR" sz="2000" b="1" dirty="0" smtClean="0"/>
              <a:t>)</a:t>
            </a:r>
          </a:p>
          <a:p>
            <a:pPr algn="r"/>
            <a:r>
              <a:rPr lang="pt-BR" sz="2000" b="1" dirty="0" smtClean="0"/>
              <a:t>Estagiário Wellington Muniz (</a:t>
            </a:r>
            <a:r>
              <a:rPr lang="pt-BR" sz="1800" b="1" i="1" dirty="0" smtClean="0"/>
              <a:t>wellingtonmuniz@yahoo.com.br</a:t>
            </a:r>
            <a:r>
              <a:rPr lang="pt-BR" sz="2000" b="1" dirty="0" smtClean="0"/>
              <a:t>)</a:t>
            </a:r>
          </a:p>
          <a:p>
            <a:pPr algn="r"/>
            <a:r>
              <a:rPr lang="pt-BR" sz="2000" b="1" dirty="0" smtClean="0"/>
              <a:t>Estagiária </a:t>
            </a:r>
            <a:r>
              <a:rPr lang="pt-BR" sz="2000" b="1" dirty="0" err="1" smtClean="0"/>
              <a:t>Heronilza</a:t>
            </a:r>
            <a:r>
              <a:rPr lang="pt-BR" sz="2000" b="1" dirty="0" smtClean="0"/>
              <a:t> Lima (</a:t>
            </a:r>
            <a:r>
              <a:rPr lang="pt-BR" sz="1800" b="1" i="1" dirty="0" smtClean="0"/>
              <a:t>ninizasilvalima@gmail.com</a:t>
            </a:r>
            <a:r>
              <a:rPr lang="pt-BR" sz="2000" b="1" dirty="0" smtClean="0"/>
              <a:t>)</a:t>
            </a:r>
          </a:p>
          <a:p>
            <a:pPr algn="r"/>
            <a:endParaRPr lang="pt-BR" sz="2000" b="1" dirty="0" smtClean="0"/>
          </a:p>
          <a:p>
            <a:pPr algn="r"/>
            <a:endParaRPr lang="pt-BR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835" y="8122"/>
            <a:ext cx="2205123" cy="133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579296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err="1" smtClean="0">
                <a:solidFill>
                  <a:schemeClr val="bg1"/>
                </a:solidFill>
              </a:rPr>
              <a:t>App</a:t>
            </a:r>
            <a:r>
              <a:rPr lang="pt-BR" sz="4000" b="1" dirty="0" smtClean="0">
                <a:solidFill>
                  <a:schemeClr val="bg1"/>
                </a:solidFill>
              </a:rPr>
              <a:t> TRUQUES MATEMÁTICOS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2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022" y="1172171"/>
            <a:ext cx="6839322" cy="385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579296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err="1" smtClean="0">
                <a:solidFill>
                  <a:schemeClr val="bg1"/>
                </a:solidFill>
              </a:rPr>
              <a:t>App</a:t>
            </a:r>
            <a:r>
              <a:rPr lang="pt-BR" sz="4000" b="1" dirty="0" smtClean="0">
                <a:solidFill>
                  <a:schemeClr val="bg1"/>
                </a:solidFill>
              </a:rPr>
              <a:t> TRUQUES MATEMÁTICOS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3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0322" y="1112635"/>
            <a:ext cx="2736304" cy="392847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608" y="1112635"/>
            <a:ext cx="2664296" cy="384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8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579296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err="1" smtClean="0">
                <a:solidFill>
                  <a:schemeClr val="bg1"/>
                </a:solidFill>
              </a:rPr>
              <a:t>App</a:t>
            </a:r>
            <a:r>
              <a:rPr lang="pt-BR" sz="4000" b="1" dirty="0" smtClean="0">
                <a:solidFill>
                  <a:schemeClr val="bg1"/>
                </a:solidFill>
              </a:rPr>
              <a:t> TRUQUES MATEMÁTICOS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4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7904" y="1138731"/>
            <a:ext cx="2592288" cy="397040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60" y="1144245"/>
            <a:ext cx="2232248" cy="396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27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579296" cy="857250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err="1" smtClean="0">
                <a:solidFill>
                  <a:schemeClr val="bg1"/>
                </a:solidFill>
              </a:rPr>
              <a:t>App</a:t>
            </a:r>
            <a:r>
              <a:rPr lang="pt-BR" sz="4000" b="1" dirty="0" smtClean="0">
                <a:solidFill>
                  <a:schemeClr val="bg1"/>
                </a:solidFill>
              </a:rPr>
              <a:t> TRUQUES MATEMÁTICOS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8AB8-E284-4649-B676-2E295DFD7BF4}" type="slidenum">
              <a:rPr lang="pt-BR" smtClean="0"/>
              <a:t>5</a:t>
            </a:fld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1" t="13978" r="20165" b="17157"/>
          <a:stretch/>
        </p:blipFill>
        <p:spPr>
          <a:xfrm>
            <a:off x="7020272" y="51470"/>
            <a:ext cx="1792467" cy="1168673"/>
          </a:xfrm>
        </p:spPr>
      </p:pic>
      <p:pic>
        <p:nvPicPr>
          <p:cNvPr id="1026" name="Picture 2" descr="Resultado de imagem para truques matematicos app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411"/>
          <a:stretch/>
        </p:blipFill>
        <p:spPr bwMode="auto">
          <a:xfrm>
            <a:off x="2915816" y="1231107"/>
            <a:ext cx="244827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00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</Words>
  <Application>Microsoft Office PowerPoint</Application>
  <PresentationFormat>Apresentação na tela (16:9)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DICA PARA TREINAR AS OPERAÇÕES MATEMÁTICAS</vt:lpstr>
      <vt:lpstr>App TRUQUES MATEMÁTICOS</vt:lpstr>
      <vt:lpstr>App TRUQUES MATEMÁTICOS</vt:lpstr>
      <vt:lpstr>App TRUQUES MATEMÁTICOS</vt:lpstr>
      <vt:lpstr>App TRUQUES MATEMÁTICOS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Juliana Maria Schivani Alves</cp:lastModifiedBy>
  <cp:revision>8</cp:revision>
  <dcterms:created xsi:type="dcterms:W3CDTF">2017-01-08T19:00:04Z</dcterms:created>
  <dcterms:modified xsi:type="dcterms:W3CDTF">2017-08-28T13:09:58Z</dcterms:modified>
</cp:coreProperties>
</file>