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331" r:id="rId2"/>
    <p:sldId id="430" r:id="rId3"/>
    <p:sldId id="451" r:id="rId4"/>
    <p:sldId id="452" r:id="rId5"/>
    <p:sldId id="453" r:id="rId6"/>
    <p:sldId id="454" r:id="rId7"/>
    <p:sldId id="455" r:id="rId8"/>
    <p:sldId id="456" r:id="rId9"/>
    <p:sldId id="457" r:id="rId10"/>
    <p:sldId id="458" r:id="rId11"/>
    <p:sldId id="449" r:id="rId12"/>
    <p:sldId id="450" r:id="rId13"/>
    <p:sldId id="429" r:id="rId14"/>
    <p:sldId id="431" r:id="rId15"/>
    <p:sldId id="432" r:id="rId16"/>
    <p:sldId id="433" r:id="rId17"/>
    <p:sldId id="395" r:id="rId18"/>
    <p:sldId id="434" r:id="rId19"/>
    <p:sldId id="435" r:id="rId20"/>
    <p:sldId id="436" r:id="rId21"/>
    <p:sldId id="446" r:id="rId22"/>
    <p:sldId id="447" r:id="rId23"/>
    <p:sldId id="448" r:id="rId24"/>
    <p:sldId id="437" r:id="rId25"/>
    <p:sldId id="438" r:id="rId26"/>
    <p:sldId id="439" r:id="rId27"/>
    <p:sldId id="440" r:id="rId28"/>
    <p:sldId id="441" r:id="rId29"/>
    <p:sldId id="442" r:id="rId30"/>
    <p:sldId id="443" r:id="rId31"/>
    <p:sldId id="444" r:id="rId32"/>
    <p:sldId id="445" r:id="rId33"/>
    <p:sldId id="413" r:id="rId34"/>
    <p:sldId id="415" r:id="rId35"/>
    <p:sldId id="416" r:id="rId36"/>
    <p:sldId id="417" r:id="rId37"/>
    <p:sldId id="414" r:id="rId38"/>
    <p:sldId id="418" r:id="rId39"/>
    <p:sldId id="419" r:id="rId40"/>
    <p:sldId id="420" r:id="rId41"/>
    <p:sldId id="421" r:id="rId42"/>
    <p:sldId id="422" r:id="rId43"/>
    <p:sldId id="423" r:id="rId44"/>
    <p:sldId id="425" r:id="rId45"/>
    <p:sldId id="427" r:id="rId46"/>
    <p:sldId id="459" r:id="rId4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50"/>
    <a:srgbClr val="004900"/>
    <a:srgbClr val="61A168"/>
    <a:srgbClr val="FF6600"/>
    <a:srgbClr val="83640C"/>
    <a:srgbClr val="A70985"/>
    <a:srgbClr val="F549D0"/>
    <a:srgbClr val="F339CB"/>
    <a:srgbClr val="F99DE5"/>
    <a:srgbClr val="8CC4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Estilo Claro 1 - Ênfase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38B1855-1B75-4FBE-930C-398BA8C253C6}" styleName="Estilo com Tema 2 - Ênfase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929F9F4-4A8F-4326-A1B4-22849713DDAB}" styleName="Estilo Escuro 1 - Ênfase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269D01E-BC32-4049-B463-5C60D7B0CCD2}" styleName="Estilo com Tema 2 - Ênfase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AF606853-7671-496A-8E4F-DF71F8EC918B}" styleName="Estilo Escuro 1 - Ênfase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113A9D2-9D6B-4929-AA2D-F23B5EE8CBE7}" styleName="Estilo com Tema 2 - Ênfase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46F890A9-2807-4EBB-B81D-B2AA78EC7F39}" styleName="Estilo Escuro 2 - Ênfase 5/Ênfas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25E5076-3810-47DD-B79F-674D7AD40C01}" styleName="Estilo Escuro 1 - Ênfas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8FB837D-C827-4EFA-A057-4D05807E0F7C}" styleName="Estilo com Tema 1 - Ênfase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8FD4443E-F989-4FC4-A0C8-D5A2AF1F390B}" styleName="Estilo Escuro 1 - Ênfase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Estilo Escuro 1 - Ênfase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0A15C55-8517-42AA-B614-E9B94910E393}" styleName="Estilo Médio 2 - Ênfas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3506" autoAdjust="0"/>
  </p:normalViewPr>
  <p:slideViewPr>
    <p:cSldViewPr snapToGrid="0">
      <p:cViewPr varScale="1">
        <p:scale>
          <a:sx n="64" d="100"/>
          <a:sy n="64" d="100"/>
        </p:scale>
        <p:origin x="90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778B21-5D8A-41A5-A70D-9541A1501704}" type="datetimeFigureOut">
              <a:rPr lang="pt-BR" smtClean="0"/>
              <a:t>13/08/2022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AC4103-5444-4BFC-8493-0968843210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7378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AC4103-5444-4BFC-8493-09688432107D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15443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C4103-5444-4BFC-8493-09688432107D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40551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AC4103-5444-4BFC-8493-09688432107D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12634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Dados da turma de Meio Ambiente 4M em 2022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AC4103-5444-4BFC-8493-09688432107D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65234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Dados da turma de Meio Ambiente 4M em 2022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AC4103-5444-4BFC-8493-09688432107D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60487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AC4103-5444-4BFC-8493-09688432107D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63910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AC4103-5444-4BFC-8493-09688432107D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59735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C4103-5444-4BFC-8493-09688432107D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75497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C4103-5444-4BFC-8493-09688432107D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36288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C4103-5444-4BFC-8493-09688432107D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2222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C4103-5444-4BFC-8493-09688432107D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806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 insistência do seu pai, aos 16 anos, foi estudar medicina no Birmingham General Hospital, como assistente de médico. Por curiosidade, começou a tomar, em ordem alfabética, os medicamentos da farmácia do hospital, registrando os efeitos causados por cada um deles. Segundo Schultz, D. P. e Schultz, S. E. (2013, p.136), “essa aventura científica teve fim na letra ‘C’, quando tomou uma dose de óleo de cróton, um forte laxante”.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AC4103-5444-4BFC-8493-09688432107D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81321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C4103-5444-4BFC-8493-09688432107D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57490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https://g1.globo.com/fantastico/noticia/2022/03/06/pesquisa-pode-levar-a-uma-nova-padronagem-para-as-roupas-femininas-no-brasil.ghtml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C4103-5444-4BFC-8493-09688432107D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3845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C4103-5444-4BFC-8493-09688432107D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5860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C4103-5444-4BFC-8493-09688432107D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30224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C4103-5444-4BFC-8493-09688432107D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01656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C4103-5444-4BFC-8493-09688432107D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18665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C4103-5444-4BFC-8493-09688432107D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56558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C4103-5444-4BFC-8493-09688432107D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25763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C4103-5444-4BFC-8493-09688432107D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52952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C4103-5444-4BFC-8493-09688432107D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11410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Francis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Galton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era fascinado por medidas. Media o tamanho de cabeças, narizes e membros, além do número de vezes que as pessoas remexiam as mãos e os pés enquanto assistiam a uma aula. Mediu até mesmo a ineficácia das orações através da observação do comportamento das pessoas (a frequência com que bocejavam ou batiam as pernas) nas igrejas enquanto acompanhavam uma missa. (MLODINOW, 2009) </a:t>
            </a: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AC4103-5444-4BFC-8493-09688432107D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6856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C4103-5444-4BFC-8493-09688432107D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6013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C4103-5444-4BFC-8493-09688432107D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11722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AC4103-5444-4BFC-8493-09688432107D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345729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AC4103-5444-4BFC-8493-09688432107D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388398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AC4103-5444-4BFC-8493-09688432107D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017551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AC4103-5444-4BFC-8493-09688432107D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420397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AC4103-5444-4BFC-8493-09688432107D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16302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AC4103-5444-4BFC-8493-09688432107D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651157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AC4103-5444-4BFC-8493-09688432107D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202600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AC4103-5444-4BFC-8493-09688432107D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49606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AC4103-5444-4BFC-8493-09688432107D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394631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AC4103-5444-4BFC-8493-09688432107D}" type="slidenum">
              <a:rPr lang="pt-BR" smtClean="0"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597228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AC4103-5444-4BFC-8493-09688432107D}" type="slidenum">
              <a:rPr lang="pt-BR" smtClean="0"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920230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AC4103-5444-4BFC-8493-09688432107D}" type="slidenum">
              <a:rPr lang="pt-BR" smtClean="0"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979319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AC4103-5444-4BFC-8493-09688432107D}" type="slidenum">
              <a:rPr lang="pt-BR" smtClean="0"/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479967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AC4103-5444-4BFC-8493-09688432107D}" type="slidenum">
              <a:rPr lang="pt-BR" smtClean="0"/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0210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AC4103-5444-4BFC-8493-09688432107D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44130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 err="1">
                <a:solidFill>
                  <a:schemeClr val="bg1"/>
                </a:solidFill>
              </a:rPr>
              <a:t>Galton</a:t>
            </a:r>
            <a:r>
              <a:rPr lang="pt-BR" sz="1200" dirty="0">
                <a:solidFill>
                  <a:schemeClr val="bg1"/>
                </a:solidFill>
              </a:rPr>
              <a:t> procurava sustentar que, se não houvesse um </a:t>
            </a:r>
            <a:r>
              <a:rPr lang="pt-BR" sz="1200" b="1" u="sng" dirty="0">
                <a:solidFill>
                  <a:schemeClr val="bg1"/>
                </a:solidFill>
              </a:rPr>
              <a:t>controle da qualidade reprodutiva </a:t>
            </a:r>
            <a:r>
              <a:rPr lang="pt-BR" sz="1200" dirty="0">
                <a:solidFill>
                  <a:schemeClr val="bg1"/>
                </a:solidFill>
              </a:rPr>
              <a:t>dos indivíduos na sociedade, o resultado em pouco tempo seria o avanço reprodutivo de indivíduos degenerados. O que significaria, em termos estatísticos, que os </a:t>
            </a:r>
            <a:r>
              <a:rPr lang="pt-BR" sz="1200" b="1" u="sng" dirty="0">
                <a:solidFill>
                  <a:schemeClr val="bg1"/>
                </a:solidFill>
              </a:rPr>
              <a:t>melhores membros </a:t>
            </a:r>
            <a:r>
              <a:rPr lang="pt-BR" sz="1200" dirty="0">
                <a:solidFill>
                  <a:schemeClr val="bg1"/>
                </a:solidFill>
              </a:rPr>
              <a:t>da sociedade seriam suplantados reprodutivamente pelos indivíduos menos qualificados, ampliando, consequentemente, a criminalidade, a prostituição, a delinquência, a insanidade e todo tipo de distúrbio social. (CONT, 2008, p.207)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AC4103-5444-4BFC-8493-09688432107D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88430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AC4103-5444-4BFC-8493-09688432107D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9504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AC4103-5444-4BFC-8493-09688432107D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18875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AC4103-5444-4BFC-8493-09688432107D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0931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EBC34B-0F99-4B30-AA24-8A071C607A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8B3A3FC-82B6-41DA-8DD5-AE95CBB6AA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60F563F-8701-4B3B-BAD0-BBF53FBF1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FA40-BB03-4DDA-A150-E3658BCEB5FD}" type="datetimeFigureOut">
              <a:rPr lang="pt-BR" smtClean="0"/>
              <a:t>13/08/2022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2C70434-A66C-4F30-AAFA-ABDA45392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432D540-1412-42C7-AE47-347F6C1E5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986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2DDCE3-A97F-4AF4-96F6-E6D81299A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9702F24-9981-4567-AC92-804EFD1284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948A88E-EEE3-4ABE-BB2C-9510BEDC4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FA40-BB03-4DDA-A150-E3658BCEB5FD}" type="datetimeFigureOut">
              <a:rPr lang="pt-BR" smtClean="0"/>
              <a:t>13/08/2022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CFAF07E-2881-4E1D-AE48-C7657FA5F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42BEB81-4489-43AB-93A5-56215FAB5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471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8943553-8627-4295-96F8-9594E340B1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AD63A0C-25C1-45BC-A76D-E0219B26E1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00D7A9B-812D-46ED-AF79-458BDE63A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FA40-BB03-4DDA-A150-E3658BCEB5FD}" type="datetimeFigureOut">
              <a:rPr lang="pt-BR" smtClean="0"/>
              <a:t>13/08/2022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8487EDC-F75F-4939-9D38-73728A5BC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2974C0C-3222-4585-B06D-DA4A57D48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328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37FDA7-0C55-452C-9CBD-F776AB975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86A5B2A-0D06-4BD4-BA0B-B1C5441844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E5FF8E9-47E0-4A91-8ED2-FB6F06962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FA40-BB03-4DDA-A150-E3658BCEB5FD}" type="datetimeFigureOut">
              <a:rPr lang="pt-BR" smtClean="0"/>
              <a:t>13/08/2022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7FFB6E0-9DF0-4639-A5F6-1B4EBAD09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EB0DC7B-C091-4C89-AF4C-DE036A707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84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7F73C8-F402-4688-AEE7-38290F56A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3DA9057-2186-4C1C-AE9D-27E466B720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E0E8183-D7ED-4FA0-903E-826AB9DFD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FA40-BB03-4DDA-A150-E3658BCEB5FD}" type="datetimeFigureOut">
              <a:rPr lang="pt-BR" smtClean="0"/>
              <a:t>13/08/2022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C6FBA4E-4B89-4417-90C8-6F3E6EFA6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F8AEE95-7D46-43EE-AA9C-5F6B3F9EE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23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8051C1-3475-4428-886F-74397D95B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1809336-2FD0-4BBD-9787-A356FC87E7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F7FE22A-E3E0-4416-9D7B-559DAD28E7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4AE4B62-6B8D-49F9-B88A-2AEBBFA2F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FA40-BB03-4DDA-A150-E3658BCEB5FD}" type="datetimeFigureOut">
              <a:rPr lang="pt-BR" smtClean="0"/>
              <a:t>13/08/2022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88BEC10-1EC0-4184-AE8F-0C2799181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117AE19-4562-4D6E-82E6-1C9858B8A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006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DD964A-3991-4BEF-ACC8-D67ED759A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2B4A559-6312-4A8B-BFBB-0C96436F9B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F455002-29D4-411B-801E-80C063AF7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A3AC913-3518-499C-82F1-CDF1439930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FF8803A0-93F4-4B0C-BFDE-969F19F842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74FEF1D5-2542-433D-8E99-F0F27279E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FA40-BB03-4DDA-A150-E3658BCEB5FD}" type="datetimeFigureOut">
              <a:rPr lang="pt-BR" smtClean="0"/>
              <a:t>13/08/2022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4E6987C4-5B66-41B7-8B3D-B37476ACA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051CB40-6C20-48DD-8EEB-C50A21AA1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950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B798F6-DBD6-48AE-A4F9-8FCBD3E95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2215480-6042-4CC7-8BC0-95BBF93B7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FA40-BB03-4DDA-A150-E3658BCEB5FD}" type="datetimeFigureOut">
              <a:rPr lang="pt-BR" smtClean="0"/>
              <a:t>13/08/2022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434198F-9D98-462B-83A4-430A4235E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2795CB4-654F-4D10-89FB-5E640E9BF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570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FDEC2864-E8D2-4651-8ED1-248F1FE47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FA40-BB03-4DDA-A150-E3658BCEB5FD}" type="datetimeFigureOut">
              <a:rPr lang="pt-BR" smtClean="0"/>
              <a:t>13/08/2022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5ACCC3F-39A1-436D-8117-15F44264A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4BDDA19-1F54-47E8-852A-DF2E7844D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060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26D69A-9C23-4FED-ABFE-6FD76F8E4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C409AA7-DD8A-4D65-8DE8-0780348FDB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DB34703-8EF5-4BEB-AF45-13F98871F1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E40A141-D5D8-4DFF-AB92-90483DDB5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FA40-BB03-4DDA-A150-E3658BCEB5FD}" type="datetimeFigureOut">
              <a:rPr lang="pt-BR" smtClean="0"/>
              <a:t>13/08/2022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6C6E922-8B6F-4911-B800-91E7374F5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C297EA9-B5AA-406B-8458-0BA8B05ED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127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481639-65BA-474F-A65C-62BDFB742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574306A-3C7F-48B0-B3D0-CD0D8B82C2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CB883E8-7A24-4476-84FD-672F50663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14E54B2-C0C1-4D76-8C8F-1C05B8C12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FA40-BB03-4DDA-A150-E3658BCEB5FD}" type="datetimeFigureOut">
              <a:rPr lang="pt-BR" smtClean="0"/>
              <a:t>13/08/2022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3B41684-2E72-4DF2-8249-D5037B832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84206F6-85C1-47B1-8099-6F00DA80D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59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861B185C-A780-4109-8951-C5997DD9F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02A0A55-F43A-4822-A38B-725711E63D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07A8E56-704F-41C5-9BCF-F11DD3D01F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C3FA40-BB03-4DDA-A150-E3658BCEB5FD}" type="datetimeFigureOut">
              <a:rPr lang="pt-BR" smtClean="0"/>
              <a:t>13/08/2022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9E11A86-1014-4067-A257-FEED6A41C0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43CADC6-1605-4347-BA8F-2700D74612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9619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gif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microsoft.com/office/2007/relationships/hdphoto" Target="../media/hdphoto5.wdp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9.png"/><Relationship Id="rId5" Type="http://schemas.openxmlformats.org/officeDocument/2006/relationships/image" Target="../media/image28.png"/><Relationship Id="rId10" Type="http://schemas.openxmlformats.org/officeDocument/2006/relationships/image" Target="../media/image80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microsoft.com/office/2007/relationships/hdphoto" Target="../media/hdphoto5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63.png"/><Relationship Id="rId10" Type="http://schemas.openxmlformats.org/officeDocument/2006/relationships/image" Target="../media/image29.gif"/><Relationship Id="rId4" Type="http://schemas.openxmlformats.org/officeDocument/2006/relationships/image" Target="../media/image28.png"/><Relationship Id="rId9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5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6.wdp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gif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8.jpg"/><Relationship Id="rId3" Type="http://schemas.openxmlformats.org/officeDocument/2006/relationships/image" Target="../media/image2.PNG"/><Relationship Id="rId7" Type="http://schemas.openxmlformats.org/officeDocument/2006/relationships/image" Target="../media/image34.gif"/><Relationship Id="rId12" Type="http://schemas.microsoft.com/office/2007/relationships/hdphoto" Target="../media/hdphoto8.wdp"/><Relationship Id="rId17" Type="http://schemas.openxmlformats.org/officeDocument/2006/relationships/image" Target="../media/image42.gif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gif"/><Relationship Id="rId11" Type="http://schemas.openxmlformats.org/officeDocument/2006/relationships/image" Target="../media/image37.png"/><Relationship Id="rId5" Type="http://schemas.microsoft.com/office/2007/relationships/hdphoto" Target="../media/hdphoto7.wdp"/><Relationship Id="rId15" Type="http://schemas.openxmlformats.org/officeDocument/2006/relationships/image" Target="../media/image40.png"/><Relationship Id="rId10" Type="http://schemas.openxmlformats.org/officeDocument/2006/relationships/image" Target="../media/image36.gif"/><Relationship Id="rId4" Type="http://schemas.openxmlformats.org/officeDocument/2006/relationships/image" Target="../media/image32.png"/><Relationship Id="rId9" Type="http://schemas.openxmlformats.org/officeDocument/2006/relationships/image" Target="../media/image35.gif"/><Relationship Id="rId1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image" Target="../media/image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0.png"/><Relationship Id="rId5" Type="http://schemas.openxmlformats.org/officeDocument/2006/relationships/slide" Target="slide19.xml"/><Relationship Id="rId4" Type="http://schemas.openxmlformats.org/officeDocument/2006/relationships/image" Target="../media/image43.png"/><Relationship Id="rId9" Type="http://schemas.openxmlformats.org/officeDocument/2006/relationships/image" Target="../media/image28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hyperlink" Target="https://g1.globo.com/fantastico/noticia/2022/03/06/pesquisa-pode-levar-a-uma-nova-padronagem-para-as-roupas-femininas-no-brasil.ghtml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gif"/><Relationship Id="rId5" Type="http://schemas.openxmlformats.org/officeDocument/2006/relationships/image" Target="../media/image49.gif"/><Relationship Id="rId4" Type="http://schemas.openxmlformats.org/officeDocument/2006/relationships/image" Target="../media/image42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9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0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0.png"/><Relationship Id="rId4" Type="http://schemas.openxmlformats.org/officeDocument/2006/relationships/image" Target="../media/image4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3.png"/><Relationship Id="rId4" Type="http://schemas.openxmlformats.org/officeDocument/2006/relationships/image" Target="../media/image10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hyperlink" Target="2.2-reportagemVID-20200408-WA0011.mp4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2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0.png"/><Relationship Id="rId4" Type="http://schemas.openxmlformats.org/officeDocument/2006/relationships/image" Target="../media/image61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0.png"/><Relationship Id="rId3" Type="http://schemas.openxmlformats.org/officeDocument/2006/relationships/image" Target="../media/image2.PNG"/><Relationship Id="rId7" Type="http://schemas.microsoft.com/office/2007/relationships/hdphoto" Target="../media/hdphoto5.wdp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590.png"/><Relationship Id="rId4" Type="http://schemas.openxmlformats.org/officeDocument/2006/relationships/image" Target="../media/image61.png"/><Relationship Id="rId9" Type="http://schemas.openxmlformats.org/officeDocument/2006/relationships/image" Target="../media/image62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microsoft.com/office/2007/relationships/hdphoto" Target="../media/hdphoto3.wdp"/><Relationship Id="rId5" Type="http://schemas.openxmlformats.org/officeDocument/2006/relationships/image" Target="../media/image3.png"/><Relationship Id="rId10" Type="http://schemas.openxmlformats.org/officeDocument/2006/relationships/image" Target="../media/image18.png"/><Relationship Id="rId4" Type="http://schemas.openxmlformats.org/officeDocument/2006/relationships/image" Target="../media/image2.PNG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ítulo 30">
            <a:extLst>
              <a:ext uri="{FF2B5EF4-FFF2-40B4-BE49-F238E27FC236}">
                <a16:creationId xmlns:a16="http://schemas.microsoft.com/office/drawing/2014/main" id="{E7E4C73F-5555-4227-BEEB-CE483046C0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600" y="1592263"/>
            <a:ext cx="9906000" cy="3166983"/>
          </a:xfrm>
        </p:spPr>
        <p:txBody>
          <a:bodyPr>
            <a:normAutofit/>
          </a:bodyPr>
          <a:lstStyle/>
          <a:p>
            <a:r>
              <a:rPr lang="pt-BR" sz="7200" dirty="0">
                <a:solidFill>
                  <a:schemeClr val="bg1"/>
                </a:solidFill>
                <a:latin typeface="Modern Love" panose="04090805081005020601" pitchFamily="82" charset="0"/>
              </a:rPr>
              <a:t>ESTATÍSTICA</a:t>
            </a:r>
            <a:br>
              <a:rPr lang="pt-BR" sz="7200" dirty="0">
                <a:solidFill>
                  <a:schemeClr val="bg1"/>
                </a:solidFill>
                <a:latin typeface="Modern Love" panose="04090805081005020601" pitchFamily="82" charset="0"/>
              </a:rPr>
            </a:br>
            <a:br>
              <a:rPr lang="pt-BR" sz="7200" dirty="0">
                <a:solidFill>
                  <a:schemeClr val="bg1"/>
                </a:solidFill>
                <a:latin typeface="Modern Love" panose="04090805081005020601" pitchFamily="82" charset="0"/>
              </a:rPr>
            </a:br>
            <a:r>
              <a:rPr lang="pt-BR" sz="4800" dirty="0">
                <a:solidFill>
                  <a:schemeClr val="bg1"/>
                </a:solidFill>
                <a:latin typeface="Modern Love" panose="04090805081005020601" pitchFamily="82" charset="0"/>
              </a:rPr>
              <a:t>REGRESSÃO E CORRELAÇÃO</a:t>
            </a:r>
            <a:endParaRPr lang="pt-BR" sz="7200" dirty="0">
              <a:solidFill>
                <a:schemeClr val="bg1"/>
              </a:solidFill>
              <a:latin typeface="Modern Love" panose="04090805081005020601" pitchFamily="82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C299E1E0-B4EC-4B09-B64A-9C9947606F02}"/>
              </a:ext>
            </a:extLst>
          </p:cNvPr>
          <p:cNvSpPr txBox="1">
            <a:spLocks/>
          </p:cNvSpPr>
          <p:nvPr/>
        </p:nvSpPr>
        <p:spPr>
          <a:xfrm>
            <a:off x="2565400" y="1592263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/>
          </a:p>
        </p:txBody>
      </p:sp>
      <p:sp>
        <p:nvSpPr>
          <p:cNvPr id="12" name="Subtítulo 31">
            <a:extLst>
              <a:ext uri="{FF2B5EF4-FFF2-40B4-BE49-F238E27FC236}">
                <a16:creationId xmlns:a16="http://schemas.microsoft.com/office/drawing/2014/main" id="{09F4B461-FCEA-4C23-9665-0E2FF15FE5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8500" y="5682818"/>
            <a:ext cx="7200900" cy="990600"/>
          </a:xfrm>
        </p:spPr>
        <p:txBody>
          <a:bodyPr>
            <a:normAutofit/>
          </a:bodyPr>
          <a:lstStyle/>
          <a:p>
            <a:pPr algn="r"/>
            <a:r>
              <a:rPr lang="pt-BR" sz="20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20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</a:t>
            </a:r>
          </a:p>
          <a:p>
            <a:pPr algn="r"/>
            <a:r>
              <a:rPr lang="pt-BR" sz="20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docente.ifrn.edu.br/</a:t>
            </a:r>
            <a:r>
              <a:rPr lang="pt-BR" sz="20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julianaschivani</a:t>
            </a:r>
            <a:endParaRPr lang="pt-BR" sz="20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6" name="Shape 384">
            <a:extLst>
              <a:ext uri="{FF2B5EF4-FFF2-40B4-BE49-F238E27FC236}">
                <a16:creationId xmlns:a16="http://schemas.microsoft.com/office/drawing/2014/main" id="{5A7E353A-BBEE-72BC-03F2-8D187F3A4D70}"/>
              </a:ext>
            </a:extLst>
          </p:cNvPr>
          <p:cNvSpPr/>
          <p:nvPr/>
        </p:nvSpPr>
        <p:spPr>
          <a:xfrm rot="336109">
            <a:off x="2575666" y="2917476"/>
            <a:ext cx="6259160" cy="516556"/>
          </a:xfrm>
          <a:custGeom>
            <a:avLst/>
            <a:gdLst/>
            <a:ahLst/>
            <a:cxnLst/>
            <a:rect l="0" t="0" r="0" b="0"/>
            <a:pathLst>
              <a:path w="82170" h="8963" extrusionOk="0">
                <a:moveTo>
                  <a:pt x="60471" y="1"/>
                </a:moveTo>
                <a:lnTo>
                  <a:pt x="60547" y="39"/>
                </a:lnTo>
                <a:lnTo>
                  <a:pt x="60660" y="1"/>
                </a:lnTo>
                <a:close/>
                <a:moveTo>
                  <a:pt x="63019" y="95"/>
                </a:moveTo>
                <a:lnTo>
                  <a:pt x="62924" y="190"/>
                </a:lnTo>
                <a:lnTo>
                  <a:pt x="63019" y="190"/>
                </a:lnTo>
                <a:lnTo>
                  <a:pt x="63019" y="95"/>
                </a:lnTo>
                <a:close/>
                <a:moveTo>
                  <a:pt x="82075" y="944"/>
                </a:moveTo>
                <a:lnTo>
                  <a:pt x="82075" y="1039"/>
                </a:lnTo>
                <a:lnTo>
                  <a:pt x="81980" y="1133"/>
                </a:lnTo>
                <a:lnTo>
                  <a:pt x="81792" y="1133"/>
                </a:lnTo>
                <a:lnTo>
                  <a:pt x="81697" y="1039"/>
                </a:lnTo>
                <a:lnTo>
                  <a:pt x="81509" y="1227"/>
                </a:lnTo>
                <a:lnTo>
                  <a:pt x="81886" y="1227"/>
                </a:lnTo>
                <a:lnTo>
                  <a:pt x="82169" y="1039"/>
                </a:lnTo>
                <a:lnTo>
                  <a:pt x="82075" y="944"/>
                </a:lnTo>
                <a:close/>
                <a:moveTo>
                  <a:pt x="44151" y="1510"/>
                </a:moveTo>
                <a:lnTo>
                  <a:pt x="43962" y="1605"/>
                </a:lnTo>
                <a:lnTo>
                  <a:pt x="44245" y="1605"/>
                </a:lnTo>
                <a:lnTo>
                  <a:pt x="44151" y="1510"/>
                </a:lnTo>
                <a:close/>
                <a:moveTo>
                  <a:pt x="43019" y="1699"/>
                </a:moveTo>
                <a:lnTo>
                  <a:pt x="42830" y="1793"/>
                </a:lnTo>
                <a:lnTo>
                  <a:pt x="42956" y="1762"/>
                </a:lnTo>
                <a:lnTo>
                  <a:pt x="43019" y="1699"/>
                </a:lnTo>
                <a:close/>
                <a:moveTo>
                  <a:pt x="13585" y="5472"/>
                </a:moveTo>
                <a:lnTo>
                  <a:pt x="13585" y="5504"/>
                </a:lnTo>
                <a:lnTo>
                  <a:pt x="13585" y="5504"/>
                </a:lnTo>
                <a:lnTo>
                  <a:pt x="13680" y="5472"/>
                </a:lnTo>
                <a:close/>
                <a:moveTo>
                  <a:pt x="15095" y="6321"/>
                </a:moveTo>
                <a:lnTo>
                  <a:pt x="14812" y="6416"/>
                </a:lnTo>
                <a:lnTo>
                  <a:pt x="14812" y="6321"/>
                </a:lnTo>
                <a:close/>
                <a:moveTo>
                  <a:pt x="60547" y="39"/>
                </a:moveTo>
                <a:lnTo>
                  <a:pt x="60377" y="95"/>
                </a:lnTo>
                <a:lnTo>
                  <a:pt x="60471" y="190"/>
                </a:lnTo>
                <a:lnTo>
                  <a:pt x="60094" y="378"/>
                </a:lnTo>
                <a:lnTo>
                  <a:pt x="59811" y="473"/>
                </a:lnTo>
                <a:lnTo>
                  <a:pt x="59717" y="473"/>
                </a:lnTo>
                <a:lnTo>
                  <a:pt x="59622" y="378"/>
                </a:lnTo>
                <a:lnTo>
                  <a:pt x="59811" y="378"/>
                </a:lnTo>
                <a:lnTo>
                  <a:pt x="59811" y="284"/>
                </a:lnTo>
                <a:lnTo>
                  <a:pt x="59811" y="190"/>
                </a:lnTo>
                <a:lnTo>
                  <a:pt x="58962" y="190"/>
                </a:lnTo>
                <a:lnTo>
                  <a:pt x="58773" y="284"/>
                </a:lnTo>
                <a:lnTo>
                  <a:pt x="58396" y="473"/>
                </a:lnTo>
                <a:lnTo>
                  <a:pt x="58585" y="473"/>
                </a:lnTo>
                <a:lnTo>
                  <a:pt x="58396" y="661"/>
                </a:lnTo>
                <a:lnTo>
                  <a:pt x="58207" y="661"/>
                </a:lnTo>
                <a:lnTo>
                  <a:pt x="58302" y="567"/>
                </a:lnTo>
                <a:lnTo>
                  <a:pt x="58113" y="661"/>
                </a:lnTo>
                <a:lnTo>
                  <a:pt x="57924" y="661"/>
                </a:lnTo>
                <a:lnTo>
                  <a:pt x="57453" y="473"/>
                </a:lnTo>
                <a:lnTo>
                  <a:pt x="56981" y="284"/>
                </a:lnTo>
                <a:lnTo>
                  <a:pt x="56604" y="284"/>
                </a:lnTo>
                <a:lnTo>
                  <a:pt x="56604" y="473"/>
                </a:lnTo>
                <a:lnTo>
                  <a:pt x="56415" y="567"/>
                </a:lnTo>
                <a:lnTo>
                  <a:pt x="57075" y="473"/>
                </a:lnTo>
                <a:lnTo>
                  <a:pt x="56698" y="661"/>
                </a:lnTo>
                <a:lnTo>
                  <a:pt x="57170" y="567"/>
                </a:lnTo>
                <a:lnTo>
                  <a:pt x="57075" y="661"/>
                </a:lnTo>
                <a:lnTo>
                  <a:pt x="57075" y="756"/>
                </a:lnTo>
                <a:lnTo>
                  <a:pt x="56321" y="756"/>
                </a:lnTo>
                <a:lnTo>
                  <a:pt x="56226" y="567"/>
                </a:lnTo>
                <a:lnTo>
                  <a:pt x="56132" y="473"/>
                </a:lnTo>
                <a:lnTo>
                  <a:pt x="55849" y="473"/>
                </a:lnTo>
                <a:lnTo>
                  <a:pt x="55471" y="567"/>
                </a:lnTo>
                <a:lnTo>
                  <a:pt x="55000" y="661"/>
                </a:lnTo>
                <a:lnTo>
                  <a:pt x="55094" y="661"/>
                </a:lnTo>
                <a:lnTo>
                  <a:pt x="53868" y="850"/>
                </a:lnTo>
                <a:lnTo>
                  <a:pt x="52830" y="1039"/>
                </a:lnTo>
                <a:lnTo>
                  <a:pt x="52830" y="1039"/>
                </a:lnTo>
                <a:lnTo>
                  <a:pt x="52924" y="850"/>
                </a:lnTo>
                <a:lnTo>
                  <a:pt x="53019" y="756"/>
                </a:lnTo>
                <a:lnTo>
                  <a:pt x="53019" y="756"/>
                </a:lnTo>
                <a:lnTo>
                  <a:pt x="52358" y="944"/>
                </a:lnTo>
                <a:lnTo>
                  <a:pt x="51981" y="1039"/>
                </a:lnTo>
                <a:lnTo>
                  <a:pt x="51887" y="1133"/>
                </a:lnTo>
                <a:lnTo>
                  <a:pt x="51887" y="1227"/>
                </a:lnTo>
                <a:lnTo>
                  <a:pt x="51604" y="1039"/>
                </a:lnTo>
                <a:lnTo>
                  <a:pt x="50755" y="1039"/>
                </a:lnTo>
                <a:lnTo>
                  <a:pt x="50755" y="944"/>
                </a:lnTo>
                <a:lnTo>
                  <a:pt x="50755" y="850"/>
                </a:lnTo>
                <a:lnTo>
                  <a:pt x="50660" y="850"/>
                </a:lnTo>
                <a:lnTo>
                  <a:pt x="50660" y="1039"/>
                </a:lnTo>
                <a:lnTo>
                  <a:pt x="49623" y="1322"/>
                </a:lnTo>
                <a:lnTo>
                  <a:pt x="49151" y="1416"/>
                </a:lnTo>
                <a:lnTo>
                  <a:pt x="48679" y="1416"/>
                </a:lnTo>
                <a:lnTo>
                  <a:pt x="48679" y="1322"/>
                </a:lnTo>
                <a:lnTo>
                  <a:pt x="48773" y="1322"/>
                </a:lnTo>
                <a:lnTo>
                  <a:pt x="48585" y="1133"/>
                </a:lnTo>
                <a:lnTo>
                  <a:pt x="47547" y="1133"/>
                </a:lnTo>
                <a:lnTo>
                  <a:pt x="46981" y="1322"/>
                </a:lnTo>
                <a:lnTo>
                  <a:pt x="46038" y="1699"/>
                </a:lnTo>
                <a:lnTo>
                  <a:pt x="46038" y="1699"/>
                </a:lnTo>
                <a:lnTo>
                  <a:pt x="46132" y="1605"/>
                </a:lnTo>
                <a:lnTo>
                  <a:pt x="46038" y="1510"/>
                </a:lnTo>
                <a:lnTo>
                  <a:pt x="45755" y="1699"/>
                </a:lnTo>
                <a:lnTo>
                  <a:pt x="45660" y="1793"/>
                </a:lnTo>
                <a:lnTo>
                  <a:pt x="45566" y="1793"/>
                </a:lnTo>
                <a:lnTo>
                  <a:pt x="45472" y="1699"/>
                </a:lnTo>
                <a:lnTo>
                  <a:pt x="45472" y="1510"/>
                </a:lnTo>
                <a:lnTo>
                  <a:pt x="45755" y="1510"/>
                </a:lnTo>
                <a:lnTo>
                  <a:pt x="45566" y="1416"/>
                </a:lnTo>
                <a:lnTo>
                  <a:pt x="45189" y="1416"/>
                </a:lnTo>
                <a:lnTo>
                  <a:pt x="44245" y="1605"/>
                </a:lnTo>
                <a:lnTo>
                  <a:pt x="42736" y="2076"/>
                </a:lnTo>
                <a:lnTo>
                  <a:pt x="42736" y="2076"/>
                </a:lnTo>
                <a:lnTo>
                  <a:pt x="43113" y="1793"/>
                </a:lnTo>
                <a:lnTo>
                  <a:pt x="43491" y="1605"/>
                </a:lnTo>
                <a:lnTo>
                  <a:pt x="43208" y="1699"/>
                </a:lnTo>
                <a:lnTo>
                  <a:pt x="42956" y="1762"/>
                </a:lnTo>
                <a:lnTo>
                  <a:pt x="42924" y="1793"/>
                </a:lnTo>
                <a:lnTo>
                  <a:pt x="42453" y="1982"/>
                </a:lnTo>
                <a:lnTo>
                  <a:pt x="42075" y="1982"/>
                </a:lnTo>
                <a:lnTo>
                  <a:pt x="41981" y="1888"/>
                </a:lnTo>
                <a:lnTo>
                  <a:pt x="40377" y="1888"/>
                </a:lnTo>
                <a:lnTo>
                  <a:pt x="38962" y="1982"/>
                </a:lnTo>
                <a:lnTo>
                  <a:pt x="39057" y="2076"/>
                </a:lnTo>
                <a:lnTo>
                  <a:pt x="38962" y="2171"/>
                </a:lnTo>
                <a:lnTo>
                  <a:pt x="38679" y="2265"/>
                </a:lnTo>
                <a:lnTo>
                  <a:pt x="38774" y="2076"/>
                </a:lnTo>
                <a:lnTo>
                  <a:pt x="38679" y="2076"/>
                </a:lnTo>
                <a:lnTo>
                  <a:pt x="38585" y="2171"/>
                </a:lnTo>
                <a:lnTo>
                  <a:pt x="38491" y="2265"/>
                </a:lnTo>
                <a:lnTo>
                  <a:pt x="38302" y="2171"/>
                </a:lnTo>
                <a:lnTo>
                  <a:pt x="38208" y="1982"/>
                </a:lnTo>
                <a:lnTo>
                  <a:pt x="37453" y="1982"/>
                </a:lnTo>
                <a:lnTo>
                  <a:pt x="37736" y="2171"/>
                </a:lnTo>
                <a:lnTo>
                  <a:pt x="37264" y="2171"/>
                </a:lnTo>
                <a:lnTo>
                  <a:pt x="37076" y="2076"/>
                </a:lnTo>
                <a:lnTo>
                  <a:pt x="36793" y="2171"/>
                </a:lnTo>
                <a:lnTo>
                  <a:pt x="36887" y="1982"/>
                </a:lnTo>
                <a:lnTo>
                  <a:pt x="35943" y="2359"/>
                </a:lnTo>
                <a:lnTo>
                  <a:pt x="34906" y="2548"/>
                </a:lnTo>
                <a:lnTo>
                  <a:pt x="33868" y="2737"/>
                </a:lnTo>
                <a:lnTo>
                  <a:pt x="32925" y="2737"/>
                </a:lnTo>
                <a:lnTo>
                  <a:pt x="33113" y="2642"/>
                </a:lnTo>
                <a:lnTo>
                  <a:pt x="32830" y="2642"/>
                </a:lnTo>
                <a:lnTo>
                  <a:pt x="32547" y="2737"/>
                </a:lnTo>
                <a:lnTo>
                  <a:pt x="32076" y="2925"/>
                </a:lnTo>
                <a:lnTo>
                  <a:pt x="31321" y="2925"/>
                </a:lnTo>
                <a:lnTo>
                  <a:pt x="30472" y="3020"/>
                </a:lnTo>
                <a:lnTo>
                  <a:pt x="29623" y="3114"/>
                </a:lnTo>
                <a:lnTo>
                  <a:pt x="27736" y="3397"/>
                </a:lnTo>
                <a:lnTo>
                  <a:pt x="26698" y="3491"/>
                </a:lnTo>
                <a:lnTo>
                  <a:pt x="26415" y="3586"/>
                </a:lnTo>
                <a:lnTo>
                  <a:pt x="26321" y="3680"/>
                </a:lnTo>
                <a:lnTo>
                  <a:pt x="26132" y="3586"/>
                </a:lnTo>
                <a:lnTo>
                  <a:pt x="25944" y="3491"/>
                </a:lnTo>
                <a:lnTo>
                  <a:pt x="25755" y="3586"/>
                </a:lnTo>
                <a:lnTo>
                  <a:pt x="25661" y="3869"/>
                </a:lnTo>
                <a:lnTo>
                  <a:pt x="25189" y="3774"/>
                </a:lnTo>
                <a:lnTo>
                  <a:pt x="24623" y="3774"/>
                </a:lnTo>
                <a:lnTo>
                  <a:pt x="23491" y="3963"/>
                </a:lnTo>
                <a:lnTo>
                  <a:pt x="22642" y="4057"/>
                </a:lnTo>
                <a:lnTo>
                  <a:pt x="21793" y="4152"/>
                </a:lnTo>
                <a:lnTo>
                  <a:pt x="21887" y="4057"/>
                </a:lnTo>
                <a:lnTo>
                  <a:pt x="21698" y="4152"/>
                </a:lnTo>
                <a:lnTo>
                  <a:pt x="21510" y="4340"/>
                </a:lnTo>
                <a:lnTo>
                  <a:pt x="21415" y="4529"/>
                </a:lnTo>
                <a:lnTo>
                  <a:pt x="21227" y="4623"/>
                </a:lnTo>
                <a:lnTo>
                  <a:pt x="21132" y="4529"/>
                </a:lnTo>
                <a:lnTo>
                  <a:pt x="20944" y="4435"/>
                </a:lnTo>
                <a:lnTo>
                  <a:pt x="20378" y="4340"/>
                </a:lnTo>
                <a:lnTo>
                  <a:pt x="19906" y="4435"/>
                </a:lnTo>
                <a:lnTo>
                  <a:pt x="19529" y="4623"/>
                </a:lnTo>
                <a:lnTo>
                  <a:pt x="19434" y="4529"/>
                </a:lnTo>
                <a:lnTo>
                  <a:pt x="19340" y="4529"/>
                </a:lnTo>
                <a:lnTo>
                  <a:pt x="18868" y="4623"/>
                </a:lnTo>
                <a:lnTo>
                  <a:pt x="17925" y="5001"/>
                </a:lnTo>
                <a:lnTo>
                  <a:pt x="17925" y="4812"/>
                </a:lnTo>
                <a:lnTo>
                  <a:pt x="17736" y="5001"/>
                </a:lnTo>
                <a:lnTo>
                  <a:pt x="17548" y="5095"/>
                </a:lnTo>
                <a:lnTo>
                  <a:pt x="17359" y="5189"/>
                </a:lnTo>
                <a:lnTo>
                  <a:pt x="16887" y="5284"/>
                </a:lnTo>
                <a:lnTo>
                  <a:pt x="16982" y="5189"/>
                </a:lnTo>
                <a:lnTo>
                  <a:pt x="16982" y="5189"/>
                </a:lnTo>
                <a:lnTo>
                  <a:pt x="16321" y="5284"/>
                </a:lnTo>
                <a:lnTo>
                  <a:pt x="15755" y="5472"/>
                </a:lnTo>
                <a:lnTo>
                  <a:pt x="15189" y="5567"/>
                </a:lnTo>
                <a:lnTo>
                  <a:pt x="14623" y="5567"/>
                </a:lnTo>
                <a:lnTo>
                  <a:pt x="15283" y="5472"/>
                </a:lnTo>
                <a:lnTo>
                  <a:pt x="15189" y="5378"/>
                </a:lnTo>
                <a:lnTo>
                  <a:pt x="15095" y="5284"/>
                </a:lnTo>
                <a:lnTo>
                  <a:pt x="15095" y="5189"/>
                </a:lnTo>
                <a:lnTo>
                  <a:pt x="15095" y="5095"/>
                </a:lnTo>
                <a:lnTo>
                  <a:pt x="14906" y="5189"/>
                </a:lnTo>
                <a:lnTo>
                  <a:pt x="14529" y="5284"/>
                </a:lnTo>
                <a:lnTo>
                  <a:pt x="13680" y="5472"/>
                </a:lnTo>
                <a:lnTo>
                  <a:pt x="13680" y="5567"/>
                </a:lnTo>
                <a:lnTo>
                  <a:pt x="13585" y="5567"/>
                </a:lnTo>
                <a:lnTo>
                  <a:pt x="13585" y="5504"/>
                </a:lnTo>
                <a:lnTo>
                  <a:pt x="13585" y="5504"/>
                </a:lnTo>
                <a:lnTo>
                  <a:pt x="13397" y="5567"/>
                </a:lnTo>
                <a:lnTo>
                  <a:pt x="13208" y="5661"/>
                </a:lnTo>
                <a:lnTo>
                  <a:pt x="13302" y="5755"/>
                </a:lnTo>
                <a:lnTo>
                  <a:pt x="13585" y="5661"/>
                </a:lnTo>
                <a:lnTo>
                  <a:pt x="13868" y="5661"/>
                </a:lnTo>
                <a:lnTo>
                  <a:pt x="13585" y="5850"/>
                </a:lnTo>
                <a:lnTo>
                  <a:pt x="13302" y="5850"/>
                </a:lnTo>
                <a:lnTo>
                  <a:pt x="13019" y="5755"/>
                </a:lnTo>
                <a:lnTo>
                  <a:pt x="12736" y="5755"/>
                </a:lnTo>
                <a:lnTo>
                  <a:pt x="11133" y="6227"/>
                </a:lnTo>
                <a:lnTo>
                  <a:pt x="11038" y="6133"/>
                </a:lnTo>
                <a:lnTo>
                  <a:pt x="10472" y="6321"/>
                </a:lnTo>
                <a:lnTo>
                  <a:pt x="10001" y="6416"/>
                </a:lnTo>
                <a:lnTo>
                  <a:pt x="9434" y="6510"/>
                </a:lnTo>
                <a:lnTo>
                  <a:pt x="8680" y="6699"/>
                </a:lnTo>
                <a:lnTo>
                  <a:pt x="7642" y="6888"/>
                </a:lnTo>
                <a:lnTo>
                  <a:pt x="6416" y="7076"/>
                </a:lnTo>
                <a:lnTo>
                  <a:pt x="3963" y="7454"/>
                </a:lnTo>
                <a:lnTo>
                  <a:pt x="1604" y="7831"/>
                </a:lnTo>
                <a:lnTo>
                  <a:pt x="944" y="8020"/>
                </a:lnTo>
                <a:lnTo>
                  <a:pt x="567" y="7925"/>
                </a:lnTo>
                <a:lnTo>
                  <a:pt x="284" y="7831"/>
                </a:lnTo>
                <a:lnTo>
                  <a:pt x="189" y="7831"/>
                </a:lnTo>
                <a:lnTo>
                  <a:pt x="189" y="7925"/>
                </a:lnTo>
                <a:lnTo>
                  <a:pt x="189" y="8208"/>
                </a:lnTo>
                <a:lnTo>
                  <a:pt x="1" y="8397"/>
                </a:lnTo>
                <a:lnTo>
                  <a:pt x="1" y="8586"/>
                </a:lnTo>
                <a:lnTo>
                  <a:pt x="1" y="8680"/>
                </a:lnTo>
                <a:lnTo>
                  <a:pt x="95" y="8774"/>
                </a:lnTo>
                <a:lnTo>
                  <a:pt x="472" y="8869"/>
                </a:lnTo>
                <a:lnTo>
                  <a:pt x="755" y="8869"/>
                </a:lnTo>
                <a:lnTo>
                  <a:pt x="567" y="8963"/>
                </a:lnTo>
                <a:lnTo>
                  <a:pt x="755" y="8963"/>
                </a:lnTo>
                <a:lnTo>
                  <a:pt x="1038" y="8869"/>
                </a:lnTo>
                <a:lnTo>
                  <a:pt x="1416" y="8586"/>
                </a:lnTo>
                <a:lnTo>
                  <a:pt x="1416" y="8774"/>
                </a:lnTo>
                <a:lnTo>
                  <a:pt x="1510" y="8869"/>
                </a:lnTo>
                <a:lnTo>
                  <a:pt x="1699" y="8774"/>
                </a:lnTo>
                <a:lnTo>
                  <a:pt x="1793" y="8774"/>
                </a:lnTo>
                <a:lnTo>
                  <a:pt x="2265" y="8586"/>
                </a:lnTo>
                <a:lnTo>
                  <a:pt x="2642" y="8491"/>
                </a:lnTo>
                <a:lnTo>
                  <a:pt x="3397" y="8491"/>
                </a:lnTo>
                <a:lnTo>
                  <a:pt x="4152" y="8397"/>
                </a:lnTo>
                <a:lnTo>
                  <a:pt x="4623" y="8397"/>
                </a:lnTo>
                <a:lnTo>
                  <a:pt x="5001" y="8114"/>
                </a:lnTo>
                <a:lnTo>
                  <a:pt x="5001" y="8208"/>
                </a:lnTo>
                <a:lnTo>
                  <a:pt x="5284" y="8114"/>
                </a:lnTo>
                <a:lnTo>
                  <a:pt x="5850" y="7831"/>
                </a:lnTo>
                <a:lnTo>
                  <a:pt x="5944" y="7925"/>
                </a:lnTo>
                <a:lnTo>
                  <a:pt x="5850" y="8020"/>
                </a:lnTo>
                <a:lnTo>
                  <a:pt x="5850" y="8114"/>
                </a:lnTo>
                <a:lnTo>
                  <a:pt x="5944" y="8020"/>
                </a:lnTo>
                <a:lnTo>
                  <a:pt x="6416" y="7925"/>
                </a:lnTo>
                <a:lnTo>
                  <a:pt x="7170" y="7925"/>
                </a:lnTo>
                <a:lnTo>
                  <a:pt x="7170" y="8020"/>
                </a:lnTo>
                <a:lnTo>
                  <a:pt x="7076" y="8114"/>
                </a:lnTo>
                <a:lnTo>
                  <a:pt x="7265" y="8020"/>
                </a:lnTo>
                <a:lnTo>
                  <a:pt x="7359" y="7925"/>
                </a:lnTo>
                <a:lnTo>
                  <a:pt x="7359" y="7831"/>
                </a:lnTo>
                <a:lnTo>
                  <a:pt x="7548" y="8020"/>
                </a:lnTo>
                <a:lnTo>
                  <a:pt x="8397" y="7642"/>
                </a:lnTo>
                <a:lnTo>
                  <a:pt x="8963" y="7454"/>
                </a:lnTo>
                <a:lnTo>
                  <a:pt x="9151" y="7359"/>
                </a:lnTo>
                <a:lnTo>
                  <a:pt x="9246" y="7359"/>
                </a:lnTo>
                <a:lnTo>
                  <a:pt x="9151" y="7171"/>
                </a:lnTo>
                <a:lnTo>
                  <a:pt x="9246" y="7076"/>
                </a:lnTo>
                <a:lnTo>
                  <a:pt x="9340" y="7076"/>
                </a:lnTo>
                <a:lnTo>
                  <a:pt x="9340" y="7171"/>
                </a:lnTo>
                <a:lnTo>
                  <a:pt x="9434" y="7076"/>
                </a:lnTo>
                <a:lnTo>
                  <a:pt x="9529" y="7171"/>
                </a:lnTo>
                <a:lnTo>
                  <a:pt x="9434" y="7265"/>
                </a:lnTo>
                <a:lnTo>
                  <a:pt x="9340" y="7265"/>
                </a:lnTo>
                <a:lnTo>
                  <a:pt x="9340" y="7359"/>
                </a:lnTo>
                <a:lnTo>
                  <a:pt x="9717" y="7171"/>
                </a:lnTo>
                <a:lnTo>
                  <a:pt x="10095" y="7076"/>
                </a:lnTo>
                <a:lnTo>
                  <a:pt x="10095" y="7171"/>
                </a:lnTo>
                <a:lnTo>
                  <a:pt x="10001" y="7171"/>
                </a:lnTo>
                <a:lnTo>
                  <a:pt x="9906" y="7265"/>
                </a:lnTo>
                <a:lnTo>
                  <a:pt x="9906" y="7359"/>
                </a:lnTo>
                <a:lnTo>
                  <a:pt x="9623" y="7265"/>
                </a:lnTo>
                <a:lnTo>
                  <a:pt x="9717" y="7454"/>
                </a:lnTo>
                <a:lnTo>
                  <a:pt x="10850" y="7076"/>
                </a:lnTo>
                <a:lnTo>
                  <a:pt x="11038" y="7076"/>
                </a:lnTo>
                <a:lnTo>
                  <a:pt x="11133" y="7171"/>
                </a:lnTo>
                <a:lnTo>
                  <a:pt x="11321" y="7265"/>
                </a:lnTo>
                <a:lnTo>
                  <a:pt x="11416" y="7265"/>
                </a:lnTo>
                <a:lnTo>
                  <a:pt x="11604" y="7171"/>
                </a:lnTo>
                <a:lnTo>
                  <a:pt x="11793" y="6982"/>
                </a:lnTo>
                <a:lnTo>
                  <a:pt x="11887" y="6888"/>
                </a:lnTo>
                <a:lnTo>
                  <a:pt x="12170" y="6888"/>
                </a:lnTo>
                <a:lnTo>
                  <a:pt x="12076" y="7076"/>
                </a:lnTo>
                <a:lnTo>
                  <a:pt x="12265" y="7076"/>
                </a:lnTo>
                <a:lnTo>
                  <a:pt x="12359" y="6888"/>
                </a:lnTo>
                <a:lnTo>
                  <a:pt x="12548" y="6793"/>
                </a:lnTo>
                <a:lnTo>
                  <a:pt x="12736" y="6793"/>
                </a:lnTo>
                <a:lnTo>
                  <a:pt x="12453" y="6982"/>
                </a:lnTo>
                <a:lnTo>
                  <a:pt x="12925" y="6982"/>
                </a:lnTo>
                <a:lnTo>
                  <a:pt x="13491" y="6888"/>
                </a:lnTo>
                <a:lnTo>
                  <a:pt x="14434" y="6605"/>
                </a:lnTo>
                <a:lnTo>
                  <a:pt x="15849" y="6510"/>
                </a:lnTo>
                <a:lnTo>
                  <a:pt x="16510" y="6416"/>
                </a:lnTo>
                <a:lnTo>
                  <a:pt x="16982" y="6227"/>
                </a:lnTo>
                <a:lnTo>
                  <a:pt x="17831" y="6038"/>
                </a:lnTo>
                <a:lnTo>
                  <a:pt x="18680" y="6038"/>
                </a:lnTo>
                <a:lnTo>
                  <a:pt x="19057" y="5850"/>
                </a:lnTo>
                <a:lnTo>
                  <a:pt x="19340" y="5755"/>
                </a:lnTo>
                <a:lnTo>
                  <a:pt x="20472" y="5661"/>
                </a:lnTo>
                <a:lnTo>
                  <a:pt x="21604" y="5567"/>
                </a:lnTo>
                <a:lnTo>
                  <a:pt x="22736" y="5378"/>
                </a:lnTo>
                <a:lnTo>
                  <a:pt x="23774" y="5095"/>
                </a:lnTo>
                <a:lnTo>
                  <a:pt x="23774" y="5284"/>
                </a:lnTo>
                <a:lnTo>
                  <a:pt x="24151" y="5189"/>
                </a:lnTo>
                <a:lnTo>
                  <a:pt x="24246" y="5189"/>
                </a:lnTo>
                <a:lnTo>
                  <a:pt x="24246" y="5095"/>
                </a:lnTo>
                <a:lnTo>
                  <a:pt x="24623" y="5001"/>
                </a:lnTo>
                <a:lnTo>
                  <a:pt x="25000" y="5095"/>
                </a:lnTo>
                <a:lnTo>
                  <a:pt x="25378" y="5095"/>
                </a:lnTo>
                <a:lnTo>
                  <a:pt x="25755" y="4906"/>
                </a:lnTo>
                <a:lnTo>
                  <a:pt x="25755" y="5095"/>
                </a:lnTo>
                <a:lnTo>
                  <a:pt x="25849" y="5001"/>
                </a:lnTo>
                <a:lnTo>
                  <a:pt x="26132" y="4906"/>
                </a:lnTo>
                <a:lnTo>
                  <a:pt x="27264" y="4906"/>
                </a:lnTo>
                <a:lnTo>
                  <a:pt x="28491" y="4718"/>
                </a:lnTo>
                <a:lnTo>
                  <a:pt x="28302" y="4529"/>
                </a:lnTo>
                <a:lnTo>
                  <a:pt x="28491" y="4435"/>
                </a:lnTo>
                <a:lnTo>
                  <a:pt x="28585" y="4340"/>
                </a:lnTo>
                <a:lnTo>
                  <a:pt x="28774" y="4529"/>
                </a:lnTo>
                <a:lnTo>
                  <a:pt x="28679" y="4623"/>
                </a:lnTo>
                <a:lnTo>
                  <a:pt x="29717" y="4623"/>
                </a:lnTo>
                <a:lnTo>
                  <a:pt x="30189" y="4529"/>
                </a:lnTo>
                <a:lnTo>
                  <a:pt x="31510" y="4246"/>
                </a:lnTo>
                <a:lnTo>
                  <a:pt x="32076" y="4057"/>
                </a:lnTo>
                <a:lnTo>
                  <a:pt x="32547" y="3869"/>
                </a:lnTo>
                <a:lnTo>
                  <a:pt x="32642" y="3963"/>
                </a:lnTo>
                <a:lnTo>
                  <a:pt x="32830" y="4057"/>
                </a:lnTo>
                <a:lnTo>
                  <a:pt x="33019" y="4057"/>
                </a:lnTo>
                <a:lnTo>
                  <a:pt x="33679" y="3869"/>
                </a:lnTo>
                <a:lnTo>
                  <a:pt x="33962" y="3586"/>
                </a:lnTo>
                <a:lnTo>
                  <a:pt x="34623" y="3586"/>
                </a:lnTo>
                <a:lnTo>
                  <a:pt x="35660" y="3491"/>
                </a:lnTo>
                <a:lnTo>
                  <a:pt x="37170" y="3586"/>
                </a:lnTo>
                <a:lnTo>
                  <a:pt x="37547" y="3397"/>
                </a:lnTo>
                <a:lnTo>
                  <a:pt x="38019" y="3303"/>
                </a:lnTo>
                <a:lnTo>
                  <a:pt x="39151" y="3208"/>
                </a:lnTo>
                <a:lnTo>
                  <a:pt x="41038" y="3208"/>
                </a:lnTo>
                <a:lnTo>
                  <a:pt x="41038" y="3114"/>
                </a:lnTo>
                <a:lnTo>
                  <a:pt x="41226" y="3020"/>
                </a:lnTo>
                <a:lnTo>
                  <a:pt x="41981" y="2925"/>
                </a:lnTo>
                <a:lnTo>
                  <a:pt x="44811" y="2925"/>
                </a:lnTo>
                <a:lnTo>
                  <a:pt x="45000" y="2831"/>
                </a:lnTo>
                <a:lnTo>
                  <a:pt x="45189" y="2642"/>
                </a:lnTo>
                <a:lnTo>
                  <a:pt x="45283" y="2548"/>
                </a:lnTo>
                <a:lnTo>
                  <a:pt x="45566" y="2548"/>
                </a:lnTo>
                <a:lnTo>
                  <a:pt x="45472" y="2737"/>
                </a:lnTo>
                <a:lnTo>
                  <a:pt x="45472" y="2737"/>
                </a:lnTo>
                <a:lnTo>
                  <a:pt x="46132" y="2548"/>
                </a:lnTo>
                <a:lnTo>
                  <a:pt x="46887" y="2548"/>
                </a:lnTo>
                <a:lnTo>
                  <a:pt x="47547" y="2454"/>
                </a:lnTo>
                <a:lnTo>
                  <a:pt x="48207" y="2265"/>
                </a:lnTo>
                <a:lnTo>
                  <a:pt x="48302" y="2359"/>
                </a:lnTo>
                <a:lnTo>
                  <a:pt x="49434" y="2359"/>
                </a:lnTo>
                <a:lnTo>
                  <a:pt x="49717" y="2265"/>
                </a:lnTo>
                <a:lnTo>
                  <a:pt x="50094" y="2171"/>
                </a:lnTo>
                <a:lnTo>
                  <a:pt x="50755" y="2076"/>
                </a:lnTo>
                <a:lnTo>
                  <a:pt x="52170" y="1982"/>
                </a:lnTo>
                <a:lnTo>
                  <a:pt x="54056" y="1793"/>
                </a:lnTo>
                <a:lnTo>
                  <a:pt x="56132" y="1510"/>
                </a:lnTo>
                <a:lnTo>
                  <a:pt x="56037" y="1605"/>
                </a:lnTo>
                <a:lnTo>
                  <a:pt x="55943" y="1699"/>
                </a:lnTo>
                <a:lnTo>
                  <a:pt x="55754" y="1699"/>
                </a:lnTo>
                <a:lnTo>
                  <a:pt x="55471" y="1793"/>
                </a:lnTo>
                <a:lnTo>
                  <a:pt x="55377" y="1888"/>
                </a:lnTo>
                <a:lnTo>
                  <a:pt x="56415" y="1605"/>
                </a:lnTo>
                <a:lnTo>
                  <a:pt x="56887" y="1510"/>
                </a:lnTo>
                <a:lnTo>
                  <a:pt x="56981" y="1605"/>
                </a:lnTo>
                <a:lnTo>
                  <a:pt x="56887" y="1699"/>
                </a:lnTo>
                <a:lnTo>
                  <a:pt x="57358" y="1605"/>
                </a:lnTo>
                <a:lnTo>
                  <a:pt x="57736" y="1605"/>
                </a:lnTo>
                <a:lnTo>
                  <a:pt x="58207" y="1510"/>
                </a:lnTo>
                <a:lnTo>
                  <a:pt x="58679" y="1510"/>
                </a:lnTo>
                <a:lnTo>
                  <a:pt x="58773" y="1416"/>
                </a:lnTo>
                <a:lnTo>
                  <a:pt x="58868" y="1322"/>
                </a:lnTo>
                <a:lnTo>
                  <a:pt x="59056" y="1133"/>
                </a:lnTo>
                <a:lnTo>
                  <a:pt x="59151" y="1227"/>
                </a:lnTo>
                <a:lnTo>
                  <a:pt x="59339" y="1227"/>
                </a:lnTo>
                <a:lnTo>
                  <a:pt x="59434" y="1322"/>
                </a:lnTo>
                <a:lnTo>
                  <a:pt x="59339" y="1510"/>
                </a:lnTo>
                <a:lnTo>
                  <a:pt x="59811" y="1416"/>
                </a:lnTo>
                <a:lnTo>
                  <a:pt x="60000" y="1322"/>
                </a:lnTo>
                <a:lnTo>
                  <a:pt x="60094" y="1416"/>
                </a:lnTo>
                <a:lnTo>
                  <a:pt x="60377" y="1322"/>
                </a:lnTo>
                <a:lnTo>
                  <a:pt x="60660" y="1227"/>
                </a:lnTo>
                <a:lnTo>
                  <a:pt x="61320" y="1133"/>
                </a:lnTo>
                <a:lnTo>
                  <a:pt x="61981" y="1227"/>
                </a:lnTo>
                <a:lnTo>
                  <a:pt x="62641" y="1227"/>
                </a:lnTo>
                <a:lnTo>
                  <a:pt x="62547" y="1133"/>
                </a:lnTo>
                <a:lnTo>
                  <a:pt x="63207" y="1039"/>
                </a:lnTo>
                <a:lnTo>
                  <a:pt x="63019" y="1133"/>
                </a:lnTo>
                <a:lnTo>
                  <a:pt x="63585" y="1133"/>
                </a:lnTo>
                <a:lnTo>
                  <a:pt x="63302" y="1039"/>
                </a:lnTo>
                <a:lnTo>
                  <a:pt x="63773" y="850"/>
                </a:lnTo>
                <a:lnTo>
                  <a:pt x="64151" y="756"/>
                </a:lnTo>
                <a:lnTo>
                  <a:pt x="64434" y="850"/>
                </a:lnTo>
                <a:lnTo>
                  <a:pt x="64434" y="1133"/>
                </a:lnTo>
                <a:lnTo>
                  <a:pt x="65283" y="850"/>
                </a:lnTo>
                <a:lnTo>
                  <a:pt x="65283" y="944"/>
                </a:lnTo>
                <a:lnTo>
                  <a:pt x="65471" y="944"/>
                </a:lnTo>
                <a:lnTo>
                  <a:pt x="65566" y="850"/>
                </a:lnTo>
                <a:lnTo>
                  <a:pt x="65754" y="944"/>
                </a:lnTo>
                <a:lnTo>
                  <a:pt x="66132" y="850"/>
                </a:lnTo>
                <a:lnTo>
                  <a:pt x="66981" y="850"/>
                </a:lnTo>
                <a:lnTo>
                  <a:pt x="66981" y="944"/>
                </a:lnTo>
                <a:lnTo>
                  <a:pt x="66886" y="1039"/>
                </a:lnTo>
                <a:lnTo>
                  <a:pt x="66792" y="1039"/>
                </a:lnTo>
                <a:lnTo>
                  <a:pt x="66792" y="1133"/>
                </a:lnTo>
                <a:lnTo>
                  <a:pt x="67641" y="944"/>
                </a:lnTo>
                <a:lnTo>
                  <a:pt x="68113" y="850"/>
                </a:lnTo>
                <a:lnTo>
                  <a:pt x="68584" y="850"/>
                </a:lnTo>
                <a:lnTo>
                  <a:pt x="68773" y="944"/>
                </a:lnTo>
                <a:lnTo>
                  <a:pt x="68962" y="944"/>
                </a:lnTo>
                <a:lnTo>
                  <a:pt x="69150" y="850"/>
                </a:lnTo>
                <a:lnTo>
                  <a:pt x="70849" y="944"/>
                </a:lnTo>
                <a:lnTo>
                  <a:pt x="71509" y="850"/>
                </a:lnTo>
                <a:lnTo>
                  <a:pt x="72169" y="756"/>
                </a:lnTo>
                <a:lnTo>
                  <a:pt x="73207" y="756"/>
                </a:lnTo>
                <a:lnTo>
                  <a:pt x="73584" y="944"/>
                </a:lnTo>
                <a:lnTo>
                  <a:pt x="73962" y="944"/>
                </a:lnTo>
                <a:lnTo>
                  <a:pt x="73773" y="756"/>
                </a:lnTo>
                <a:lnTo>
                  <a:pt x="74056" y="567"/>
                </a:lnTo>
                <a:lnTo>
                  <a:pt x="74150" y="567"/>
                </a:lnTo>
                <a:lnTo>
                  <a:pt x="74150" y="756"/>
                </a:lnTo>
                <a:lnTo>
                  <a:pt x="74339" y="850"/>
                </a:lnTo>
                <a:lnTo>
                  <a:pt x="74433" y="756"/>
                </a:lnTo>
                <a:lnTo>
                  <a:pt x="74716" y="661"/>
                </a:lnTo>
                <a:lnTo>
                  <a:pt x="75188" y="661"/>
                </a:lnTo>
                <a:lnTo>
                  <a:pt x="75188" y="756"/>
                </a:lnTo>
                <a:lnTo>
                  <a:pt x="74999" y="850"/>
                </a:lnTo>
                <a:lnTo>
                  <a:pt x="75377" y="756"/>
                </a:lnTo>
                <a:lnTo>
                  <a:pt x="75754" y="756"/>
                </a:lnTo>
                <a:lnTo>
                  <a:pt x="75471" y="850"/>
                </a:lnTo>
                <a:lnTo>
                  <a:pt x="75565" y="944"/>
                </a:lnTo>
                <a:lnTo>
                  <a:pt x="76226" y="1039"/>
                </a:lnTo>
                <a:lnTo>
                  <a:pt x="76320" y="850"/>
                </a:lnTo>
                <a:lnTo>
                  <a:pt x="76509" y="850"/>
                </a:lnTo>
                <a:lnTo>
                  <a:pt x="76792" y="756"/>
                </a:lnTo>
                <a:lnTo>
                  <a:pt x="77075" y="661"/>
                </a:lnTo>
                <a:lnTo>
                  <a:pt x="76886" y="850"/>
                </a:lnTo>
                <a:lnTo>
                  <a:pt x="76981" y="944"/>
                </a:lnTo>
                <a:lnTo>
                  <a:pt x="77264" y="1039"/>
                </a:lnTo>
                <a:lnTo>
                  <a:pt x="77547" y="1133"/>
                </a:lnTo>
                <a:lnTo>
                  <a:pt x="77924" y="1227"/>
                </a:lnTo>
                <a:lnTo>
                  <a:pt x="78018" y="1133"/>
                </a:lnTo>
                <a:lnTo>
                  <a:pt x="77924" y="1039"/>
                </a:lnTo>
                <a:lnTo>
                  <a:pt x="78207" y="944"/>
                </a:lnTo>
                <a:lnTo>
                  <a:pt x="78490" y="1039"/>
                </a:lnTo>
                <a:lnTo>
                  <a:pt x="78773" y="1039"/>
                </a:lnTo>
                <a:lnTo>
                  <a:pt x="79056" y="1133"/>
                </a:lnTo>
                <a:lnTo>
                  <a:pt x="79716" y="944"/>
                </a:lnTo>
                <a:lnTo>
                  <a:pt x="80282" y="756"/>
                </a:lnTo>
                <a:lnTo>
                  <a:pt x="80282" y="850"/>
                </a:lnTo>
                <a:lnTo>
                  <a:pt x="80188" y="944"/>
                </a:lnTo>
                <a:lnTo>
                  <a:pt x="80848" y="1039"/>
                </a:lnTo>
                <a:lnTo>
                  <a:pt x="81131" y="1039"/>
                </a:lnTo>
                <a:lnTo>
                  <a:pt x="81131" y="1133"/>
                </a:lnTo>
                <a:lnTo>
                  <a:pt x="81037" y="1227"/>
                </a:lnTo>
                <a:lnTo>
                  <a:pt x="81697" y="1039"/>
                </a:lnTo>
                <a:lnTo>
                  <a:pt x="81886" y="944"/>
                </a:lnTo>
                <a:lnTo>
                  <a:pt x="81792" y="850"/>
                </a:lnTo>
                <a:lnTo>
                  <a:pt x="81414" y="850"/>
                </a:lnTo>
                <a:lnTo>
                  <a:pt x="80943" y="944"/>
                </a:lnTo>
                <a:lnTo>
                  <a:pt x="81037" y="756"/>
                </a:lnTo>
                <a:lnTo>
                  <a:pt x="80754" y="944"/>
                </a:lnTo>
                <a:lnTo>
                  <a:pt x="80660" y="756"/>
                </a:lnTo>
                <a:lnTo>
                  <a:pt x="80754" y="661"/>
                </a:lnTo>
                <a:lnTo>
                  <a:pt x="80188" y="661"/>
                </a:lnTo>
                <a:lnTo>
                  <a:pt x="80188" y="567"/>
                </a:lnTo>
                <a:lnTo>
                  <a:pt x="80282" y="567"/>
                </a:lnTo>
                <a:lnTo>
                  <a:pt x="79528" y="473"/>
                </a:lnTo>
                <a:lnTo>
                  <a:pt x="79339" y="567"/>
                </a:lnTo>
                <a:lnTo>
                  <a:pt x="79245" y="567"/>
                </a:lnTo>
                <a:lnTo>
                  <a:pt x="79245" y="661"/>
                </a:lnTo>
                <a:lnTo>
                  <a:pt x="79056" y="850"/>
                </a:lnTo>
                <a:lnTo>
                  <a:pt x="78867" y="378"/>
                </a:lnTo>
                <a:lnTo>
                  <a:pt x="78679" y="473"/>
                </a:lnTo>
                <a:lnTo>
                  <a:pt x="78396" y="567"/>
                </a:lnTo>
                <a:lnTo>
                  <a:pt x="78018" y="661"/>
                </a:lnTo>
                <a:lnTo>
                  <a:pt x="77924" y="661"/>
                </a:lnTo>
                <a:lnTo>
                  <a:pt x="77830" y="567"/>
                </a:lnTo>
                <a:lnTo>
                  <a:pt x="77075" y="567"/>
                </a:lnTo>
                <a:lnTo>
                  <a:pt x="77264" y="473"/>
                </a:lnTo>
                <a:lnTo>
                  <a:pt x="77169" y="284"/>
                </a:lnTo>
                <a:lnTo>
                  <a:pt x="76981" y="378"/>
                </a:lnTo>
                <a:lnTo>
                  <a:pt x="76792" y="473"/>
                </a:lnTo>
                <a:lnTo>
                  <a:pt x="76037" y="473"/>
                </a:lnTo>
                <a:lnTo>
                  <a:pt x="74716" y="190"/>
                </a:lnTo>
                <a:lnTo>
                  <a:pt x="74433" y="378"/>
                </a:lnTo>
                <a:lnTo>
                  <a:pt x="74056" y="378"/>
                </a:lnTo>
                <a:lnTo>
                  <a:pt x="74150" y="190"/>
                </a:lnTo>
                <a:lnTo>
                  <a:pt x="74056" y="190"/>
                </a:lnTo>
                <a:lnTo>
                  <a:pt x="73773" y="284"/>
                </a:lnTo>
                <a:lnTo>
                  <a:pt x="73773" y="95"/>
                </a:lnTo>
                <a:lnTo>
                  <a:pt x="73301" y="190"/>
                </a:lnTo>
                <a:lnTo>
                  <a:pt x="72830" y="190"/>
                </a:lnTo>
                <a:lnTo>
                  <a:pt x="72830" y="378"/>
                </a:lnTo>
                <a:lnTo>
                  <a:pt x="72924" y="473"/>
                </a:lnTo>
                <a:lnTo>
                  <a:pt x="72924" y="567"/>
                </a:lnTo>
                <a:lnTo>
                  <a:pt x="72735" y="661"/>
                </a:lnTo>
                <a:lnTo>
                  <a:pt x="72735" y="567"/>
                </a:lnTo>
                <a:lnTo>
                  <a:pt x="72547" y="473"/>
                </a:lnTo>
                <a:lnTo>
                  <a:pt x="72452" y="378"/>
                </a:lnTo>
                <a:lnTo>
                  <a:pt x="72641" y="284"/>
                </a:lnTo>
                <a:lnTo>
                  <a:pt x="71603" y="284"/>
                </a:lnTo>
                <a:lnTo>
                  <a:pt x="70849" y="190"/>
                </a:lnTo>
                <a:lnTo>
                  <a:pt x="70660" y="284"/>
                </a:lnTo>
                <a:lnTo>
                  <a:pt x="69905" y="473"/>
                </a:lnTo>
                <a:lnTo>
                  <a:pt x="69056" y="473"/>
                </a:lnTo>
                <a:lnTo>
                  <a:pt x="68207" y="378"/>
                </a:lnTo>
                <a:lnTo>
                  <a:pt x="67547" y="284"/>
                </a:lnTo>
                <a:lnTo>
                  <a:pt x="67641" y="190"/>
                </a:lnTo>
                <a:lnTo>
                  <a:pt x="67735" y="190"/>
                </a:lnTo>
                <a:lnTo>
                  <a:pt x="67169" y="95"/>
                </a:lnTo>
                <a:lnTo>
                  <a:pt x="66698" y="95"/>
                </a:lnTo>
                <a:lnTo>
                  <a:pt x="66886" y="190"/>
                </a:lnTo>
                <a:lnTo>
                  <a:pt x="65283" y="190"/>
                </a:lnTo>
                <a:lnTo>
                  <a:pt x="64905" y="95"/>
                </a:lnTo>
                <a:lnTo>
                  <a:pt x="64905" y="190"/>
                </a:lnTo>
                <a:lnTo>
                  <a:pt x="65000" y="190"/>
                </a:lnTo>
                <a:lnTo>
                  <a:pt x="65094" y="284"/>
                </a:lnTo>
                <a:lnTo>
                  <a:pt x="65094" y="378"/>
                </a:lnTo>
                <a:lnTo>
                  <a:pt x="64528" y="284"/>
                </a:lnTo>
                <a:lnTo>
                  <a:pt x="63962" y="190"/>
                </a:lnTo>
                <a:lnTo>
                  <a:pt x="63773" y="284"/>
                </a:lnTo>
                <a:lnTo>
                  <a:pt x="63585" y="473"/>
                </a:lnTo>
                <a:lnTo>
                  <a:pt x="63396" y="567"/>
                </a:lnTo>
                <a:lnTo>
                  <a:pt x="63302" y="567"/>
                </a:lnTo>
                <a:lnTo>
                  <a:pt x="63207" y="473"/>
                </a:lnTo>
                <a:lnTo>
                  <a:pt x="63207" y="284"/>
                </a:lnTo>
                <a:lnTo>
                  <a:pt x="63396" y="284"/>
                </a:lnTo>
                <a:lnTo>
                  <a:pt x="63490" y="190"/>
                </a:lnTo>
                <a:lnTo>
                  <a:pt x="63113" y="190"/>
                </a:lnTo>
                <a:lnTo>
                  <a:pt x="61981" y="284"/>
                </a:lnTo>
                <a:lnTo>
                  <a:pt x="61320" y="284"/>
                </a:lnTo>
                <a:lnTo>
                  <a:pt x="61226" y="190"/>
                </a:lnTo>
                <a:lnTo>
                  <a:pt x="61320" y="95"/>
                </a:lnTo>
                <a:lnTo>
                  <a:pt x="60849" y="190"/>
                </a:lnTo>
                <a:lnTo>
                  <a:pt x="60547" y="3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268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76200" y="6573252"/>
            <a:ext cx="12020550" cy="228600"/>
          </a:xfrm>
          <a:custGeom>
            <a:avLst/>
            <a:gdLst>
              <a:gd name="connsiteX0" fmla="*/ 0 w 12020550"/>
              <a:gd name="connsiteY0" fmla="*/ 38101 h 228600"/>
              <a:gd name="connsiteX1" fmla="*/ 38101 w 12020550"/>
              <a:gd name="connsiteY1" fmla="*/ 0 h 228600"/>
              <a:gd name="connsiteX2" fmla="*/ 396431 w 12020550"/>
              <a:gd name="connsiteY2" fmla="*/ 0 h 228600"/>
              <a:gd name="connsiteX3" fmla="*/ 993649 w 12020550"/>
              <a:gd name="connsiteY3" fmla="*/ 0 h 228600"/>
              <a:gd name="connsiteX4" fmla="*/ 1590866 w 12020550"/>
              <a:gd name="connsiteY4" fmla="*/ 0 h 228600"/>
              <a:gd name="connsiteX5" fmla="*/ 2307527 w 12020550"/>
              <a:gd name="connsiteY5" fmla="*/ 0 h 228600"/>
              <a:gd name="connsiteX6" fmla="*/ 2785301 w 12020550"/>
              <a:gd name="connsiteY6" fmla="*/ 0 h 228600"/>
              <a:gd name="connsiteX7" fmla="*/ 3024188 w 12020550"/>
              <a:gd name="connsiteY7" fmla="*/ 0 h 228600"/>
              <a:gd name="connsiteX8" fmla="*/ 3621405 w 12020550"/>
              <a:gd name="connsiteY8" fmla="*/ 0 h 228600"/>
              <a:gd name="connsiteX9" fmla="*/ 4338066 w 12020550"/>
              <a:gd name="connsiteY9" fmla="*/ 0 h 228600"/>
              <a:gd name="connsiteX10" fmla="*/ 4935284 w 12020550"/>
              <a:gd name="connsiteY10" fmla="*/ 0 h 228600"/>
              <a:gd name="connsiteX11" fmla="*/ 5651945 w 12020550"/>
              <a:gd name="connsiteY11" fmla="*/ 0 h 228600"/>
              <a:gd name="connsiteX12" fmla="*/ 6368605 w 12020550"/>
              <a:gd name="connsiteY12" fmla="*/ 0 h 228600"/>
              <a:gd name="connsiteX13" fmla="*/ 6726936 w 12020550"/>
              <a:gd name="connsiteY13" fmla="*/ 0 h 228600"/>
              <a:gd name="connsiteX14" fmla="*/ 7563040 w 12020550"/>
              <a:gd name="connsiteY14" fmla="*/ 0 h 228600"/>
              <a:gd name="connsiteX15" fmla="*/ 7921371 w 12020550"/>
              <a:gd name="connsiteY15" fmla="*/ 0 h 228600"/>
              <a:gd name="connsiteX16" fmla="*/ 8518588 w 12020550"/>
              <a:gd name="connsiteY16" fmla="*/ 0 h 228600"/>
              <a:gd name="connsiteX17" fmla="*/ 9354692 w 12020550"/>
              <a:gd name="connsiteY17" fmla="*/ 0 h 228600"/>
              <a:gd name="connsiteX18" fmla="*/ 9713023 w 12020550"/>
              <a:gd name="connsiteY18" fmla="*/ 0 h 228600"/>
              <a:gd name="connsiteX19" fmla="*/ 10310240 w 12020550"/>
              <a:gd name="connsiteY19" fmla="*/ 0 h 228600"/>
              <a:gd name="connsiteX20" fmla="*/ 10788014 w 12020550"/>
              <a:gd name="connsiteY20" fmla="*/ 0 h 228600"/>
              <a:gd name="connsiteX21" fmla="*/ 11265788 w 12020550"/>
              <a:gd name="connsiteY21" fmla="*/ 0 h 228600"/>
              <a:gd name="connsiteX22" fmla="*/ 11982449 w 12020550"/>
              <a:gd name="connsiteY22" fmla="*/ 0 h 228600"/>
              <a:gd name="connsiteX23" fmla="*/ 12020550 w 12020550"/>
              <a:gd name="connsiteY23" fmla="*/ 38101 h 228600"/>
              <a:gd name="connsiteX24" fmla="*/ 12020550 w 12020550"/>
              <a:gd name="connsiteY24" fmla="*/ 190499 h 228600"/>
              <a:gd name="connsiteX25" fmla="*/ 11982449 w 12020550"/>
              <a:gd name="connsiteY25" fmla="*/ 228600 h 228600"/>
              <a:gd name="connsiteX26" fmla="*/ 11385232 w 12020550"/>
              <a:gd name="connsiteY26" fmla="*/ 228600 h 228600"/>
              <a:gd name="connsiteX27" fmla="*/ 11146345 w 12020550"/>
              <a:gd name="connsiteY27" fmla="*/ 228600 h 228600"/>
              <a:gd name="connsiteX28" fmla="*/ 10788014 w 12020550"/>
              <a:gd name="connsiteY28" fmla="*/ 228600 h 228600"/>
              <a:gd name="connsiteX29" fmla="*/ 10310240 w 12020550"/>
              <a:gd name="connsiteY29" fmla="*/ 228600 h 228600"/>
              <a:gd name="connsiteX30" fmla="*/ 9713023 w 12020550"/>
              <a:gd name="connsiteY30" fmla="*/ 228600 h 228600"/>
              <a:gd name="connsiteX31" fmla="*/ 9235249 w 12020550"/>
              <a:gd name="connsiteY31" fmla="*/ 228600 h 228600"/>
              <a:gd name="connsiteX32" fmla="*/ 8757475 w 12020550"/>
              <a:gd name="connsiteY32" fmla="*/ 228600 h 228600"/>
              <a:gd name="connsiteX33" fmla="*/ 7921371 w 12020550"/>
              <a:gd name="connsiteY33" fmla="*/ 228600 h 228600"/>
              <a:gd name="connsiteX34" fmla="*/ 7443597 w 12020550"/>
              <a:gd name="connsiteY34" fmla="*/ 228600 h 228600"/>
              <a:gd name="connsiteX35" fmla="*/ 7085266 w 12020550"/>
              <a:gd name="connsiteY35" fmla="*/ 228600 h 228600"/>
              <a:gd name="connsiteX36" fmla="*/ 6488049 w 12020550"/>
              <a:gd name="connsiteY36" fmla="*/ 228600 h 228600"/>
              <a:gd name="connsiteX37" fmla="*/ 5771388 w 12020550"/>
              <a:gd name="connsiteY37" fmla="*/ 228600 h 228600"/>
              <a:gd name="connsiteX38" fmla="*/ 5532501 w 12020550"/>
              <a:gd name="connsiteY38" fmla="*/ 228600 h 228600"/>
              <a:gd name="connsiteX39" fmla="*/ 4935284 w 12020550"/>
              <a:gd name="connsiteY39" fmla="*/ 228600 h 228600"/>
              <a:gd name="connsiteX40" fmla="*/ 4457510 w 12020550"/>
              <a:gd name="connsiteY40" fmla="*/ 228600 h 228600"/>
              <a:gd name="connsiteX41" fmla="*/ 3740849 w 12020550"/>
              <a:gd name="connsiteY41" fmla="*/ 228600 h 228600"/>
              <a:gd name="connsiteX42" fmla="*/ 3382518 w 12020550"/>
              <a:gd name="connsiteY42" fmla="*/ 228600 h 228600"/>
              <a:gd name="connsiteX43" fmla="*/ 2665858 w 12020550"/>
              <a:gd name="connsiteY43" fmla="*/ 228600 h 228600"/>
              <a:gd name="connsiteX44" fmla="*/ 2307527 w 12020550"/>
              <a:gd name="connsiteY44" fmla="*/ 228600 h 228600"/>
              <a:gd name="connsiteX45" fmla="*/ 2068640 w 12020550"/>
              <a:gd name="connsiteY45" fmla="*/ 228600 h 228600"/>
              <a:gd name="connsiteX46" fmla="*/ 1471423 w 12020550"/>
              <a:gd name="connsiteY46" fmla="*/ 228600 h 228600"/>
              <a:gd name="connsiteX47" fmla="*/ 635318 w 12020550"/>
              <a:gd name="connsiteY47" fmla="*/ 228600 h 228600"/>
              <a:gd name="connsiteX48" fmla="*/ 38101 w 12020550"/>
              <a:gd name="connsiteY48" fmla="*/ 228600 h 228600"/>
              <a:gd name="connsiteX49" fmla="*/ 0 w 12020550"/>
              <a:gd name="connsiteY49" fmla="*/ 190499 h 228600"/>
              <a:gd name="connsiteX50" fmla="*/ 0 w 1202055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2055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66034" y="-12283"/>
                  <a:pt x="309893" y="32061"/>
                  <a:pt x="396431" y="0"/>
                </a:cubicBezTo>
                <a:cubicBezTo>
                  <a:pt x="482969" y="-32061"/>
                  <a:pt x="704456" y="55787"/>
                  <a:pt x="993649" y="0"/>
                </a:cubicBezTo>
                <a:cubicBezTo>
                  <a:pt x="1282842" y="-55787"/>
                  <a:pt x="1339792" y="952"/>
                  <a:pt x="1590866" y="0"/>
                </a:cubicBezTo>
                <a:cubicBezTo>
                  <a:pt x="1841940" y="-952"/>
                  <a:pt x="2041933" y="20934"/>
                  <a:pt x="2307527" y="0"/>
                </a:cubicBezTo>
                <a:cubicBezTo>
                  <a:pt x="2573121" y="-20934"/>
                  <a:pt x="2558065" y="22785"/>
                  <a:pt x="2785301" y="0"/>
                </a:cubicBezTo>
                <a:cubicBezTo>
                  <a:pt x="3012537" y="-22785"/>
                  <a:pt x="2955661" y="164"/>
                  <a:pt x="3024188" y="0"/>
                </a:cubicBezTo>
                <a:cubicBezTo>
                  <a:pt x="3092715" y="-164"/>
                  <a:pt x="3413149" y="71221"/>
                  <a:pt x="3621405" y="0"/>
                </a:cubicBezTo>
                <a:cubicBezTo>
                  <a:pt x="3829661" y="-71221"/>
                  <a:pt x="4182602" y="82933"/>
                  <a:pt x="4338066" y="0"/>
                </a:cubicBezTo>
                <a:cubicBezTo>
                  <a:pt x="4493530" y="-82933"/>
                  <a:pt x="4667484" y="48455"/>
                  <a:pt x="4935284" y="0"/>
                </a:cubicBezTo>
                <a:cubicBezTo>
                  <a:pt x="5203084" y="-48455"/>
                  <a:pt x="5353742" y="66483"/>
                  <a:pt x="5651945" y="0"/>
                </a:cubicBezTo>
                <a:cubicBezTo>
                  <a:pt x="5950148" y="-66483"/>
                  <a:pt x="6110901" y="26527"/>
                  <a:pt x="6368605" y="0"/>
                </a:cubicBezTo>
                <a:cubicBezTo>
                  <a:pt x="6626309" y="-26527"/>
                  <a:pt x="6627419" y="36472"/>
                  <a:pt x="6726936" y="0"/>
                </a:cubicBezTo>
                <a:cubicBezTo>
                  <a:pt x="6826453" y="-36472"/>
                  <a:pt x="7254345" y="28582"/>
                  <a:pt x="7563040" y="0"/>
                </a:cubicBezTo>
                <a:cubicBezTo>
                  <a:pt x="7871735" y="-28582"/>
                  <a:pt x="7826379" y="11249"/>
                  <a:pt x="7921371" y="0"/>
                </a:cubicBezTo>
                <a:cubicBezTo>
                  <a:pt x="8016363" y="-11249"/>
                  <a:pt x="8347947" y="65021"/>
                  <a:pt x="8518588" y="0"/>
                </a:cubicBezTo>
                <a:cubicBezTo>
                  <a:pt x="8689229" y="-65021"/>
                  <a:pt x="9124429" y="84244"/>
                  <a:pt x="9354692" y="0"/>
                </a:cubicBezTo>
                <a:cubicBezTo>
                  <a:pt x="9584955" y="-84244"/>
                  <a:pt x="9591387" y="6914"/>
                  <a:pt x="9713023" y="0"/>
                </a:cubicBezTo>
                <a:cubicBezTo>
                  <a:pt x="9834659" y="-6914"/>
                  <a:pt x="10046682" y="15392"/>
                  <a:pt x="10310240" y="0"/>
                </a:cubicBezTo>
                <a:cubicBezTo>
                  <a:pt x="10573798" y="-15392"/>
                  <a:pt x="10648872" y="30391"/>
                  <a:pt x="10788014" y="0"/>
                </a:cubicBezTo>
                <a:cubicBezTo>
                  <a:pt x="10927156" y="-30391"/>
                  <a:pt x="11127906" y="9811"/>
                  <a:pt x="11265788" y="0"/>
                </a:cubicBezTo>
                <a:cubicBezTo>
                  <a:pt x="11403670" y="-9811"/>
                  <a:pt x="11630294" y="39208"/>
                  <a:pt x="11982449" y="0"/>
                </a:cubicBezTo>
                <a:cubicBezTo>
                  <a:pt x="12005915" y="136"/>
                  <a:pt x="12025508" y="15903"/>
                  <a:pt x="12020550" y="38101"/>
                </a:cubicBezTo>
                <a:cubicBezTo>
                  <a:pt x="12030129" y="109582"/>
                  <a:pt x="12020232" y="159044"/>
                  <a:pt x="12020550" y="190499"/>
                </a:cubicBezTo>
                <a:cubicBezTo>
                  <a:pt x="12020271" y="208768"/>
                  <a:pt x="12004468" y="227478"/>
                  <a:pt x="11982449" y="228600"/>
                </a:cubicBezTo>
                <a:cubicBezTo>
                  <a:pt x="11790269" y="230783"/>
                  <a:pt x="11630089" y="184625"/>
                  <a:pt x="11385232" y="228600"/>
                </a:cubicBezTo>
                <a:cubicBezTo>
                  <a:pt x="11140375" y="272575"/>
                  <a:pt x="11198398" y="218392"/>
                  <a:pt x="11146345" y="228600"/>
                </a:cubicBezTo>
                <a:cubicBezTo>
                  <a:pt x="11094292" y="238808"/>
                  <a:pt x="10949662" y="200614"/>
                  <a:pt x="10788014" y="228600"/>
                </a:cubicBezTo>
                <a:cubicBezTo>
                  <a:pt x="10626366" y="256586"/>
                  <a:pt x="10411511" y="200637"/>
                  <a:pt x="10310240" y="228600"/>
                </a:cubicBezTo>
                <a:cubicBezTo>
                  <a:pt x="10208969" y="256563"/>
                  <a:pt x="9977607" y="194864"/>
                  <a:pt x="9713023" y="228600"/>
                </a:cubicBezTo>
                <a:cubicBezTo>
                  <a:pt x="9448439" y="262336"/>
                  <a:pt x="9359804" y="212467"/>
                  <a:pt x="9235249" y="228600"/>
                </a:cubicBezTo>
                <a:cubicBezTo>
                  <a:pt x="9110694" y="244733"/>
                  <a:pt x="8958062" y="192113"/>
                  <a:pt x="8757475" y="228600"/>
                </a:cubicBezTo>
                <a:cubicBezTo>
                  <a:pt x="8556888" y="265087"/>
                  <a:pt x="8331172" y="202882"/>
                  <a:pt x="7921371" y="228600"/>
                </a:cubicBezTo>
                <a:cubicBezTo>
                  <a:pt x="7511570" y="254318"/>
                  <a:pt x="7633931" y="187954"/>
                  <a:pt x="7443597" y="228600"/>
                </a:cubicBezTo>
                <a:cubicBezTo>
                  <a:pt x="7253263" y="269246"/>
                  <a:pt x="7160438" y="221587"/>
                  <a:pt x="7085266" y="228600"/>
                </a:cubicBezTo>
                <a:cubicBezTo>
                  <a:pt x="7010094" y="235613"/>
                  <a:pt x="6663169" y="220301"/>
                  <a:pt x="6488049" y="228600"/>
                </a:cubicBezTo>
                <a:cubicBezTo>
                  <a:pt x="6312929" y="236899"/>
                  <a:pt x="6036186" y="217733"/>
                  <a:pt x="5771388" y="228600"/>
                </a:cubicBezTo>
                <a:cubicBezTo>
                  <a:pt x="5506590" y="239467"/>
                  <a:pt x="5644712" y="201205"/>
                  <a:pt x="5532501" y="228600"/>
                </a:cubicBezTo>
                <a:cubicBezTo>
                  <a:pt x="5420290" y="255995"/>
                  <a:pt x="5088293" y="159932"/>
                  <a:pt x="4935284" y="228600"/>
                </a:cubicBezTo>
                <a:cubicBezTo>
                  <a:pt x="4782275" y="297268"/>
                  <a:pt x="4576479" y="220548"/>
                  <a:pt x="4457510" y="228600"/>
                </a:cubicBezTo>
                <a:cubicBezTo>
                  <a:pt x="4338541" y="236652"/>
                  <a:pt x="3984998" y="177473"/>
                  <a:pt x="3740849" y="228600"/>
                </a:cubicBezTo>
                <a:cubicBezTo>
                  <a:pt x="3496700" y="279727"/>
                  <a:pt x="3477299" y="205511"/>
                  <a:pt x="3382518" y="228600"/>
                </a:cubicBezTo>
                <a:cubicBezTo>
                  <a:pt x="3287737" y="251689"/>
                  <a:pt x="2914163" y="157374"/>
                  <a:pt x="2665858" y="228600"/>
                </a:cubicBezTo>
                <a:cubicBezTo>
                  <a:pt x="2417553" y="299826"/>
                  <a:pt x="2379519" y="191369"/>
                  <a:pt x="2307527" y="228600"/>
                </a:cubicBezTo>
                <a:cubicBezTo>
                  <a:pt x="2235535" y="265831"/>
                  <a:pt x="2141913" y="212698"/>
                  <a:pt x="2068640" y="228600"/>
                </a:cubicBezTo>
                <a:cubicBezTo>
                  <a:pt x="1995367" y="244502"/>
                  <a:pt x="1747586" y="195131"/>
                  <a:pt x="1471423" y="228600"/>
                </a:cubicBezTo>
                <a:cubicBezTo>
                  <a:pt x="1195260" y="262069"/>
                  <a:pt x="949974" y="172554"/>
                  <a:pt x="635318" y="228600"/>
                </a:cubicBezTo>
                <a:cubicBezTo>
                  <a:pt x="320663" y="284646"/>
                  <a:pt x="192588" y="157415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2055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441315" y="-66741"/>
                  <a:pt x="510212" y="46223"/>
                  <a:pt x="874205" y="0"/>
                </a:cubicBezTo>
                <a:cubicBezTo>
                  <a:pt x="1238198" y="-46223"/>
                  <a:pt x="1115359" y="15958"/>
                  <a:pt x="1351979" y="0"/>
                </a:cubicBezTo>
                <a:cubicBezTo>
                  <a:pt x="1588599" y="-15958"/>
                  <a:pt x="1480094" y="15536"/>
                  <a:pt x="1590866" y="0"/>
                </a:cubicBezTo>
                <a:cubicBezTo>
                  <a:pt x="1701638" y="-15536"/>
                  <a:pt x="1863227" y="35573"/>
                  <a:pt x="1949197" y="0"/>
                </a:cubicBezTo>
                <a:cubicBezTo>
                  <a:pt x="2035167" y="-35573"/>
                  <a:pt x="2389900" y="3248"/>
                  <a:pt x="2546414" y="0"/>
                </a:cubicBezTo>
                <a:cubicBezTo>
                  <a:pt x="2702928" y="-3248"/>
                  <a:pt x="2726273" y="2505"/>
                  <a:pt x="2904745" y="0"/>
                </a:cubicBezTo>
                <a:cubicBezTo>
                  <a:pt x="3083217" y="-2505"/>
                  <a:pt x="3146697" y="16744"/>
                  <a:pt x="3382518" y="0"/>
                </a:cubicBezTo>
                <a:cubicBezTo>
                  <a:pt x="3618339" y="-16744"/>
                  <a:pt x="3770103" y="2832"/>
                  <a:pt x="4099179" y="0"/>
                </a:cubicBezTo>
                <a:cubicBezTo>
                  <a:pt x="4428255" y="-2832"/>
                  <a:pt x="4472566" y="49654"/>
                  <a:pt x="4696397" y="0"/>
                </a:cubicBezTo>
                <a:cubicBezTo>
                  <a:pt x="4920228" y="-49654"/>
                  <a:pt x="5255300" y="71349"/>
                  <a:pt x="5413058" y="0"/>
                </a:cubicBezTo>
                <a:cubicBezTo>
                  <a:pt x="5570816" y="-71349"/>
                  <a:pt x="5583316" y="1616"/>
                  <a:pt x="5651945" y="0"/>
                </a:cubicBezTo>
                <a:cubicBezTo>
                  <a:pt x="5720574" y="-1616"/>
                  <a:pt x="6156593" y="27405"/>
                  <a:pt x="6368605" y="0"/>
                </a:cubicBezTo>
                <a:cubicBezTo>
                  <a:pt x="6580617" y="-27405"/>
                  <a:pt x="7013949" y="2916"/>
                  <a:pt x="7204710" y="0"/>
                </a:cubicBezTo>
                <a:cubicBezTo>
                  <a:pt x="7395472" y="-2916"/>
                  <a:pt x="7729732" y="5076"/>
                  <a:pt x="7921371" y="0"/>
                </a:cubicBezTo>
                <a:cubicBezTo>
                  <a:pt x="8113010" y="-5076"/>
                  <a:pt x="8174204" y="15635"/>
                  <a:pt x="8399145" y="0"/>
                </a:cubicBezTo>
                <a:cubicBezTo>
                  <a:pt x="8624086" y="-15635"/>
                  <a:pt x="8684112" y="24456"/>
                  <a:pt x="8757475" y="0"/>
                </a:cubicBezTo>
                <a:cubicBezTo>
                  <a:pt x="8830838" y="-24456"/>
                  <a:pt x="9236590" y="68349"/>
                  <a:pt x="9474136" y="0"/>
                </a:cubicBezTo>
                <a:cubicBezTo>
                  <a:pt x="9711682" y="-68349"/>
                  <a:pt x="10068593" y="34125"/>
                  <a:pt x="10310240" y="0"/>
                </a:cubicBezTo>
                <a:cubicBezTo>
                  <a:pt x="10551887" y="-34125"/>
                  <a:pt x="10469853" y="4179"/>
                  <a:pt x="10549127" y="0"/>
                </a:cubicBezTo>
                <a:cubicBezTo>
                  <a:pt x="10628401" y="-4179"/>
                  <a:pt x="10988348" y="66175"/>
                  <a:pt x="11146345" y="0"/>
                </a:cubicBezTo>
                <a:cubicBezTo>
                  <a:pt x="11304342" y="-66175"/>
                  <a:pt x="11330778" y="20623"/>
                  <a:pt x="11385232" y="0"/>
                </a:cubicBezTo>
                <a:cubicBezTo>
                  <a:pt x="11439686" y="-20623"/>
                  <a:pt x="11797102" y="22021"/>
                  <a:pt x="11982449" y="0"/>
                </a:cubicBezTo>
                <a:cubicBezTo>
                  <a:pt x="12007842" y="2714"/>
                  <a:pt x="12017652" y="15203"/>
                  <a:pt x="12020550" y="38101"/>
                </a:cubicBezTo>
                <a:cubicBezTo>
                  <a:pt x="12020975" y="99820"/>
                  <a:pt x="12011764" y="115882"/>
                  <a:pt x="12020550" y="190499"/>
                </a:cubicBezTo>
                <a:cubicBezTo>
                  <a:pt x="12023575" y="210420"/>
                  <a:pt x="12004446" y="228112"/>
                  <a:pt x="11982449" y="228600"/>
                </a:cubicBezTo>
                <a:cubicBezTo>
                  <a:pt x="11626228" y="286049"/>
                  <a:pt x="11429754" y="187267"/>
                  <a:pt x="11146345" y="228600"/>
                </a:cubicBezTo>
                <a:cubicBezTo>
                  <a:pt x="10862936" y="269933"/>
                  <a:pt x="10509083" y="140567"/>
                  <a:pt x="10310240" y="228600"/>
                </a:cubicBezTo>
                <a:cubicBezTo>
                  <a:pt x="10111397" y="316633"/>
                  <a:pt x="9974276" y="203989"/>
                  <a:pt x="9832466" y="228600"/>
                </a:cubicBezTo>
                <a:cubicBezTo>
                  <a:pt x="9690656" y="253211"/>
                  <a:pt x="9337692" y="189834"/>
                  <a:pt x="8996362" y="228600"/>
                </a:cubicBezTo>
                <a:cubicBezTo>
                  <a:pt x="8655032" y="267366"/>
                  <a:pt x="8825836" y="214813"/>
                  <a:pt x="8757475" y="228600"/>
                </a:cubicBezTo>
                <a:cubicBezTo>
                  <a:pt x="8689114" y="242387"/>
                  <a:pt x="8612653" y="218406"/>
                  <a:pt x="8518588" y="228600"/>
                </a:cubicBezTo>
                <a:cubicBezTo>
                  <a:pt x="8424523" y="238794"/>
                  <a:pt x="8266798" y="222357"/>
                  <a:pt x="8040814" y="228600"/>
                </a:cubicBezTo>
                <a:cubicBezTo>
                  <a:pt x="7814830" y="234843"/>
                  <a:pt x="7844153" y="202513"/>
                  <a:pt x="7682484" y="228600"/>
                </a:cubicBezTo>
                <a:cubicBezTo>
                  <a:pt x="7520815" y="254687"/>
                  <a:pt x="7332347" y="205839"/>
                  <a:pt x="7204710" y="228600"/>
                </a:cubicBezTo>
                <a:cubicBezTo>
                  <a:pt x="7077073" y="251361"/>
                  <a:pt x="7009078" y="211741"/>
                  <a:pt x="6846379" y="228600"/>
                </a:cubicBezTo>
                <a:cubicBezTo>
                  <a:pt x="6683680" y="245459"/>
                  <a:pt x="6512829" y="226935"/>
                  <a:pt x="6249162" y="228600"/>
                </a:cubicBezTo>
                <a:cubicBezTo>
                  <a:pt x="5985495" y="230265"/>
                  <a:pt x="6074745" y="214771"/>
                  <a:pt x="6010275" y="228600"/>
                </a:cubicBezTo>
                <a:cubicBezTo>
                  <a:pt x="5945805" y="242429"/>
                  <a:pt x="5666069" y="204491"/>
                  <a:pt x="5532501" y="228600"/>
                </a:cubicBezTo>
                <a:cubicBezTo>
                  <a:pt x="5398933" y="252709"/>
                  <a:pt x="5146863" y="149673"/>
                  <a:pt x="4815840" y="228600"/>
                </a:cubicBezTo>
                <a:cubicBezTo>
                  <a:pt x="4484817" y="307527"/>
                  <a:pt x="4528608" y="188298"/>
                  <a:pt x="4338066" y="228600"/>
                </a:cubicBezTo>
                <a:cubicBezTo>
                  <a:pt x="4147524" y="268902"/>
                  <a:pt x="3905544" y="163736"/>
                  <a:pt x="3621405" y="228600"/>
                </a:cubicBezTo>
                <a:cubicBezTo>
                  <a:pt x="3337266" y="293464"/>
                  <a:pt x="3353861" y="197185"/>
                  <a:pt x="3263075" y="228600"/>
                </a:cubicBezTo>
                <a:cubicBezTo>
                  <a:pt x="3172289" y="260015"/>
                  <a:pt x="2912519" y="190901"/>
                  <a:pt x="2785301" y="228600"/>
                </a:cubicBezTo>
                <a:cubicBezTo>
                  <a:pt x="2658083" y="266299"/>
                  <a:pt x="2324802" y="177460"/>
                  <a:pt x="2188084" y="228600"/>
                </a:cubicBezTo>
                <a:cubicBezTo>
                  <a:pt x="2051366" y="279740"/>
                  <a:pt x="1826245" y="224130"/>
                  <a:pt x="1590866" y="228600"/>
                </a:cubicBezTo>
                <a:cubicBezTo>
                  <a:pt x="1355487" y="233070"/>
                  <a:pt x="1029405" y="171517"/>
                  <a:pt x="874205" y="228600"/>
                </a:cubicBezTo>
                <a:cubicBezTo>
                  <a:pt x="719005" y="285683"/>
                  <a:pt x="360454" y="194694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							Regressão e Correlação, p.</a:t>
            </a:r>
            <a:fld id="{8F8511E7-48A6-4275-A45E-90A3674DD20B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pPr algn="ctr"/>
              <a:t>10</a:t>
            </a:fld>
            <a:endParaRPr lang="pt-BR" sz="1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8F95BAA6-1EBA-5126-D748-7B81E3234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9" y="323850"/>
            <a:ext cx="7096565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Um pouco de história...</a:t>
            </a:r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610C58EF-F969-7F98-2777-64FB7D1C25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499" y="1379346"/>
            <a:ext cx="2462760" cy="5020143"/>
          </a:xfrm>
          <a:custGeom>
            <a:avLst/>
            <a:gdLst>
              <a:gd name="connsiteX0" fmla="*/ 0 w 2462760"/>
              <a:gd name="connsiteY0" fmla="*/ 0 h 5020143"/>
              <a:gd name="connsiteX1" fmla="*/ 418669 w 2462760"/>
              <a:gd name="connsiteY1" fmla="*/ 0 h 5020143"/>
              <a:gd name="connsiteX2" fmla="*/ 935849 w 2462760"/>
              <a:gd name="connsiteY2" fmla="*/ 0 h 5020143"/>
              <a:gd name="connsiteX3" fmla="*/ 1477656 w 2462760"/>
              <a:gd name="connsiteY3" fmla="*/ 0 h 5020143"/>
              <a:gd name="connsiteX4" fmla="*/ 1920953 w 2462760"/>
              <a:gd name="connsiteY4" fmla="*/ 0 h 5020143"/>
              <a:gd name="connsiteX5" fmla="*/ 2462760 w 2462760"/>
              <a:gd name="connsiteY5" fmla="*/ 0 h 5020143"/>
              <a:gd name="connsiteX6" fmla="*/ 2462760 w 2462760"/>
              <a:gd name="connsiteY6" fmla="*/ 507592 h 5020143"/>
              <a:gd name="connsiteX7" fmla="*/ 2462760 w 2462760"/>
              <a:gd name="connsiteY7" fmla="*/ 964983 h 5020143"/>
              <a:gd name="connsiteX8" fmla="*/ 2462760 w 2462760"/>
              <a:gd name="connsiteY8" fmla="*/ 1472575 h 5020143"/>
              <a:gd name="connsiteX9" fmla="*/ 2462760 w 2462760"/>
              <a:gd name="connsiteY9" fmla="*/ 2080570 h 5020143"/>
              <a:gd name="connsiteX10" fmla="*/ 2462760 w 2462760"/>
              <a:gd name="connsiteY10" fmla="*/ 2588163 h 5020143"/>
              <a:gd name="connsiteX11" fmla="*/ 2462760 w 2462760"/>
              <a:gd name="connsiteY11" fmla="*/ 3145956 h 5020143"/>
              <a:gd name="connsiteX12" fmla="*/ 2462760 w 2462760"/>
              <a:gd name="connsiteY12" fmla="*/ 3603347 h 5020143"/>
              <a:gd name="connsiteX13" fmla="*/ 2462760 w 2462760"/>
              <a:gd name="connsiteY13" fmla="*/ 4261544 h 5020143"/>
              <a:gd name="connsiteX14" fmla="*/ 2462760 w 2462760"/>
              <a:gd name="connsiteY14" fmla="*/ 5020143 h 5020143"/>
              <a:gd name="connsiteX15" fmla="*/ 2019463 w 2462760"/>
              <a:gd name="connsiteY15" fmla="*/ 5020143 h 5020143"/>
              <a:gd name="connsiteX16" fmla="*/ 1551539 w 2462760"/>
              <a:gd name="connsiteY16" fmla="*/ 5020143 h 5020143"/>
              <a:gd name="connsiteX17" fmla="*/ 1058987 w 2462760"/>
              <a:gd name="connsiteY17" fmla="*/ 5020143 h 5020143"/>
              <a:gd name="connsiteX18" fmla="*/ 591062 w 2462760"/>
              <a:gd name="connsiteY18" fmla="*/ 5020143 h 5020143"/>
              <a:gd name="connsiteX19" fmla="*/ 0 w 2462760"/>
              <a:gd name="connsiteY19" fmla="*/ 5020143 h 5020143"/>
              <a:gd name="connsiteX20" fmla="*/ 0 w 2462760"/>
              <a:gd name="connsiteY20" fmla="*/ 4612954 h 5020143"/>
              <a:gd name="connsiteX21" fmla="*/ 0 w 2462760"/>
              <a:gd name="connsiteY21" fmla="*/ 4205764 h 5020143"/>
              <a:gd name="connsiteX22" fmla="*/ 0 w 2462760"/>
              <a:gd name="connsiteY22" fmla="*/ 3748373 h 5020143"/>
              <a:gd name="connsiteX23" fmla="*/ 0 w 2462760"/>
              <a:gd name="connsiteY23" fmla="*/ 3190580 h 5020143"/>
              <a:gd name="connsiteX24" fmla="*/ 0 w 2462760"/>
              <a:gd name="connsiteY24" fmla="*/ 2632786 h 5020143"/>
              <a:gd name="connsiteX25" fmla="*/ 0 w 2462760"/>
              <a:gd name="connsiteY25" fmla="*/ 2125194 h 5020143"/>
              <a:gd name="connsiteX26" fmla="*/ 0 w 2462760"/>
              <a:gd name="connsiteY26" fmla="*/ 1617602 h 5020143"/>
              <a:gd name="connsiteX27" fmla="*/ 0 w 2462760"/>
              <a:gd name="connsiteY27" fmla="*/ 1110009 h 5020143"/>
              <a:gd name="connsiteX28" fmla="*/ 0 w 2462760"/>
              <a:gd name="connsiteY28" fmla="*/ 552216 h 5020143"/>
              <a:gd name="connsiteX29" fmla="*/ 0 w 2462760"/>
              <a:gd name="connsiteY29" fmla="*/ 0 h 5020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462760" h="5020143" fill="none" extrusionOk="0">
                <a:moveTo>
                  <a:pt x="0" y="0"/>
                </a:moveTo>
                <a:cubicBezTo>
                  <a:pt x="113781" y="-47809"/>
                  <a:pt x="252651" y="33740"/>
                  <a:pt x="418669" y="0"/>
                </a:cubicBezTo>
                <a:cubicBezTo>
                  <a:pt x="584687" y="-33740"/>
                  <a:pt x="774025" y="45628"/>
                  <a:pt x="935849" y="0"/>
                </a:cubicBezTo>
                <a:cubicBezTo>
                  <a:pt x="1097673" y="-45628"/>
                  <a:pt x="1234634" y="43098"/>
                  <a:pt x="1477656" y="0"/>
                </a:cubicBezTo>
                <a:cubicBezTo>
                  <a:pt x="1720678" y="-43098"/>
                  <a:pt x="1762538" y="9268"/>
                  <a:pt x="1920953" y="0"/>
                </a:cubicBezTo>
                <a:cubicBezTo>
                  <a:pt x="2079368" y="-9268"/>
                  <a:pt x="2272490" y="18471"/>
                  <a:pt x="2462760" y="0"/>
                </a:cubicBezTo>
                <a:cubicBezTo>
                  <a:pt x="2522456" y="130158"/>
                  <a:pt x="2402462" y="290502"/>
                  <a:pt x="2462760" y="507592"/>
                </a:cubicBezTo>
                <a:cubicBezTo>
                  <a:pt x="2523058" y="724682"/>
                  <a:pt x="2443524" y="814784"/>
                  <a:pt x="2462760" y="964983"/>
                </a:cubicBezTo>
                <a:cubicBezTo>
                  <a:pt x="2481996" y="1115182"/>
                  <a:pt x="2419278" y="1241214"/>
                  <a:pt x="2462760" y="1472575"/>
                </a:cubicBezTo>
                <a:cubicBezTo>
                  <a:pt x="2506242" y="1703936"/>
                  <a:pt x="2448580" y="1954022"/>
                  <a:pt x="2462760" y="2080570"/>
                </a:cubicBezTo>
                <a:cubicBezTo>
                  <a:pt x="2476940" y="2207118"/>
                  <a:pt x="2417522" y="2356044"/>
                  <a:pt x="2462760" y="2588163"/>
                </a:cubicBezTo>
                <a:cubicBezTo>
                  <a:pt x="2507998" y="2820282"/>
                  <a:pt x="2417573" y="2957784"/>
                  <a:pt x="2462760" y="3145956"/>
                </a:cubicBezTo>
                <a:cubicBezTo>
                  <a:pt x="2507947" y="3334128"/>
                  <a:pt x="2410505" y="3387888"/>
                  <a:pt x="2462760" y="3603347"/>
                </a:cubicBezTo>
                <a:cubicBezTo>
                  <a:pt x="2515015" y="3818806"/>
                  <a:pt x="2446072" y="4056290"/>
                  <a:pt x="2462760" y="4261544"/>
                </a:cubicBezTo>
                <a:cubicBezTo>
                  <a:pt x="2479448" y="4466798"/>
                  <a:pt x="2424651" y="4770554"/>
                  <a:pt x="2462760" y="5020143"/>
                </a:cubicBezTo>
                <a:cubicBezTo>
                  <a:pt x="2279758" y="5064024"/>
                  <a:pt x="2172449" y="4997285"/>
                  <a:pt x="2019463" y="5020143"/>
                </a:cubicBezTo>
                <a:cubicBezTo>
                  <a:pt x="1866477" y="5043001"/>
                  <a:pt x="1741995" y="4974943"/>
                  <a:pt x="1551539" y="5020143"/>
                </a:cubicBezTo>
                <a:cubicBezTo>
                  <a:pt x="1361083" y="5065343"/>
                  <a:pt x="1302196" y="4963362"/>
                  <a:pt x="1058987" y="5020143"/>
                </a:cubicBezTo>
                <a:cubicBezTo>
                  <a:pt x="815778" y="5076924"/>
                  <a:pt x="702423" y="5000488"/>
                  <a:pt x="591062" y="5020143"/>
                </a:cubicBezTo>
                <a:cubicBezTo>
                  <a:pt x="479702" y="5039798"/>
                  <a:pt x="265756" y="5005250"/>
                  <a:pt x="0" y="5020143"/>
                </a:cubicBezTo>
                <a:cubicBezTo>
                  <a:pt x="-44072" y="4836744"/>
                  <a:pt x="42733" y="4767462"/>
                  <a:pt x="0" y="4612954"/>
                </a:cubicBezTo>
                <a:cubicBezTo>
                  <a:pt x="-42733" y="4458446"/>
                  <a:pt x="35117" y="4377637"/>
                  <a:pt x="0" y="4205764"/>
                </a:cubicBezTo>
                <a:cubicBezTo>
                  <a:pt x="-35117" y="4033891"/>
                  <a:pt x="40118" y="3947302"/>
                  <a:pt x="0" y="3748373"/>
                </a:cubicBezTo>
                <a:cubicBezTo>
                  <a:pt x="-40118" y="3549444"/>
                  <a:pt x="31888" y="3376625"/>
                  <a:pt x="0" y="3190580"/>
                </a:cubicBezTo>
                <a:cubicBezTo>
                  <a:pt x="-31888" y="3004535"/>
                  <a:pt x="7902" y="2773988"/>
                  <a:pt x="0" y="2632786"/>
                </a:cubicBezTo>
                <a:cubicBezTo>
                  <a:pt x="-7902" y="2491584"/>
                  <a:pt x="41260" y="2368559"/>
                  <a:pt x="0" y="2125194"/>
                </a:cubicBezTo>
                <a:cubicBezTo>
                  <a:pt x="-41260" y="1881829"/>
                  <a:pt x="6040" y="1747470"/>
                  <a:pt x="0" y="1617602"/>
                </a:cubicBezTo>
                <a:cubicBezTo>
                  <a:pt x="-6040" y="1487734"/>
                  <a:pt x="30243" y="1254323"/>
                  <a:pt x="0" y="1110009"/>
                </a:cubicBezTo>
                <a:cubicBezTo>
                  <a:pt x="-30243" y="965695"/>
                  <a:pt x="47643" y="742031"/>
                  <a:pt x="0" y="552216"/>
                </a:cubicBezTo>
                <a:cubicBezTo>
                  <a:pt x="-47643" y="362401"/>
                  <a:pt x="52734" y="263797"/>
                  <a:pt x="0" y="0"/>
                </a:cubicBezTo>
                <a:close/>
              </a:path>
              <a:path w="2462760" h="5020143" stroke="0" extrusionOk="0">
                <a:moveTo>
                  <a:pt x="0" y="0"/>
                </a:moveTo>
                <a:cubicBezTo>
                  <a:pt x="195921" y="-29243"/>
                  <a:pt x="358403" y="28173"/>
                  <a:pt x="467924" y="0"/>
                </a:cubicBezTo>
                <a:cubicBezTo>
                  <a:pt x="577445" y="-28173"/>
                  <a:pt x="765315" y="19816"/>
                  <a:pt x="886594" y="0"/>
                </a:cubicBezTo>
                <a:cubicBezTo>
                  <a:pt x="1007873" y="-19816"/>
                  <a:pt x="1212845" y="49158"/>
                  <a:pt x="1403773" y="0"/>
                </a:cubicBezTo>
                <a:cubicBezTo>
                  <a:pt x="1594701" y="-49158"/>
                  <a:pt x="1707929" y="42783"/>
                  <a:pt x="1871698" y="0"/>
                </a:cubicBezTo>
                <a:cubicBezTo>
                  <a:pt x="2035468" y="-42783"/>
                  <a:pt x="2181912" y="22989"/>
                  <a:pt x="2462760" y="0"/>
                </a:cubicBezTo>
                <a:cubicBezTo>
                  <a:pt x="2468339" y="221924"/>
                  <a:pt x="2410757" y="514576"/>
                  <a:pt x="2462760" y="658197"/>
                </a:cubicBezTo>
                <a:cubicBezTo>
                  <a:pt x="2514763" y="801818"/>
                  <a:pt x="2440748" y="1117424"/>
                  <a:pt x="2462760" y="1266192"/>
                </a:cubicBezTo>
                <a:cubicBezTo>
                  <a:pt x="2484772" y="1414961"/>
                  <a:pt x="2453539" y="1533086"/>
                  <a:pt x="2462760" y="1673381"/>
                </a:cubicBezTo>
                <a:cubicBezTo>
                  <a:pt x="2471981" y="1813676"/>
                  <a:pt x="2412068" y="2176520"/>
                  <a:pt x="2462760" y="2331578"/>
                </a:cubicBezTo>
                <a:cubicBezTo>
                  <a:pt x="2513452" y="2486636"/>
                  <a:pt x="2434912" y="2646586"/>
                  <a:pt x="2462760" y="2788968"/>
                </a:cubicBezTo>
                <a:cubicBezTo>
                  <a:pt x="2490608" y="2931350"/>
                  <a:pt x="2450726" y="3098551"/>
                  <a:pt x="2462760" y="3196158"/>
                </a:cubicBezTo>
                <a:cubicBezTo>
                  <a:pt x="2474794" y="3293765"/>
                  <a:pt x="2459112" y="3432956"/>
                  <a:pt x="2462760" y="3603347"/>
                </a:cubicBezTo>
                <a:cubicBezTo>
                  <a:pt x="2466408" y="3773738"/>
                  <a:pt x="2410115" y="4112284"/>
                  <a:pt x="2462760" y="4261544"/>
                </a:cubicBezTo>
                <a:cubicBezTo>
                  <a:pt x="2515405" y="4410804"/>
                  <a:pt x="2413276" y="4660238"/>
                  <a:pt x="2462760" y="5020143"/>
                </a:cubicBezTo>
                <a:cubicBezTo>
                  <a:pt x="2334289" y="5074880"/>
                  <a:pt x="2118432" y="4993513"/>
                  <a:pt x="1920953" y="5020143"/>
                </a:cubicBezTo>
                <a:cubicBezTo>
                  <a:pt x="1723474" y="5046773"/>
                  <a:pt x="1552531" y="5019325"/>
                  <a:pt x="1428401" y="5020143"/>
                </a:cubicBezTo>
                <a:cubicBezTo>
                  <a:pt x="1304271" y="5020961"/>
                  <a:pt x="1121767" y="4983359"/>
                  <a:pt x="1009732" y="5020143"/>
                </a:cubicBezTo>
                <a:cubicBezTo>
                  <a:pt x="897697" y="5056927"/>
                  <a:pt x="699585" y="4997283"/>
                  <a:pt x="591062" y="5020143"/>
                </a:cubicBezTo>
                <a:cubicBezTo>
                  <a:pt x="482539" y="5043003"/>
                  <a:pt x="166879" y="4995041"/>
                  <a:pt x="0" y="5020143"/>
                </a:cubicBezTo>
                <a:cubicBezTo>
                  <a:pt x="-29641" y="4885974"/>
                  <a:pt x="41838" y="4727732"/>
                  <a:pt x="0" y="4462349"/>
                </a:cubicBezTo>
                <a:cubicBezTo>
                  <a:pt x="-41838" y="4196966"/>
                  <a:pt x="40917" y="4125743"/>
                  <a:pt x="0" y="3804153"/>
                </a:cubicBezTo>
                <a:cubicBezTo>
                  <a:pt x="-40917" y="3482563"/>
                  <a:pt x="22953" y="3529162"/>
                  <a:pt x="0" y="3396963"/>
                </a:cubicBezTo>
                <a:cubicBezTo>
                  <a:pt x="-22953" y="3264764"/>
                  <a:pt x="6915" y="3115609"/>
                  <a:pt x="0" y="2839170"/>
                </a:cubicBezTo>
                <a:cubicBezTo>
                  <a:pt x="-6915" y="2562731"/>
                  <a:pt x="33865" y="2544952"/>
                  <a:pt x="0" y="2431980"/>
                </a:cubicBezTo>
                <a:cubicBezTo>
                  <a:pt x="-33865" y="2319008"/>
                  <a:pt x="58354" y="2028622"/>
                  <a:pt x="0" y="1823985"/>
                </a:cubicBezTo>
                <a:cubicBezTo>
                  <a:pt x="-58354" y="1619349"/>
                  <a:pt x="48288" y="1551504"/>
                  <a:pt x="0" y="1366594"/>
                </a:cubicBezTo>
                <a:cubicBezTo>
                  <a:pt x="-48288" y="1181684"/>
                  <a:pt x="11664" y="1014855"/>
                  <a:pt x="0" y="708398"/>
                </a:cubicBezTo>
                <a:cubicBezTo>
                  <a:pt x="-11664" y="401941"/>
                  <a:pt x="9352" y="293277"/>
                  <a:pt x="0" y="0"/>
                </a:cubicBezTo>
                <a:close/>
              </a:path>
            </a:pathLst>
          </a:custGeom>
          <a:solidFill>
            <a:srgbClr val="004900">
              <a:alpha val="30000"/>
            </a:srgb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4141566834">
                  <ask:type>
                    <ask:lineSketchScribble/>
                  </ask:type>
                </ask:lineSketchStyleProps>
              </a:ext>
            </a:extLst>
          </a:ln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pt-BR" sz="3200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9000 registros familiares,</a:t>
            </a:r>
          </a:p>
          <a:p>
            <a:pPr>
              <a:buFont typeface="Wingdings" panose="05000000000000000000" pitchFamily="2" charset="2"/>
              <a:buChar char="ü"/>
            </a:pPr>
            <a:endParaRPr lang="pt-BR" sz="3200" dirty="0">
              <a:solidFill>
                <a:schemeClr val="bg1">
                  <a:lumMod val="95000"/>
                </a:schemeClr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pt-BR" sz="3200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6 anos de análise,</a:t>
            </a:r>
          </a:p>
          <a:p>
            <a:pPr>
              <a:buFont typeface="Wingdings" panose="05000000000000000000" pitchFamily="2" charset="2"/>
              <a:buChar char="ü"/>
            </a:pPr>
            <a:endParaRPr lang="pt-BR" sz="3200" dirty="0">
              <a:solidFill>
                <a:schemeClr val="bg1">
                  <a:lumMod val="95000"/>
                </a:schemeClr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pt-BR" sz="3200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1885 – Regressão Linear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9DEA3B63-07AE-F49A-0A90-3DD5FC3E59B4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33141" y="1379346"/>
            <a:ext cx="9263609" cy="5154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7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9" y="323850"/>
            <a:ext cx="7096565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REGRESSÃO LINEAR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							Regressão e Correlação, p.</a:t>
            </a:r>
            <a:fld id="{8F8511E7-48A6-4275-A45E-90A3674DD20B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pPr algn="ctr"/>
              <a:t>11</a:t>
            </a:fld>
            <a:endParaRPr lang="pt-BR" sz="1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41C18272-65F8-6A09-A773-64745F47DB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384" y="1563150"/>
            <a:ext cx="7362373" cy="1240011"/>
          </a:xfrm>
          <a:custGeom>
            <a:avLst/>
            <a:gdLst>
              <a:gd name="connsiteX0" fmla="*/ 0 w 7362373"/>
              <a:gd name="connsiteY0" fmla="*/ 0 h 1240011"/>
              <a:gd name="connsiteX1" fmla="*/ 639960 w 7362373"/>
              <a:gd name="connsiteY1" fmla="*/ 0 h 1240011"/>
              <a:gd name="connsiteX2" fmla="*/ 1206296 w 7362373"/>
              <a:gd name="connsiteY2" fmla="*/ 0 h 1240011"/>
              <a:gd name="connsiteX3" fmla="*/ 1625385 w 7362373"/>
              <a:gd name="connsiteY3" fmla="*/ 0 h 1240011"/>
              <a:gd name="connsiteX4" fmla="*/ 2265346 w 7362373"/>
              <a:gd name="connsiteY4" fmla="*/ 0 h 1240011"/>
              <a:gd name="connsiteX5" fmla="*/ 2684434 w 7362373"/>
              <a:gd name="connsiteY5" fmla="*/ 0 h 1240011"/>
              <a:gd name="connsiteX6" fmla="*/ 3029900 w 7362373"/>
              <a:gd name="connsiteY6" fmla="*/ 0 h 1240011"/>
              <a:gd name="connsiteX7" fmla="*/ 3522612 w 7362373"/>
              <a:gd name="connsiteY7" fmla="*/ 0 h 1240011"/>
              <a:gd name="connsiteX8" fmla="*/ 4162572 w 7362373"/>
              <a:gd name="connsiteY8" fmla="*/ 0 h 1240011"/>
              <a:gd name="connsiteX9" fmla="*/ 4655285 w 7362373"/>
              <a:gd name="connsiteY9" fmla="*/ 0 h 1240011"/>
              <a:gd name="connsiteX10" fmla="*/ 5147998 w 7362373"/>
              <a:gd name="connsiteY10" fmla="*/ 0 h 1240011"/>
              <a:gd name="connsiteX11" fmla="*/ 5567087 w 7362373"/>
              <a:gd name="connsiteY11" fmla="*/ 0 h 1240011"/>
              <a:gd name="connsiteX12" fmla="*/ 6059799 w 7362373"/>
              <a:gd name="connsiteY12" fmla="*/ 0 h 1240011"/>
              <a:gd name="connsiteX13" fmla="*/ 6773383 w 7362373"/>
              <a:gd name="connsiteY13" fmla="*/ 0 h 1240011"/>
              <a:gd name="connsiteX14" fmla="*/ 7362373 w 7362373"/>
              <a:gd name="connsiteY14" fmla="*/ 0 h 1240011"/>
              <a:gd name="connsiteX15" fmla="*/ 7362373 w 7362373"/>
              <a:gd name="connsiteY15" fmla="*/ 400937 h 1240011"/>
              <a:gd name="connsiteX16" fmla="*/ 7362373 w 7362373"/>
              <a:gd name="connsiteY16" fmla="*/ 839074 h 1240011"/>
              <a:gd name="connsiteX17" fmla="*/ 7362373 w 7362373"/>
              <a:gd name="connsiteY17" fmla="*/ 1240011 h 1240011"/>
              <a:gd name="connsiteX18" fmla="*/ 7016908 w 7362373"/>
              <a:gd name="connsiteY18" fmla="*/ 1240011 h 1240011"/>
              <a:gd name="connsiteX19" fmla="*/ 6671443 w 7362373"/>
              <a:gd name="connsiteY19" fmla="*/ 1240011 h 1240011"/>
              <a:gd name="connsiteX20" fmla="*/ 6031482 w 7362373"/>
              <a:gd name="connsiteY20" fmla="*/ 1240011 h 1240011"/>
              <a:gd name="connsiteX21" fmla="*/ 5391522 w 7362373"/>
              <a:gd name="connsiteY21" fmla="*/ 1240011 h 1240011"/>
              <a:gd name="connsiteX22" fmla="*/ 4898810 w 7362373"/>
              <a:gd name="connsiteY22" fmla="*/ 1240011 h 1240011"/>
              <a:gd name="connsiteX23" fmla="*/ 4185226 w 7362373"/>
              <a:gd name="connsiteY23" fmla="*/ 1240011 h 1240011"/>
              <a:gd name="connsiteX24" fmla="*/ 3692513 w 7362373"/>
              <a:gd name="connsiteY24" fmla="*/ 1240011 h 1240011"/>
              <a:gd name="connsiteX25" fmla="*/ 3347048 w 7362373"/>
              <a:gd name="connsiteY25" fmla="*/ 1240011 h 1240011"/>
              <a:gd name="connsiteX26" fmla="*/ 2854335 w 7362373"/>
              <a:gd name="connsiteY26" fmla="*/ 1240011 h 1240011"/>
              <a:gd name="connsiteX27" fmla="*/ 2287999 w 7362373"/>
              <a:gd name="connsiteY27" fmla="*/ 1240011 h 1240011"/>
              <a:gd name="connsiteX28" fmla="*/ 1795286 w 7362373"/>
              <a:gd name="connsiteY28" fmla="*/ 1240011 h 1240011"/>
              <a:gd name="connsiteX29" fmla="*/ 1376197 w 7362373"/>
              <a:gd name="connsiteY29" fmla="*/ 1240011 h 1240011"/>
              <a:gd name="connsiteX30" fmla="*/ 883485 w 7362373"/>
              <a:gd name="connsiteY30" fmla="*/ 1240011 h 1240011"/>
              <a:gd name="connsiteX31" fmla="*/ 0 w 7362373"/>
              <a:gd name="connsiteY31" fmla="*/ 1240011 h 1240011"/>
              <a:gd name="connsiteX32" fmla="*/ 0 w 7362373"/>
              <a:gd name="connsiteY32" fmla="*/ 814274 h 1240011"/>
              <a:gd name="connsiteX33" fmla="*/ 0 w 7362373"/>
              <a:gd name="connsiteY33" fmla="*/ 438137 h 1240011"/>
              <a:gd name="connsiteX34" fmla="*/ 0 w 7362373"/>
              <a:gd name="connsiteY34" fmla="*/ 0 h 1240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362373" h="1240011" fill="none" extrusionOk="0">
                <a:moveTo>
                  <a:pt x="0" y="0"/>
                </a:moveTo>
                <a:cubicBezTo>
                  <a:pt x="270147" y="-60084"/>
                  <a:pt x="387331" y="16394"/>
                  <a:pt x="639960" y="0"/>
                </a:cubicBezTo>
                <a:cubicBezTo>
                  <a:pt x="892589" y="-16394"/>
                  <a:pt x="1005192" y="56655"/>
                  <a:pt x="1206296" y="0"/>
                </a:cubicBezTo>
                <a:cubicBezTo>
                  <a:pt x="1407400" y="-56655"/>
                  <a:pt x="1527013" y="11211"/>
                  <a:pt x="1625385" y="0"/>
                </a:cubicBezTo>
                <a:cubicBezTo>
                  <a:pt x="1723757" y="-11211"/>
                  <a:pt x="1971948" y="69892"/>
                  <a:pt x="2265346" y="0"/>
                </a:cubicBezTo>
                <a:cubicBezTo>
                  <a:pt x="2558744" y="-69892"/>
                  <a:pt x="2552063" y="854"/>
                  <a:pt x="2684434" y="0"/>
                </a:cubicBezTo>
                <a:cubicBezTo>
                  <a:pt x="2816805" y="-854"/>
                  <a:pt x="2902477" y="222"/>
                  <a:pt x="3029900" y="0"/>
                </a:cubicBezTo>
                <a:cubicBezTo>
                  <a:pt x="3157323" y="-222"/>
                  <a:pt x="3310808" y="1690"/>
                  <a:pt x="3522612" y="0"/>
                </a:cubicBezTo>
                <a:cubicBezTo>
                  <a:pt x="3734416" y="-1690"/>
                  <a:pt x="3862614" y="28108"/>
                  <a:pt x="4162572" y="0"/>
                </a:cubicBezTo>
                <a:cubicBezTo>
                  <a:pt x="4462530" y="-28108"/>
                  <a:pt x="4462544" y="965"/>
                  <a:pt x="4655285" y="0"/>
                </a:cubicBezTo>
                <a:cubicBezTo>
                  <a:pt x="4848026" y="-965"/>
                  <a:pt x="5002938" y="48226"/>
                  <a:pt x="5147998" y="0"/>
                </a:cubicBezTo>
                <a:cubicBezTo>
                  <a:pt x="5293058" y="-48226"/>
                  <a:pt x="5445535" y="20984"/>
                  <a:pt x="5567087" y="0"/>
                </a:cubicBezTo>
                <a:cubicBezTo>
                  <a:pt x="5688639" y="-20984"/>
                  <a:pt x="5871391" y="31409"/>
                  <a:pt x="6059799" y="0"/>
                </a:cubicBezTo>
                <a:cubicBezTo>
                  <a:pt x="6248207" y="-31409"/>
                  <a:pt x="6425744" y="68805"/>
                  <a:pt x="6773383" y="0"/>
                </a:cubicBezTo>
                <a:cubicBezTo>
                  <a:pt x="7121022" y="-68805"/>
                  <a:pt x="7230372" y="7810"/>
                  <a:pt x="7362373" y="0"/>
                </a:cubicBezTo>
                <a:cubicBezTo>
                  <a:pt x="7386619" y="180704"/>
                  <a:pt x="7350113" y="299866"/>
                  <a:pt x="7362373" y="400937"/>
                </a:cubicBezTo>
                <a:cubicBezTo>
                  <a:pt x="7374633" y="502008"/>
                  <a:pt x="7338727" y="738099"/>
                  <a:pt x="7362373" y="839074"/>
                </a:cubicBezTo>
                <a:cubicBezTo>
                  <a:pt x="7386019" y="940049"/>
                  <a:pt x="7319397" y="1105953"/>
                  <a:pt x="7362373" y="1240011"/>
                </a:cubicBezTo>
                <a:cubicBezTo>
                  <a:pt x="7267935" y="1263453"/>
                  <a:pt x="7181103" y="1200329"/>
                  <a:pt x="7016908" y="1240011"/>
                </a:cubicBezTo>
                <a:cubicBezTo>
                  <a:pt x="6852714" y="1279693"/>
                  <a:pt x="6748462" y="1216230"/>
                  <a:pt x="6671443" y="1240011"/>
                </a:cubicBezTo>
                <a:cubicBezTo>
                  <a:pt x="6594424" y="1263792"/>
                  <a:pt x="6333216" y="1195146"/>
                  <a:pt x="6031482" y="1240011"/>
                </a:cubicBezTo>
                <a:cubicBezTo>
                  <a:pt x="5729748" y="1284876"/>
                  <a:pt x="5641971" y="1191685"/>
                  <a:pt x="5391522" y="1240011"/>
                </a:cubicBezTo>
                <a:cubicBezTo>
                  <a:pt x="5141073" y="1288337"/>
                  <a:pt x="5144141" y="1235850"/>
                  <a:pt x="4898810" y="1240011"/>
                </a:cubicBezTo>
                <a:cubicBezTo>
                  <a:pt x="4653479" y="1244172"/>
                  <a:pt x="4475895" y="1167051"/>
                  <a:pt x="4185226" y="1240011"/>
                </a:cubicBezTo>
                <a:cubicBezTo>
                  <a:pt x="3894557" y="1312971"/>
                  <a:pt x="3808359" y="1239640"/>
                  <a:pt x="3692513" y="1240011"/>
                </a:cubicBezTo>
                <a:cubicBezTo>
                  <a:pt x="3576667" y="1240382"/>
                  <a:pt x="3454309" y="1223004"/>
                  <a:pt x="3347048" y="1240011"/>
                </a:cubicBezTo>
                <a:cubicBezTo>
                  <a:pt x="3239788" y="1257018"/>
                  <a:pt x="3032810" y="1186093"/>
                  <a:pt x="2854335" y="1240011"/>
                </a:cubicBezTo>
                <a:cubicBezTo>
                  <a:pt x="2675860" y="1293929"/>
                  <a:pt x="2512766" y="1211038"/>
                  <a:pt x="2287999" y="1240011"/>
                </a:cubicBezTo>
                <a:cubicBezTo>
                  <a:pt x="2063232" y="1268984"/>
                  <a:pt x="2028685" y="1226050"/>
                  <a:pt x="1795286" y="1240011"/>
                </a:cubicBezTo>
                <a:cubicBezTo>
                  <a:pt x="1561887" y="1253972"/>
                  <a:pt x="1555768" y="1191024"/>
                  <a:pt x="1376197" y="1240011"/>
                </a:cubicBezTo>
                <a:cubicBezTo>
                  <a:pt x="1196626" y="1288998"/>
                  <a:pt x="1006729" y="1228725"/>
                  <a:pt x="883485" y="1240011"/>
                </a:cubicBezTo>
                <a:cubicBezTo>
                  <a:pt x="760241" y="1251297"/>
                  <a:pt x="432040" y="1143191"/>
                  <a:pt x="0" y="1240011"/>
                </a:cubicBezTo>
                <a:cubicBezTo>
                  <a:pt x="-35806" y="1081176"/>
                  <a:pt x="14439" y="928267"/>
                  <a:pt x="0" y="814274"/>
                </a:cubicBezTo>
                <a:cubicBezTo>
                  <a:pt x="-14439" y="700281"/>
                  <a:pt x="13722" y="536510"/>
                  <a:pt x="0" y="438137"/>
                </a:cubicBezTo>
                <a:cubicBezTo>
                  <a:pt x="-13722" y="339764"/>
                  <a:pt x="51548" y="109086"/>
                  <a:pt x="0" y="0"/>
                </a:cubicBezTo>
                <a:close/>
              </a:path>
              <a:path w="7362373" h="1240011" stroke="0" extrusionOk="0">
                <a:moveTo>
                  <a:pt x="0" y="0"/>
                </a:moveTo>
                <a:cubicBezTo>
                  <a:pt x="202934" y="-56135"/>
                  <a:pt x="372685" y="41744"/>
                  <a:pt x="492713" y="0"/>
                </a:cubicBezTo>
                <a:cubicBezTo>
                  <a:pt x="612741" y="-41744"/>
                  <a:pt x="728794" y="17443"/>
                  <a:pt x="838178" y="0"/>
                </a:cubicBezTo>
                <a:cubicBezTo>
                  <a:pt x="947562" y="-17443"/>
                  <a:pt x="1273385" y="39154"/>
                  <a:pt x="1478138" y="0"/>
                </a:cubicBezTo>
                <a:cubicBezTo>
                  <a:pt x="1682891" y="-39154"/>
                  <a:pt x="1816764" y="37084"/>
                  <a:pt x="1970851" y="0"/>
                </a:cubicBezTo>
                <a:cubicBezTo>
                  <a:pt x="2124938" y="-37084"/>
                  <a:pt x="2420285" y="39038"/>
                  <a:pt x="2684434" y="0"/>
                </a:cubicBezTo>
                <a:cubicBezTo>
                  <a:pt x="2948583" y="-39038"/>
                  <a:pt x="3106664" y="2469"/>
                  <a:pt x="3398018" y="0"/>
                </a:cubicBezTo>
                <a:cubicBezTo>
                  <a:pt x="3689372" y="-2469"/>
                  <a:pt x="3757220" y="2185"/>
                  <a:pt x="3890731" y="0"/>
                </a:cubicBezTo>
                <a:cubicBezTo>
                  <a:pt x="4024242" y="-2185"/>
                  <a:pt x="4239519" y="69107"/>
                  <a:pt x="4530691" y="0"/>
                </a:cubicBezTo>
                <a:cubicBezTo>
                  <a:pt x="4821863" y="-69107"/>
                  <a:pt x="4704413" y="19324"/>
                  <a:pt x="4876156" y="0"/>
                </a:cubicBezTo>
                <a:cubicBezTo>
                  <a:pt x="5047900" y="-19324"/>
                  <a:pt x="5262157" y="60657"/>
                  <a:pt x="5442493" y="0"/>
                </a:cubicBezTo>
                <a:cubicBezTo>
                  <a:pt x="5622829" y="-60657"/>
                  <a:pt x="5861495" y="60051"/>
                  <a:pt x="6008829" y="0"/>
                </a:cubicBezTo>
                <a:cubicBezTo>
                  <a:pt x="6156163" y="-60051"/>
                  <a:pt x="6227704" y="5036"/>
                  <a:pt x="6354294" y="0"/>
                </a:cubicBezTo>
                <a:cubicBezTo>
                  <a:pt x="6480885" y="-5036"/>
                  <a:pt x="6659841" y="38016"/>
                  <a:pt x="6773383" y="0"/>
                </a:cubicBezTo>
                <a:cubicBezTo>
                  <a:pt x="6886925" y="-38016"/>
                  <a:pt x="7127284" y="57695"/>
                  <a:pt x="7362373" y="0"/>
                </a:cubicBezTo>
                <a:cubicBezTo>
                  <a:pt x="7372519" y="191533"/>
                  <a:pt x="7338083" y="256432"/>
                  <a:pt x="7362373" y="425737"/>
                </a:cubicBezTo>
                <a:cubicBezTo>
                  <a:pt x="7386663" y="595042"/>
                  <a:pt x="7359262" y="651772"/>
                  <a:pt x="7362373" y="826674"/>
                </a:cubicBezTo>
                <a:cubicBezTo>
                  <a:pt x="7365484" y="1001576"/>
                  <a:pt x="7344667" y="1070304"/>
                  <a:pt x="7362373" y="1240011"/>
                </a:cubicBezTo>
                <a:cubicBezTo>
                  <a:pt x="7102343" y="1290535"/>
                  <a:pt x="7072580" y="1219167"/>
                  <a:pt x="6796037" y="1240011"/>
                </a:cubicBezTo>
                <a:cubicBezTo>
                  <a:pt x="6519494" y="1260855"/>
                  <a:pt x="6386775" y="1206972"/>
                  <a:pt x="6156077" y="1240011"/>
                </a:cubicBezTo>
                <a:cubicBezTo>
                  <a:pt x="5925379" y="1273050"/>
                  <a:pt x="5787555" y="1237620"/>
                  <a:pt x="5589740" y="1240011"/>
                </a:cubicBezTo>
                <a:cubicBezTo>
                  <a:pt x="5391925" y="1242402"/>
                  <a:pt x="5335030" y="1219679"/>
                  <a:pt x="5170651" y="1240011"/>
                </a:cubicBezTo>
                <a:cubicBezTo>
                  <a:pt x="5006272" y="1260343"/>
                  <a:pt x="4723768" y="1212728"/>
                  <a:pt x="4530691" y="1240011"/>
                </a:cubicBezTo>
                <a:cubicBezTo>
                  <a:pt x="4337614" y="1267294"/>
                  <a:pt x="4076632" y="1216776"/>
                  <a:pt x="3890731" y="1240011"/>
                </a:cubicBezTo>
                <a:cubicBezTo>
                  <a:pt x="3704830" y="1263246"/>
                  <a:pt x="3461377" y="1172134"/>
                  <a:pt x="3250771" y="1240011"/>
                </a:cubicBezTo>
                <a:cubicBezTo>
                  <a:pt x="3040165" y="1307888"/>
                  <a:pt x="2843487" y="1208626"/>
                  <a:pt x="2537187" y="1240011"/>
                </a:cubicBezTo>
                <a:cubicBezTo>
                  <a:pt x="2230887" y="1271396"/>
                  <a:pt x="2191988" y="1220677"/>
                  <a:pt x="1970851" y="1240011"/>
                </a:cubicBezTo>
                <a:cubicBezTo>
                  <a:pt x="1749714" y="1259345"/>
                  <a:pt x="1650051" y="1218952"/>
                  <a:pt x="1551762" y="1240011"/>
                </a:cubicBezTo>
                <a:cubicBezTo>
                  <a:pt x="1453473" y="1261070"/>
                  <a:pt x="1248597" y="1185901"/>
                  <a:pt x="1059049" y="1240011"/>
                </a:cubicBezTo>
                <a:cubicBezTo>
                  <a:pt x="869501" y="1294121"/>
                  <a:pt x="810020" y="1231207"/>
                  <a:pt x="566336" y="1240011"/>
                </a:cubicBezTo>
                <a:cubicBezTo>
                  <a:pt x="322652" y="1248815"/>
                  <a:pt x="116816" y="1205923"/>
                  <a:pt x="0" y="1240011"/>
                </a:cubicBezTo>
                <a:cubicBezTo>
                  <a:pt x="-15860" y="1080204"/>
                  <a:pt x="3710" y="939031"/>
                  <a:pt x="0" y="826674"/>
                </a:cubicBezTo>
                <a:cubicBezTo>
                  <a:pt x="-3710" y="714317"/>
                  <a:pt x="11104" y="602550"/>
                  <a:pt x="0" y="425737"/>
                </a:cubicBezTo>
                <a:cubicBezTo>
                  <a:pt x="-11104" y="248924"/>
                  <a:pt x="19294" y="92843"/>
                  <a:pt x="0" y="0"/>
                </a:cubicBezTo>
                <a:close/>
              </a:path>
            </a:pathLst>
          </a:custGeom>
          <a:solidFill>
            <a:srgbClr val="004900">
              <a:alpha val="30000"/>
            </a:srgb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4141566834">
                  <ask:type>
                    <ask:lineSketchScribble/>
                  </ask:type>
                </ask:lineSketchStyleProps>
              </a:ext>
            </a:extLst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Constrói um modelo matemático para descrever a relação de uma variável com outra. (CRESPO, 2009)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4EDE2A1-8314-D036-C6EB-FBFA25F1DD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6198" y="1395388"/>
            <a:ext cx="3352631" cy="48190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Imagem 6" descr="http://economics-files.pomona.edu/GarySmith/StatsRegress/StatsRegressPic2.GIF">
            <a:extLst>
              <a:ext uri="{FF2B5EF4-FFF2-40B4-BE49-F238E27FC236}">
                <a16:creationId xmlns:a16="http://schemas.microsoft.com/office/drawing/2014/main" id="{C4CA658F-C71C-9BE7-FA8F-58B03429652A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875" y="2932797"/>
            <a:ext cx="5299390" cy="34927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898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BDF6CD75-AE08-FAC6-4527-3D2FE26D4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209477"/>
            <a:ext cx="3803092" cy="5648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76200" y="6573252"/>
            <a:ext cx="12020550" cy="228600"/>
          </a:xfrm>
          <a:custGeom>
            <a:avLst/>
            <a:gdLst>
              <a:gd name="connsiteX0" fmla="*/ 0 w 12020550"/>
              <a:gd name="connsiteY0" fmla="*/ 38101 h 228600"/>
              <a:gd name="connsiteX1" fmla="*/ 38101 w 12020550"/>
              <a:gd name="connsiteY1" fmla="*/ 0 h 228600"/>
              <a:gd name="connsiteX2" fmla="*/ 396431 w 12020550"/>
              <a:gd name="connsiteY2" fmla="*/ 0 h 228600"/>
              <a:gd name="connsiteX3" fmla="*/ 993649 w 12020550"/>
              <a:gd name="connsiteY3" fmla="*/ 0 h 228600"/>
              <a:gd name="connsiteX4" fmla="*/ 1590866 w 12020550"/>
              <a:gd name="connsiteY4" fmla="*/ 0 h 228600"/>
              <a:gd name="connsiteX5" fmla="*/ 2307527 w 12020550"/>
              <a:gd name="connsiteY5" fmla="*/ 0 h 228600"/>
              <a:gd name="connsiteX6" fmla="*/ 2785301 w 12020550"/>
              <a:gd name="connsiteY6" fmla="*/ 0 h 228600"/>
              <a:gd name="connsiteX7" fmla="*/ 3024188 w 12020550"/>
              <a:gd name="connsiteY7" fmla="*/ 0 h 228600"/>
              <a:gd name="connsiteX8" fmla="*/ 3621405 w 12020550"/>
              <a:gd name="connsiteY8" fmla="*/ 0 h 228600"/>
              <a:gd name="connsiteX9" fmla="*/ 4338066 w 12020550"/>
              <a:gd name="connsiteY9" fmla="*/ 0 h 228600"/>
              <a:gd name="connsiteX10" fmla="*/ 4935284 w 12020550"/>
              <a:gd name="connsiteY10" fmla="*/ 0 h 228600"/>
              <a:gd name="connsiteX11" fmla="*/ 5651945 w 12020550"/>
              <a:gd name="connsiteY11" fmla="*/ 0 h 228600"/>
              <a:gd name="connsiteX12" fmla="*/ 6368605 w 12020550"/>
              <a:gd name="connsiteY12" fmla="*/ 0 h 228600"/>
              <a:gd name="connsiteX13" fmla="*/ 6726936 w 12020550"/>
              <a:gd name="connsiteY13" fmla="*/ 0 h 228600"/>
              <a:gd name="connsiteX14" fmla="*/ 7563040 w 12020550"/>
              <a:gd name="connsiteY14" fmla="*/ 0 h 228600"/>
              <a:gd name="connsiteX15" fmla="*/ 7921371 w 12020550"/>
              <a:gd name="connsiteY15" fmla="*/ 0 h 228600"/>
              <a:gd name="connsiteX16" fmla="*/ 8518588 w 12020550"/>
              <a:gd name="connsiteY16" fmla="*/ 0 h 228600"/>
              <a:gd name="connsiteX17" fmla="*/ 9354692 w 12020550"/>
              <a:gd name="connsiteY17" fmla="*/ 0 h 228600"/>
              <a:gd name="connsiteX18" fmla="*/ 9713023 w 12020550"/>
              <a:gd name="connsiteY18" fmla="*/ 0 h 228600"/>
              <a:gd name="connsiteX19" fmla="*/ 10310240 w 12020550"/>
              <a:gd name="connsiteY19" fmla="*/ 0 h 228600"/>
              <a:gd name="connsiteX20" fmla="*/ 10788014 w 12020550"/>
              <a:gd name="connsiteY20" fmla="*/ 0 h 228600"/>
              <a:gd name="connsiteX21" fmla="*/ 11265788 w 12020550"/>
              <a:gd name="connsiteY21" fmla="*/ 0 h 228600"/>
              <a:gd name="connsiteX22" fmla="*/ 11982449 w 12020550"/>
              <a:gd name="connsiteY22" fmla="*/ 0 h 228600"/>
              <a:gd name="connsiteX23" fmla="*/ 12020550 w 12020550"/>
              <a:gd name="connsiteY23" fmla="*/ 38101 h 228600"/>
              <a:gd name="connsiteX24" fmla="*/ 12020550 w 12020550"/>
              <a:gd name="connsiteY24" fmla="*/ 190499 h 228600"/>
              <a:gd name="connsiteX25" fmla="*/ 11982449 w 12020550"/>
              <a:gd name="connsiteY25" fmla="*/ 228600 h 228600"/>
              <a:gd name="connsiteX26" fmla="*/ 11385232 w 12020550"/>
              <a:gd name="connsiteY26" fmla="*/ 228600 h 228600"/>
              <a:gd name="connsiteX27" fmla="*/ 11146345 w 12020550"/>
              <a:gd name="connsiteY27" fmla="*/ 228600 h 228600"/>
              <a:gd name="connsiteX28" fmla="*/ 10788014 w 12020550"/>
              <a:gd name="connsiteY28" fmla="*/ 228600 h 228600"/>
              <a:gd name="connsiteX29" fmla="*/ 10310240 w 12020550"/>
              <a:gd name="connsiteY29" fmla="*/ 228600 h 228600"/>
              <a:gd name="connsiteX30" fmla="*/ 9713023 w 12020550"/>
              <a:gd name="connsiteY30" fmla="*/ 228600 h 228600"/>
              <a:gd name="connsiteX31" fmla="*/ 9235249 w 12020550"/>
              <a:gd name="connsiteY31" fmla="*/ 228600 h 228600"/>
              <a:gd name="connsiteX32" fmla="*/ 8757475 w 12020550"/>
              <a:gd name="connsiteY32" fmla="*/ 228600 h 228600"/>
              <a:gd name="connsiteX33" fmla="*/ 7921371 w 12020550"/>
              <a:gd name="connsiteY33" fmla="*/ 228600 h 228600"/>
              <a:gd name="connsiteX34" fmla="*/ 7443597 w 12020550"/>
              <a:gd name="connsiteY34" fmla="*/ 228600 h 228600"/>
              <a:gd name="connsiteX35" fmla="*/ 7085266 w 12020550"/>
              <a:gd name="connsiteY35" fmla="*/ 228600 h 228600"/>
              <a:gd name="connsiteX36" fmla="*/ 6488049 w 12020550"/>
              <a:gd name="connsiteY36" fmla="*/ 228600 h 228600"/>
              <a:gd name="connsiteX37" fmla="*/ 5771388 w 12020550"/>
              <a:gd name="connsiteY37" fmla="*/ 228600 h 228600"/>
              <a:gd name="connsiteX38" fmla="*/ 5532501 w 12020550"/>
              <a:gd name="connsiteY38" fmla="*/ 228600 h 228600"/>
              <a:gd name="connsiteX39" fmla="*/ 4935284 w 12020550"/>
              <a:gd name="connsiteY39" fmla="*/ 228600 h 228600"/>
              <a:gd name="connsiteX40" fmla="*/ 4457510 w 12020550"/>
              <a:gd name="connsiteY40" fmla="*/ 228600 h 228600"/>
              <a:gd name="connsiteX41" fmla="*/ 3740849 w 12020550"/>
              <a:gd name="connsiteY41" fmla="*/ 228600 h 228600"/>
              <a:gd name="connsiteX42" fmla="*/ 3382518 w 12020550"/>
              <a:gd name="connsiteY42" fmla="*/ 228600 h 228600"/>
              <a:gd name="connsiteX43" fmla="*/ 2665858 w 12020550"/>
              <a:gd name="connsiteY43" fmla="*/ 228600 h 228600"/>
              <a:gd name="connsiteX44" fmla="*/ 2307527 w 12020550"/>
              <a:gd name="connsiteY44" fmla="*/ 228600 h 228600"/>
              <a:gd name="connsiteX45" fmla="*/ 2068640 w 12020550"/>
              <a:gd name="connsiteY45" fmla="*/ 228600 h 228600"/>
              <a:gd name="connsiteX46" fmla="*/ 1471423 w 12020550"/>
              <a:gd name="connsiteY46" fmla="*/ 228600 h 228600"/>
              <a:gd name="connsiteX47" fmla="*/ 635318 w 12020550"/>
              <a:gd name="connsiteY47" fmla="*/ 228600 h 228600"/>
              <a:gd name="connsiteX48" fmla="*/ 38101 w 12020550"/>
              <a:gd name="connsiteY48" fmla="*/ 228600 h 228600"/>
              <a:gd name="connsiteX49" fmla="*/ 0 w 12020550"/>
              <a:gd name="connsiteY49" fmla="*/ 190499 h 228600"/>
              <a:gd name="connsiteX50" fmla="*/ 0 w 1202055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2055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66034" y="-12283"/>
                  <a:pt x="309893" y="32061"/>
                  <a:pt x="396431" y="0"/>
                </a:cubicBezTo>
                <a:cubicBezTo>
                  <a:pt x="482969" y="-32061"/>
                  <a:pt x="704456" y="55787"/>
                  <a:pt x="993649" y="0"/>
                </a:cubicBezTo>
                <a:cubicBezTo>
                  <a:pt x="1282842" y="-55787"/>
                  <a:pt x="1339792" y="952"/>
                  <a:pt x="1590866" y="0"/>
                </a:cubicBezTo>
                <a:cubicBezTo>
                  <a:pt x="1841940" y="-952"/>
                  <a:pt x="2041933" y="20934"/>
                  <a:pt x="2307527" y="0"/>
                </a:cubicBezTo>
                <a:cubicBezTo>
                  <a:pt x="2573121" y="-20934"/>
                  <a:pt x="2558065" y="22785"/>
                  <a:pt x="2785301" y="0"/>
                </a:cubicBezTo>
                <a:cubicBezTo>
                  <a:pt x="3012537" y="-22785"/>
                  <a:pt x="2955661" y="164"/>
                  <a:pt x="3024188" y="0"/>
                </a:cubicBezTo>
                <a:cubicBezTo>
                  <a:pt x="3092715" y="-164"/>
                  <a:pt x="3413149" y="71221"/>
                  <a:pt x="3621405" y="0"/>
                </a:cubicBezTo>
                <a:cubicBezTo>
                  <a:pt x="3829661" y="-71221"/>
                  <a:pt x="4182602" y="82933"/>
                  <a:pt x="4338066" y="0"/>
                </a:cubicBezTo>
                <a:cubicBezTo>
                  <a:pt x="4493530" y="-82933"/>
                  <a:pt x="4667484" y="48455"/>
                  <a:pt x="4935284" y="0"/>
                </a:cubicBezTo>
                <a:cubicBezTo>
                  <a:pt x="5203084" y="-48455"/>
                  <a:pt x="5353742" y="66483"/>
                  <a:pt x="5651945" y="0"/>
                </a:cubicBezTo>
                <a:cubicBezTo>
                  <a:pt x="5950148" y="-66483"/>
                  <a:pt x="6110901" y="26527"/>
                  <a:pt x="6368605" y="0"/>
                </a:cubicBezTo>
                <a:cubicBezTo>
                  <a:pt x="6626309" y="-26527"/>
                  <a:pt x="6627419" y="36472"/>
                  <a:pt x="6726936" y="0"/>
                </a:cubicBezTo>
                <a:cubicBezTo>
                  <a:pt x="6826453" y="-36472"/>
                  <a:pt x="7254345" y="28582"/>
                  <a:pt x="7563040" y="0"/>
                </a:cubicBezTo>
                <a:cubicBezTo>
                  <a:pt x="7871735" y="-28582"/>
                  <a:pt x="7826379" y="11249"/>
                  <a:pt x="7921371" y="0"/>
                </a:cubicBezTo>
                <a:cubicBezTo>
                  <a:pt x="8016363" y="-11249"/>
                  <a:pt x="8347947" y="65021"/>
                  <a:pt x="8518588" y="0"/>
                </a:cubicBezTo>
                <a:cubicBezTo>
                  <a:pt x="8689229" y="-65021"/>
                  <a:pt x="9124429" y="84244"/>
                  <a:pt x="9354692" y="0"/>
                </a:cubicBezTo>
                <a:cubicBezTo>
                  <a:pt x="9584955" y="-84244"/>
                  <a:pt x="9591387" y="6914"/>
                  <a:pt x="9713023" y="0"/>
                </a:cubicBezTo>
                <a:cubicBezTo>
                  <a:pt x="9834659" y="-6914"/>
                  <a:pt x="10046682" y="15392"/>
                  <a:pt x="10310240" y="0"/>
                </a:cubicBezTo>
                <a:cubicBezTo>
                  <a:pt x="10573798" y="-15392"/>
                  <a:pt x="10648872" y="30391"/>
                  <a:pt x="10788014" y="0"/>
                </a:cubicBezTo>
                <a:cubicBezTo>
                  <a:pt x="10927156" y="-30391"/>
                  <a:pt x="11127906" y="9811"/>
                  <a:pt x="11265788" y="0"/>
                </a:cubicBezTo>
                <a:cubicBezTo>
                  <a:pt x="11403670" y="-9811"/>
                  <a:pt x="11630294" y="39208"/>
                  <a:pt x="11982449" y="0"/>
                </a:cubicBezTo>
                <a:cubicBezTo>
                  <a:pt x="12005915" y="136"/>
                  <a:pt x="12025508" y="15903"/>
                  <a:pt x="12020550" y="38101"/>
                </a:cubicBezTo>
                <a:cubicBezTo>
                  <a:pt x="12030129" y="109582"/>
                  <a:pt x="12020232" y="159044"/>
                  <a:pt x="12020550" y="190499"/>
                </a:cubicBezTo>
                <a:cubicBezTo>
                  <a:pt x="12020271" y="208768"/>
                  <a:pt x="12004468" y="227478"/>
                  <a:pt x="11982449" y="228600"/>
                </a:cubicBezTo>
                <a:cubicBezTo>
                  <a:pt x="11790269" y="230783"/>
                  <a:pt x="11630089" y="184625"/>
                  <a:pt x="11385232" y="228600"/>
                </a:cubicBezTo>
                <a:cubicBezTo>
                  <a:pt x="11140375" y="272575"/>
                  <a:pt x="11198398" y="218392"/>
                  <a:pt x="11146345" y="228600"/>
                </a:cubicBezTo>
                <a:cubicBezTo>
                  <a:pt x="11094292" y="238808"/>
                  <a:pt x="10949662" y="200614"/>
                  <a:pt x="10788014" y="228600"/>
                </a:cubicBezTo>
                <a:cubicBezTo>
                  <a:pt x="10626366" y="256586"/>
                  <a:pt x="10411511" y="200637"/>
                  <a:pt x="10310240" y="228600"/>
                </a:cubicBezTo>
                <a:cubicBezTo>
                  <a:pt x="10208969" y="256563"/>
                  <a:pt x="9977607" y="194864"/>
                  <a:pt x="9713023" y="228600"/>
                </a:cubicBezTo>
                <a:cubicBezTo>
                  <a:pt x="9448439" y="262336"/>
                  <a:pt x="9359804" y="212467"/>
                  <a:pt x="9235249" y="228600"/>
                </a:cubicBezTo>
                <a:cubicBezTo>
                  <a:pt x="9110694" y="244733"/>
                  <a:pt x="8958062" y="192113"/>
                  <a:pt x="8757475" y="228600"/>
                </a:cubicBezTo>
                <a:cubicBezTo>
                  <a:pt x="8556888" y="265087"/>
                  <a:pt x="8331172" y="202882"/>
                  <a:pt x="7921371" y="228600"/>
                </a:cubicBezTo>
                <a:cubicBezTo>
                  <a:pt x="7511570" y="254318"/>
                  <a:pt x="7633931" y="187954"/>
                  <a:pt x="7443597" y="228600"/>
                </a:cubicBezTo>
                <a:cubicBezTo>
                  <a:pt x="7253263" y="269246"/>
                  <a:pt x="7160438" y="221587"/>
                  <a:pt x="7085266" y="228600"/>
                </a:cubicBezTo>
                <a:cubicBezTo>
                  <a:pt x="7010094" y="235613"/>
                  <a:pt x="6663169" y="220301"/>
                  <a:pt x="6488049" y="228600"/>
                </a:cubicBezTo>
                <a:cubicBezTo>
                  <a:pt x="6312929" y="236899"/>
                  <a:pt x="6036186" y="217733"/>
                  <a:pt x="5771388" y="228600"/>
                </a:cubicBezTo>
                <a:cubicBezTo>
                  <a:pt x="5506590" y="239467"/>
                  <a:pt x="5644712" y="201205"/>
                  <a:pt x="5532501" y="228600"/>
                </a:cubicBezTo>
                <a:cubicBezTo>
                  <a:pt x="5420290" y="255995"/>
                  <a:pt x="5088293" y="159932"/>
                  <a:pt x="4935284" y="228600"/>
                </a:cubicBezTo>
                <a:cubicBezTo>
                  <a:pt x="4782275" y="297268"/>
                  <a:pt x="4576479" y="220548"/>
                  <a:pt x="4457510" y="228600"/>
                </a:cubicBezTo>
                <a:cubicBezTo>
                  <a:pt x="4338541" y="236652"/>
                  <a:pt x="3984998" y="177473"/>
                  <a:pt x="3740849" y="228600"/>
                </a:cubicBezTo>
                <a:cubicBezTo>
                  <a:pt x="3496700" y="279727"/>
                  <a:pt x="3477299" y="205511"/>
                  <a:pt x="3382518" y="228600"/>
                </a:cubicBezTo>
                <a:cubicBezTo>
                  <a:pt x="3287737" y="251689"/>
                  <a:pt x="2914163" y="157374"/>
                  <a:pt x="2665858" y="228600"/>
                </a:cubicBezTo>
                <a:cubicBezTo>
                  <a:pt x="2417553" y="299826"/>
                  <a:pt x="2379519" y="191369"/>
                  <a:pt x="2307527" y="228600"/>
                </a:cubicBezTo>
                <a:cubicBezTo>
                  <a:pt x="2235535" y="265831"/>
                  <a:pt x="2141913" y="212698"/>
                  <a:pt x="2068640" y="228600"/>
                </a:cubicBezTo>
                <a:cubicBezTo>
                  <a:pt x="1995367" y="244502"/>
                  <a:pt x="1747586" y="195131"/>
                  <a:pt x="1471423" y="228600"/>
                </a:cubicBezTo>
                <a:cubicBezTo>
                  <a:pt x="1195260" y="262069"/>
                  <a:pt x="949974" y="172554"/>
                  <a:pt x="635318" y="228600"/>
                </a:cubicBezTo>
                <a:cubicBezTo>
                  <a:pt x="320663" y="284646"/>
                  <a:pt x="192588" y="157415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2055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441315" y="-66741"/>
                  <a:pt x="510212" y="46223"/>
                  <a:pt x="874205" y="0"/>
                </a:cubicBezTo>
                <a:cubicBezTo>
                  <a:pt x="1238198" y="-46223"/>
                  <a:pt x="1115359" y="15958"/>
                  <a:pt x="1351979" y="0"/>
                </a:cubicBezTo>
                <a:cubicBezTo>
                  <a:pt x="1588599" y="-15958"/>
                  <a:pt x="1480094" y="15536"/>
                  <a:pt x="1590866" y="0"/>
                </a:cubicBezTo>
                <a:cubicBezTo>
                  <a:pt x="1701638" y="-15536"/>
                  <a:pt x="1863227" y="35573"/>
                  <a:pt x="1949197" y="0"/>
                </a:cubicBezTo>
                <a:cubicBezTo>
                  <a:pt x="2035167" y="-35573"/>
                  <a:pt x="2389900" y="3248"/>
                  <a:pt x="2546414" y="0"/>
                </a:cubicBezTo>
                <a:cubicBezTo>
                  <a:pt x="2702928" y="-3248"/>
                  <a:pt x="2726273" y="2505"/>
                  <a:pt x="2904745" y="0"/>
                </a:cubicBezTo>
                <a:cubicBezTo>
                  <a:pt x="3083217" y="-2505"/>
                  <a:pt x="3146697" y="16744"/>
                  <a:pt x="3382518" y="0"/>
                </a:cubicBezTo>
                <a:cubicBezTo>
                  <a:pt x="3618339" y="-16744"/>
                  <a:pt x="3770103" y="2832"/>
                  <a:pt x="4099179" y="0"/>
                </a:cubicBezTo>
                <a:cubicBezTo>
                  <a:pt x="4428255" y="-2832"/>
                  <a:pt x="4472566" y="49654"/>
                  <a:pt x="4696397" y="0"/>
                </a:cubicBezTo>
                <a:cubicBezTo>
                  <a:pt x="4920228" y="-49654"/>
                  <a:pt x="5255300" y="71349"/>
                  <a:pt x="5413058" y="0"/>
                </a:cubicBezTo>
                <a:cubicBezTo>
                  <a:pt x="5570816" y="-71349"/>
                  <a:pt x="5583316" y="1616"/>
                  <a:pt x="5651945" y="0"/>
                </a:cubicBezTo>
                <a:cubicBezTo>
                  <a:pt x="5720574" y="-1616"/>
                  <a:pt x="6156593" y="27405"/>
                  <a:pt x="6368605" y="0"/>
                </a:cubicBezTo>
                <a:cubicBezTo>
                  <a:pt x="6580617" y="-27405"/>
                  <a:pt x="7013949" y="2916"/>
                  <a:pt x="7204710" y="0"/>
                </a:cubicBezTo>
                <a:cubicBezTo>
                  <a:pt x="7395472" y="-2916"/>
                  <a:pt x="7729732" y="5076"/>
                  <a:pt x="7921371" y="0"/>
                </a:cubicBezTo>
                <a:cubicBezTo>
                  <a:pt x="8113010" y="-5076"/>
                  <a:pt x="8174204" y="15635"/>
                  <a:pt x="8399145" y="0"/>
                </a:cubicBezTo>
                <a:cubicBezTo>
                  <a:pt x="8624086" y="-15635"/>
                  <a:pt x="8684112" y="24456"/>
                  <a:pt x="8757475" y="0"/>
                </a:cubicBezTo>
                <a:cubicBezTo>
                  <a:pt x="8830838" y="-24456"/>
                  <a:pt x="9236590" y="68349"/>
                  <a:pt x="9474136" y="0"/>
                </a:cubicBezTo>
                <a:cubicBezTo>
                  <a:pt x="9711682" y="-68349"/>
                  <a:pt x="10068593" y="34125"/>
                  <a:pt x="10310240" y="0"/>
                </a:cubicBezTo>
                <a:cubicBezTo>
                  <a:pt x="10551887" y="-34125"/>
                  <a:pt x="10469853" y="4179"/>
                  <a:pt x="10549127" y="0"/>
                </a:cubicBezTo>
                <a:cubicBezTo>
                  <a:pt x="10628401" y="-4179"/>
                  <a:pt x="10988348" y="66175"/>
                  <a:pt x="11146345" y="0"/>
                </a:cubicBezTo>
                <a:cubicBezTo>
                  <a:pt x="11304342" y="-66175"/>
                  <a:pt x="11330778" y="20623"/>
                  <a:pt x="11385232" y="0"/>
                </a:cubicBezTo>
                <a:cubicBezTo>
                  <a:pt x="11439686" y="-20623"/>
                  <a:pt x="11797102" y="22021"/>
                  <a:pt x="11982449" y="0"/>
                </a:cubicBezTo>
                <a:cubicBezTo>
                  <a:pt x="12007842" y="2714"/>
                  <a:pt x="12017652" y="15203"/>
                  <a:pt x="12020550" y="38101"/>
                </a:cubicBezTo>
                <a:cubicBezTo>
                  <a:pt x="12020975" y="99820"/>
                  <a:pt x="12011764" y="115882"/>
                  <a:pt x="12020550" y="190499"/>
                </a:cubicBezTo>
                <a:cubicBezTo>
                  <a:pt x="12023575" y="210420"/>
                  <a:pt x="12004446" y="228112"/>
                  <a:pt x="11982449" y="228600"/>
                </a:cubicBezTo>
                <a:cubicBezTo>
                  <a:pt x="11626228" y="286049"/>
                  <a:pt x="11429754" y="187267"/>
                  <a:pt x="11146345" y="228600"/>
                </a:cubicBezTo>
                <a:cubicBezTo>
                  <a:pt x="10862936" y="269933"/>
                  <a:pt x="10509083" y="140567"/>
                  <a:pt x="10310240" y="228600"/>
                </a:cubicBezTo>
                <a:cubicBezTo>
                  <a:pt x="10111397" y="316633"/>
                  <a:pt x="9974276" y="203989"/>
                  <a:pt x="9832466" y="228600"/>
                </a:cubicBezTo>
                <a:cubicBezTo>
                  <a:pt x="9690656" y="253211"/>
                  <a:pt x="9337692" y="189834"/>
                  <a:pt x="8996362" y="228600"/>
                </a:cubicBezTo>
                <a:cubicBezTo>
                  <a:pt x="8655032" y="267366"/>
                  <a:pt x="8825836" y="214813"/>
                  <a:pt x="8757475" y="228600"/>
                </a:cubicBezTo>
                <a:cubicBezTo>
                  <a:pt x="8689114" y="242387"/>
                  <a:pt x="8612653" y="218406"/>
                  <a:pt x="8518588" y="228600"/>
                </a:cubicBezTo>
                <a:cubicBezTo>
                  <a:pt x="8424523" y="238794"/>
                  <a:pt x="8266798" y="222357"/>
                  <a:pt x="8040814" y="228600"/>
                </a:cubicBezTo>
                <a:cubicBezTo>
                  <a:pt x="7814830" y="234843"/>
                  <a:pt x="7844153" y="202513"/>
                  <a:pt x="7682484" y="228600"/>
                </a:cubicBezTo>
                <a:cubicBezTo>
                  <a:pt x="7520815" y="254687"/>
                  <a:pt x="7332347" y="205839"/>
                  <a:pt x="7204710" y="228600"/>
                </a:cubicBezTo>
                <a:cubicBezTo>
                  <a:pt x="7077073" y="251361"/>
                  <a:pt x="7009078" y="211741"/>
                  <a:pt x="6846379" y="228600"/>
                </a:cubicBezTo>
                <a:cubicBezTo>
                  <a:pt x="6683680" y="245459"/>
                  <a:pt x="6512829" y="226935"/>
                  <a:pt x="6249162" y="228600"/>
                </a:cubicBezTo>
                <a:cubicBezTo>
                  <a:pt x="5985495" y="230265"/>
                  <a:pt x="6074745" y="214771"/>
                  <a:pt x="6010275" y="228600"/>
                </a:cubicBezTo>
                <a:cubicBezTo>
                  <a:pt x="5945805" y="242429"/>
                  <a:pt x="5666069" y="204491"/>
                  <a:pt x="5532501" y="228600"/>
                </a:cubicBezTo>
                <a:cubicBezTo>
                  <a:pt x="5398933" y="252709"/>
                  <a:pt x="5146863" y="149673"/>
                  <a:pt x="4815840" y="228600"/>
                </a:cubicBezTo>
                <a:cubicBezTo>
                  <a:pt x="4484817" y="307527"/>
                  <a:pt x="4528608" y="188298"/>
                  <a:pt x="4338066" y="228600"/>
                </a:cubicBezTo>
                <a:cubicBezTo>
                  <a:pt x="4147524" y="268902"/>
                  <a:pt x="3905544" y="163736"/>
                  <a:pt x="3621405" y="228600"/>
                </a:cubicBezTo>
                <a:cubicBezTo>
                  <a:pt x="3337266" y="293464"/>
                  <a:pt x="3353861" y="197185"/>
                  <a:pt x="3263075" y="228600"/>
                </a:cubicBezTo>
                <a:cubicBezTo>
                  <a:pt x="3172289" y="260015"/>
                  <a:pt x="2912519" y="190901"/>
                  <a:pt x="2785301" y="228600"/>
                </a:cubicBezTo>
                <a:cubicBezTo>
                  <a:pt x="2658083" y="266299"/>
                  <a:pt x="2324802" y="177460"/>
                  <a:pt x="2188084" y="228600"/>
                </a:cubicBezTo>
                <a:cubicBezTo>
                  <a:pt x="2051366" y="279740"/>
                  <a:pt x="1826245" y="224130"/>
                  <a:pt x="1590866" y="228600"/>
                </a:cubicBezTo>
                <a:cubicBezTo>
                  <a:pt x="1355487" y="233070"/>
                  <a:pt x="1029405" y="171517"/>
                  <a:pt x="874205" y="228600"/>
                </a:cubicBezTo>
                <a:cubicBezTo>
                  <a:pt x="719005" y="285683"/>
                  <a:pt x="360454" y="194694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							Regressão e Correlação, p.</a:t>
            </a:r>
            <a:fld id="{8F8511E7-48A6-4275-A45E-90A3674DD20B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pPr algn="ctr"/>
              <a:t>12</a:t>
            </a:fld>
            <a:endParaRPr lang="pt-BR" sz="1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8F95BAA6-1EBA-5126-D748-7B81E3234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9" y="323850"/>
            <a:ext cx="7096565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Regressão e Correlação</a:t>
            </a:r>
          </a:p>
        </p:txBody>
      </p:sp>
      <p:sp>
        <p:nvSpPr>
          <p:cNvPr id="7" name="Balão de Fala: Oval 6">
            <a:extLst>
              <a:ext uri="{FF2B5EF4-FFF2-40B4-BE49-F238E27FC236}">
                <a16:creationId xmlns:a16="http://schemas.microsoft.com/office/drawing/2014/main" id="{4A3D1E42-8626-C391-C75D-FED3D436B668}"/>
              </a:ext>
            </a:extLst>
          </p:cNvPr>
          <p:cNvSpPr/>
          <p:nvPr/>
        </p:nvSpPr>
        <p:spPr>
          <a:xfrm>
            <a:off x="3476185" y="1209477"/>
            <a:ext cx="7553765" cy="1495623"/>
          </a:xfrm>
          <a:custGeom>
            <a:avLst/>
            <a:gdLst>
              <a:gd name="connsiteX0" fmla="*/ -118670 w 7553765"/>
              <a:gd name="connsiteY0" fmla="*/ 1328906 h 1495623"/>
              <a:gd name="connsiteX1" fmla="*/ 382068 w 7553765"/>
              <a:gd name="connsiteY1" fmla="*/ 1075560 h 1495623"/>
              <a:gd name="connsiteX2" fmla="*/ 3681971 w 7553765"/>
              <a:gd name="connsiteY2" fmla="*/ 236 h 1495623"/>
              <a:gd name="connsiteX3" fmla="*/ 6731842 w 7553765"/>
              <a:gd name="connsiteY3" fmla="*/ 282073 h 1495623"/>
              <a:gd name="connsiteX4" fmla="*/ 3917792 w 7553765"/>
              <a:gd name="connsiteY4" fmla="*/ 1495103 h 1495623"/>
              <a:gd name="connsiteX5" fmla="*/ 1249360 w 7553765"/>
              <a:gd name="connsiteY5" fmla="*/ 1303491 h 1495623"/>
              <a:gd name="connsiteX6" fmla="*/ 779670 w 7553765"/>
              <a:gd name="connsiteY6" fmla="*/ 1312217 h 1495623"/>
              <a:gd name="connsiteX7" fmla="*/ 323660 w 7553765"/>
              <a:gd name="connsiteY7" fmla="*/ 1320688 h 1495623"/>
              <a:gd name="connsiteX8" fmla="*/ -118670 w 7553765"/>
              <a:gd name="connsiteY8" fmla="*/ 1328906 h 1495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53765" h="1495623" fill="none" extrusionOk="0">
                <a:moveTo>
                  <a:pt x="-118670" y="1328906"/>
                </a:moveTo>
                <a:cubicBezTo>
                  <a:pt x="-9072" y="1216618"/>
                  <a:pt x="153280" y="1214502"/>
                  <a:pt x="382068" y="1075560"/>
                </a:cubicBezTo>
                <a:cubicBezTo>
                  <a:pt x="-885031" y="700609"/>
                  <a:pt x="862077" y="-397881"/>
                  <a:pt x="3681971" y="236"/>
                </a:cubicBezTo>
                <a:cubicBezTo>
                  <a:pt x="4782882" y="82243"/>
                  <a:pt x="5879040" y="84016"/>
                  <a:pt x="6731842" y="282073"/>
                </a:cubicBezTo>
                <a:cubicBezTo>
                  <a:pt x="8648633" y="280832"/>
                  <a:pt x="6745619" y="1581590"/>
                  <a:pt x="3917792" y="1495103"/>
                </a:cubicBezTo>
                <a:cubicBezTo>
                  <a:pt x="3018295" y="1440779"/>
                  <a:pt x="1814871" y="1302179"/>
                  <a:pt x="1249360" y="1303491"/>
                </a:cubicBezTo>
                <a:cubicBezTo>
                  <a:pt x="1040296" y="1362782"/>
                  <a:pt x="908403" y="1296139"/>
                  <a:pt x="779670" y="1312217"/>
                </a:cubicBezTo>
                <a:cubicBezTo>
                  <a:pt x="650937" y="1328295"/>
                  <a:pt x="484202" y="1270811"/>
                  <a:pt x="323660" y="1320688"/>
                </a:cubicBezTo>
                <a:cubicBezTo>
                  <a:pt x="163118" y="1370565"/>
                  <a:pt x="51178" y="1318059"/>
                  <a:pt x="-118670" y="1328906"/>
                </a:cubicBezTo>
                <a:close/>
              </a:path>
              <a:path w="7553765" h="1495623" stroke="0" extrusionOk="0">
                <a:moveTo>
                  <a:pt x="-118670" y="1328906"/>
                </a:moveTo>
                <a:cubicBezTo>
                  <a:pt x="87898" y="1176906"/>
                  <a:pt x="159862" y="1204693"/>
                  <a:pt x="382068" y="1075560"/>
                </a:cubicBezTo>
                <a:cubicBezTo>
                  <a:pt x="-746752" y="423183"/>
                  <a:pt x="1222535" y="-420793"/>
                  <a:pt x="3681971" y="236"/>
                </a:cubicBezTo>
                <a:cubicBezTo>
                  <a:pt x="5014355" y="-93490"/>
                  <a:pt x="6020539" y="159072"/>
                  <a:pt x="6731842" y="282073"/>
                </a:cubicBezTo>
                <a:cubicBezTo>
                  <a:pt x="9125392" y="518693"/>
                  <a:pt x="7034222" y="1545181"/>
                  <a:pt x="3917792" y="1495103"/>
                </a:cubicBezTo>
                <a:cubicBezTo>
                  <a:pt x="3053116" y="1412501"/>
                  <a:pt x="1960776" y="1285083"/>
                  <a:pt x="1249360" y="1303491"/>
                </a:cubicBezTo>
                <a:cubicBezTo>
                  <a:pt x="1134130" y="1332726"/>
                  <a:pt x="938025" y="1270218"/>
                  <a:pt x="820711" y="1311454"/>
                </a:cubicBezTo>
                <a:cubicBezTo>
                  <a:pt x="703397" y="1352690"/>
                  <a:pt x="529231" y="1271253"/>
                  <a:pt x="378381" y="1319672"/>
                </a:cubicBezTo>
                <a:cubicBezTo>
                  <a:pt x="227531" y="1368090"/>
                  <a:pt x="93893" y="1280141"/>
                  <a:pt x="-118670" y="1328906"/>
                </a:cubicBezTo>
                <a:close/>
              </a:path>
            </a:pathLst>
          </a:custGeom>
          <a:solidFill>
            <a:srgbClr val="004900">
              <a:alpha val="73000"/>
            </a:srgb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771817289">
                  <a:prstGeom prst="wedgeEllipseCallout">
                    <a:avLst>
                      <a:gd name="adj1" fmla="val -51571"/>
                      <a:gd name="adj2" fmla="val 3885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Qual a relação de peso e altura?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6E89EB0-26D0-75F1-85D9-845C3C2BE38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230064" y="2313491"/>
            <a:ext cx="8372915" cy="457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11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76200" y="6573252"/>
            <a:ext cx="12020550" cy="228600"/>
          </a:xfrm>
          <a:custGeom>
            <a:avLst/>
            <a:gdLst>
              <a:gd name="connsiteX0" fmla="*/ 0 w 12020550"/>
              <a:gd name="connsiteY0" fmla="*/ 38101 h 228600"/>
              <a:gd name="connsiteX1" fmla="*/ 38101 w 12020550"/>
              <a:gd name="connsiteY1" fmla="*/ 0 h 228600"/>
              <a:gd name="connsiteX2" fmla="*/ 396431 w 12020550"/>
              <a:gd name="connsiteY2" fmla="*/ 0 h 228600"/>
              <a:gd name="connsiteX3" fmla="*/ 993649 w 12020550"/>
              <a:gd name="connsiteY3" fmla="*/ 0 h 228600"/>
              <a:gd name="connsiteX4" fmla="*/ 1590866 w 12020550"/>
              <a:gd name="connsiteY4" fmla="*/ 0 h 228600"/>
              <a:gd name="connsiteX5" fmla="*/ 2307527 w 12020550"/>
              <a:gd name="connsiteY5" fmla="*/ 0 h 228600"/>
              <a:gd name="connsiteX6" fmla="*/ 2785301 w 12020550"/>
              <a:gd name="connsiteY6" fmla="*/ 0 h 228600"/>
              <a:gd name="connsiteX7" fmla="*/ 3024188 w 12020550"/>
              <a:gd name="connsiteY7" fmla="*/ 0 h 228600"/>
              <a:gd name="connsiteX8" fmla="*/ 3621405 w 12020550"/>
              <a:gd name="connsiteY8" fmla="*/ 0 h 228600"/>
              <a:gd name="connsiteX9" fmla="*/ 4338066 w 12020550"/>
              <a:gd name="connsiteY9" fmla="*/ 0 h 228600"/>
              <a:gd name="connsiteX10" fmla="*/ 4935284 w 12020550"/>
              <a:gd name="connsiteY10" fmla="*/ 0 h 228600"/>
              <a:gd name="connsiteX11" fmla="*/ 5651945 w 12020550"/>
              <a:gd name="connsiteY11" fmla="*/ 0 h 228600"/>
              <a:gd name="connsiteX12" fmla="*/ 6368605 w 12020550"/>
              <a:gd name="connsiteY12" fmla="*/ 0 h 228600"/>
              <a:gd name="connsiteX13" fmla="*/ 6726936 w 12020550"/>
              <a:gd name="connsiteY13" fmla="*/ 0 h 228600"/>
              <a:gd name="connsiteX14" fmla="*/ 7563040 w 12020550"/>
              <a:gd name="connsiteY14" fmla="*/ 0 h 228600"/>
              <a:gd name="connsiteX15" fmla="*/ 7921371 w 12020550"/>
              <a:gd name="connsiteY15" fmla="*/ 0 h 228600"/>
              <a:gd name="connsiteX16" fmla="*/ 8518588 w 12020550"/>
              <a:gd name="connsiteY16" fmla="*/ 0 h 228600"/>
              <a:gd name="connsiteX17" fmla="*/ 9354692 w 12020550"/>
              <a:gd name="connsiteY17" fmla="*/ 0 h 228600"/>
              <a:gd name="connsiteX18" fmla="*/ 9713023 w 12020550"/>
              <a:gd name="connsiteY18" fmla="*/ 0 h 228600"/>
              <a:gd name="connsiteX19" fmla="*/ 10310240 w 12020550"/>
              <a:gd name="connsiteY19" fmla="*/ 0 h 228600"/>
              <a:gd name="connsiteX20" fmla="*/ 10788014 w 12020550"/>
              <a:gd name="connsiteY20" fmla="*/ 0 h 228600"/>
              <a:gd name="connsiteX21" fmla="*/ 11265788 w 12020550"/>
              <a:gd name="connsiteY21" fmla="*/ 0 h 228600"/>
              <a:gd name="connsiteX22" fmla="*/ 11982449 w 12020550"/>
              <a:gd name="connsiteY22" fmla="*/ 0 h 228600"/>
              <a:gd name="connsiteX23" fmla="*/ 12020550 w 12020550"/>
              <a:gd name="connsiteY23" fmla="*/ 38101 h 228600"/>
              <a:gd name="connsiteX24" fmla="*/ 12020550 w 12020550"/>
              <a:gd name="connsiteY24" fmla="*/ 190499 h 228600"/>
              <a:gd name="connsiteX25" fmla="*/ 11982449 w 12020550"/>
              <a:gd name="connsiteY25" fmla="*/ 228600 h 228600"/>
              <a:gd name="connsiteX26" fmla="*/ 11385232 w 12020550"/>
              <a:gd name="connsiteY26" fmla="*/ 228600 h 228600"/>
              <a:gd name="connsiteX27" fmla="*/ 11146345 w 12020550"/>
              <a:gd name="connsiteY27" fmla="*/ 228600 h 228600"/>
              <a:gd name="connsiteX28" fmla="*/ 10788014 w 12020550"/>
              <a:gd name="connsiteY28" fmla="*/ 228600 h 228600"/>
              <a:gd name="connsiteX29" fmla="*/ 10310240 w 12020550"/>
              <a:gd name="connsiteY29" fmla="*/ 228600 h 228600"/>
              <a:gd name="connsiteX30" fmla="*/ 9713023 w 12020550"/>
              <a:gd name="connsiteY30" fmla="*/ 228600 h 228600"/>
              <a:gd name="connsiteX31" fmla="*/ 9235249 w 12020550"/>
              <a:gd name="connsiteY31" fmla="*/ 228600 h 228600"/>
              <a:gd name="connsiteX32" fmla="*/ 8757475 w 12020550"/>
              <a:gd name="connsiteY32" fmla="*/ 228600 h 228600"/>
              <a:gd name="connsiteX33" fmla="*/ 7921371 w 12020550"/>
              <a:gd name="connsiteY33" fmla="*/ 228600 h 228600"/>
              <a:gd name="connsiteX34" fmla="*/ 7443597 w 12020550"/>
              <a:gd name="connsiteY34" fmla="*/ 228600 h 228600"/>
              <a:gd name="connsiteX35" fmla="*/ 7085266 w 12020550"/>
              <a:gd name="connsiteY35" fmla="*/ 228600 h 228600"/>
              <a:gd name="connsiteX36" fmla="*/ 6488049 w 12020550"/>
              <a:gd name="connsiteY36" fmla="*/ 228600 h 228600"/>
              <a:gd name="connsiteX37" fmla="*/ 5771388 w 12020550"/>
              <a:gd name="connsiteY37" fmla="*/ 228600 h 228600"/>
              <a:gd name="connsiteX38" fmla="*/ 5532501 w 12020550"/>
              <a:gd name="connsiteY38" fmla="*/ 228600 h 228600"/>
              <a:gd name="connsiteX39" fmla="*/ 4935284 w 12020550"/>
              <a:gd name="connsiteY39" fmla="*/ 228600 h 228600"/>
              <a:gd name="connsiteX40" fmla="*/ 4457510 w 12020550"/>
              <a:gd name="connsiteY40" fmla="*/ 228600 h 228600"/>
              <a:gd name="connsiteX41" fmla="*/ 3740849 w 12020550"/>
              <a:gd name="connsiteY41" fmla="*/ 228600 h 228600"/>
              <a:gd name="connsiteX42" fmla="*/ 3382518 w 12020550"/>
              <a:gd name="connsiteY42" fmla="*/ 228600 h 228600"/>
              <a:gd name="connsiteX43" fmla="*/ 2665858 w 12020550"/>
              <a:gd name="connsiteY43" fmla="*/ 228600 h 228600"/>
              <a:gd name="connsiteX44" fmla="*/ 2307527 w 12020550"/>
              <a:gd name="connsiteY44" fmla="*/ 228600 h 228600"/>
              <a:gd name="connsiteX45" fmla="*/ 2068640 w 12020550"/>
              <a:gd name="connsiteY45" fmla="*/ 228600 h 228600"/>
              <a:gd name="connsiteX46" fmla="*/ 1471423 w 12020550"/>
              <a:gd name="connsiteY46" fmla="*/ 228600 h 228600"/>
              <a:gd name="connsiteX47" fmla="*/ 635318 w 12020550"/>
              <a:gd name="connsiteY47" fmla="*/ 228600 h 228600"/>
              <a:gd name="connsiteX48" fmla="*/ 38101 w 12020550"/>
              <a:gd name="connsiteY48" fmla="*/ 228600 h 228600"/>
              <a:gd name="connsiteX49" fmla="*/ 0 w 12020550"/>
              <a:gd name="connsiteY49" fmla="*/ 190499 h 228600"/>
              <a:gd name="connsiteX50" fmla="*/ 0 w 1202055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2055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66034" y="-12283"/>
                  <a:pt x="309893" y="32061"/>
                  <a:pt x="396431" y="0"/>
                </a:cubicBezTo>
                <a:cubicBezTo>
                  <a:pt x="482969" y="-32061"/>
                  <a:pt x="704456" y="55787"/>
                  <a:pt x="993649" y="0"/>
                </a:cubicBezTo>
                <a:cubicBezTo>
                  <a:pt x="1282842" y="-55787"/>
                  <a:pt x="1339792" y="952"/>
                  <a:pt x="1590866" y="0"/>
                </a:cubicBezTo>
                <a:cubicBezTo>
                  <a:pt x="1841940" y="-952"/>
                  <a:pt x="2041933" y="20934"/>
                  <a:pt x="2307527" y="0"/>
                </a:cubicBezTo>
                <a:cubicBezTo>
                  <a:pt x="2573121" y="-20934"/>
                  <a:pt x="2558065" y="22785"/>
                  <a:pt x="2785301" y="0"/>
                </a:cubicBezTo>
                <a:cubicBezTo>
                  <a:pt x="3012537" y="-22785"/>
                  <a:pt x="2955661" y="164"/>
                  <a:pt x="3024188" y="0"/>
                </a:cubicBezTo>
                <a:cubicBezTo>
                  <a:pt x="3092715" y="-164"/>
                  <a:pt x="3413149" y="71221"/>
                  <a:pt x="3621405" y="0"/>
                </a:cubicBezTo>
                <a:cubicBezTo>
                  <a:pt x="3829661" y="-71221"/>
                  <a:pt x="4182602" y="82933"/>
                  <a:pt x="4338066" y="0"/>
                </a:cubicBezTo>
                <a:cubicBezTo>
                  <a:pt x="4493530" y="-82933"/>
                  <a:pt x="4667484" y="48455"/>
                  <a:pt x="4935284" y="0"/>
                </a:cubicBezTo>
                <a:cubicBezTo>
                  <a:pt x="5203084" y="-48455"/>
                  <a:pt x="5353742" y="66483"/>
                  <a:pt x="5651945" y="0"/>
                </a:cubicBezTo>
                <a:cubicBezTo>
                  <a:pt x="5950148" y="-66483"/>
                  <a:pt x="6110901" y="26527"/>
                  <a:pt x="6368605" y="0"/>
                </a:cubicBezTo>
                <a:cubicBezTo>
                  <a:pt x="6626309" y="-26527"/>
                  <a:pt x="6627419" y="36472"/>
                  <a:pt x="6726936" y="0"/>
                </a:cubicBezTo>
                <a:cubicBezTo>
                  <a:pt x="6826453" y="-36472"/>
                  <a:pt x="7254345" y="28582"/>
                  <a:pt x="7563040" y="0"/>
                </a:cubicBezTo>
                <a:cubicBezTo>
                  <a:pt x="7871735" y="-28582"/>
                  <a:pt x="7826379" y="11249"/>
                  <a:pt x="7921371" y="0"/>
                </a:cubicBezTo>
                <a:cubicBezTo>
                  <a:pt x="8016363" y="-11249"/>
                  <a:pt x="8347947" y="65021"/>
                  <a:pt x="8518588" y="0"/>
                </a:cubicBezTo>
                <a:cubicBezTo>
                  <a:pt x="8689229" y="-65021"/>
                  <a:pt x="9124429" y="84244"/>
                  <a:pt x="9354692" y="0"/>
                </a:cubicBezTo>
                <a:cubicBezTo>
                  <a:pt x="9584955" y="-84244"/>
                  <a:pt x="9591387" y="6914"/>
                  <a:pt x="9713023" y="0"/>
                </a:cubicBezTo>
                <a:cubicBezTo>
                  <a:pt x="9834659" y="-6914"/>
                  <a:pt x="10046682" y="15392"/>
                  <a:pt x="10310240" y="0"/>
                </a:cubicBezTo>
                <a:cubicBezTo>
                  <a:pt x="10573798" y="-15392"/>
                  <a:pt x="10648872" y="30391"/>
                  <a:pt x="10788014" y="0"/>
                </a:cubicBezTo>
                <a:cubicBezTo>
                  <a:pt x="10927156" y="-30391"/>
                  <a:pt x="11127906" y="9811"/>
                  <a:pt x="11265788" y="0"/>
                </a:cubicBezTo>
                <a:cubicBezTo>
                  <a:pt x="11403670" y="-9811"/>
                  <a:pt x="11630294" y="39208"/>
                  <a:pt x="11982449" y="0"/>
                </a:cubicBezTo>
                <a:cubicBezTo>
                  <a:pt x="12005915" y="136"/>
                  <a:pt x="12025508" y="15903"/>
                  <a:pt x="12020550" y="38101"/>
                </a:cubicBezTo>
                <a:cubicBezTo>
                  <a:pt x="12030129" y="109582"/>
                  <a:pt x="12020232" y="159044"/>
                  <a:pt x="12020550" y="190499"/>
                </a:cubicBezTo>
                <a:cubicBezTo>
                  <a:pt x="12020271" y="208768"/>
                  <a:pt x="12004468" y="227478"/>
                  <a:pt x="11982449" y="228600"/>
                </a:cubicBezTo>
                <a:cubicBezTo>
                  <a:pt x="11790269" y="230783"/>
                  <a:pt x="11630089" y="184625"/>
                  <a:pt x="11385232" y="228600"/>
                </a:cubicBezTo>
                <a:cubicBezTo>
                  <a:pt x="11140375" y="272575"/>
                  <a:pt x="11198398" y="218392"/>
                  <a:pt x="11146345" y="228600"/>
                </a:cubicBezTo>
                <a:cubicBezTo>
                  <a:pt x="11094292" y="238808"/>
                  <a:pt x="10949662" y="200614"/>
                  <a:pt x="10788014" y="228600"/>
                </a:cubicBezTo>
                <a:cubicBezTo>
                  <a:pt x="10626366" y="256586"/>
                  <a:pt x="10411511" y="200637"/>
                  <a:pt x="10310240" y="228600"/>
                </a:cubicBezTo>
                <a:cubicBezTo>
                  <a:pt x="10208969" y="256563"/>
                  <a:pt x="9977607" y="194864"/>
                  <a:pt x="9713023" y="228600"/>
                </a:cubicBezTo>
                <a:cubicBezTo>
                  <a:pt x="9448439" y="262336"/>
                  <a:pt x="9359804" y="212467"/>
                  <a:pt x="9235249" y="228600"/>
                </a:cubicBezTo>
                <a:cubicBezTo>
                  <a:pt x="9110694" y="244733"/>
                  <a:pt x="8958062" y="192113"/>
                  <a:pt x="8757475" y="228600"/>
                </a:cubicBezTo>
                <a:cubicBezTo>
                  <a:pt x="8556888" y="265087"/>
                  <a:pt x="8331172" y="202882"/>
                  <a:pt x="7921371" y="228600"/>
                </a:cubicBezTo>
                <a:cubicBezTo>
                  <a:pt x="7511570" y="254318"/>
                  <a:pt x="7633931" y="187954"/>
                  <a:pt x="7443597" y="228600"/>
                </a:cubicBezTo>
                <a:cubicBezTo>
                  <a:pt x="7253263" y="269246"/>
                  <a:pt x="7160438" y="221587"/>
                  <a:pt x="7085266" y="228600"/>
                </a:cubicBezTo>
                <a:cubicBezTo>
                  <a:pt x="7010094" y="235613"/>
                  <a:pt x="6663169" y="220301"/>
                  <a:pt x="6488049" y="228600"/>
                </a:cubicBezTo>
                <a:cubicBezTo>
                  <a:pt x="6312929" y="236899"/>
                  <a:pt x="6036186" y="217733"/>
                  <a:pt x="5771388" y="228600"/>
                </a:cubicBezTo>
                <a:cubicBezTo>
                  <a:pt x="5506590" y="239467"/>
                  <a:pt x="5644712" y="201205"/>
                  <a:pt x="5532501" y="228600"/>
                </a:cubicBezTo>
                <a:cubicBezTo>
                  <a:pt x="5420290" y="255995"/>
                  <a:pt x="5088293" y="159932"/>
                  <a:pt x="4935284" y="228600"/>
                </a:cubicBezTo>
                <a:cubicBezTo>
                  <a:pt x="4782275" y="297268"/>
                  <a:pt x="4576479" y="220548"/>
                  <a:pt x="4457510" y="228600"/>
                </a:cubicBezTo>
                <a:cubicBezTo>
                  <a:pt x="4338541" y="236652"/>
                  <a:pt x="3984998" y="177473"/>
                  <a:pt x="3740849" y="228600"/>
                </a:cubicBezTo>
                <a:cubicBezTo>
                  <a:pt x="3496700" y="279727"/>
                  <a:pt x="3477299" y="205511"/>
                  <a:pt x="3382518" y="228600"/>
                </a:cubicBezTo>
                <a:cubicBezTo>
                  <a:pt x="3287737" y="251689"/>
                  <a:pt x="2914163" y="157374"/>
                  <a:pt x="2665858" y="228600"/>
                </a:cubicBezTo>
                <a:cubicBezTo>
                  <a:pt x="2417553" y="299826"/>
                  <a:pt x="2379519" y="191369"/>
                  <a:pt x="2307527" y="228600"/>
                </a:cubicBezTo>
                <a:cubicBezTo>
                  <a:pt x="2235535" y="265831"/>
                  <a:pt x="2141913" y="212698"/>
                  <a:pt x="2068640" y="228600"/>
                </a:cubicBezTo>
                <a:cubicBezTo>
                  <a:pt x="1995367" y="244502"/>
                  <a:pt x="1747586" y="195131"/>
                  <a:pt x="1471423" y="228600"/>
                </a:cubicBezTo>
                <a:cubicBezTo>
                  <a:pt x="1195260" y="262069"/>
                  <a:pt x="949974" y="172554"/>
                  <a:pt x="635318" y="228600"/>
                </a:cubicBezTo>
                <a:cubicBezTo>
                  <a:pt x="320663" y="284646"/>
                  <a:pt x="192588" y="157415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2055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441315" y="-66741"/>
                  <a:pt x="510212" y="46223"/>
                  <a:pt x="874205" y="0"/>
                </a:cubicBezTo>
                <a:cubicBezTo>
                  <a:pt x="1238198" y="-46223"/>
                  <a:pt x="1115359" y="15958"/>
                  <a:pt x="1351979" y="0"/>
                </a:cubicBezTo>
                <a:cubicBezTo>
                  <a:pt x="1588599" y="-15958"/>
                  <a:pt x="1480094" y="15536"/>
                  <a:pt x="1590866" y="0"/>
                </a:cubicBezTo>
                <a:cubicBezTo>
                  <a:pt x="1701638" y="-15536"/>
                  <a:pt x="1863227" y="35573"/>
                  <a:pt x="1949197" y="0"/>
                </a:cubicBezTo>
                <a:cubicBezTo>
                  <a:pt x="2035167" y="-35573"/>
                  <a:pt x="2389900" y="3248"/>
                  <a:pt x="2546414" y="0"/>
                </a:cubicBezTo>
                <a:cubicBezTo>
                  <a:pt x="2702928" y="-3248"/>
                  <a:pt x="2726273" y="2505"/>
                  <a:pt x="2904745" y="0"/>
                </a:cubicBezTo>
                <a:cubicBezTo>
                  <a:pt x="3083217" y="-2505"/>
                  <a:pt x="3146697" y="16744"/>
                  <a:pt x="3382518" y="0"/>
                </a:cubicBezTo>
                <a:cubicBezTo>
                  <a:pt x="3618339" y="-16744"/>
                  <a:pt x="3770103" y="2832"/>
                  <a:pt x="4099179" y="0"/>
                </a:cubicBezTo>
                <a:cubicBezTo>
                  <a:pt x="4428255" y="-2832"/>
                  <a:pt x="4472566" y="49654"/>
                  <a:pt x="4696397" y="0"/>
                </a:cubicBezTo>
                <a:cubicBezTo>
                  <a:pt x="4920228" y="-49654"/>
                  <a:pt x="5255300" y="71349"/>
                  <a:pt x="5413058" y="0"/>
                </a:cubicBezTo>
                <a:cubicBezTo>
                  <a:pt x="5570816" y="-71349"/>
                  <a:pt x="5583316" y="1616"/>
                  <a:pt x="5651945" y="0"/>
                </a:cubicBezTo>
                <a:cubicBezTo>
                  <a:pt x="5720574" y="-1616"/>
                  <a:pt x="6156593" y="27405"/>
                  <a:pt x="6368605" y="0"/>
                </a:cubicBezTo>
                <a:cubicBezTo>
                  <a:pt x="6580617" y="-27405"/>
                  <a:pt x="7013949" y="2916"/>
                  <a:pt x="7204710" y="0"/>
                </a:cubicBezTo>
                <a:cubicBezTo>
                  <a:pt x="7395472" y="-2916"/>
                  <a:pt x="7729732" y="5076"/>
                  <a:pt x="7921371" y="0"/>
                </a:cubicBezTo>
                <a:cubicBezTo>
                  <a:pt x="8113010" y="-5076"/>
                  <a:pt x="8174204" y="15635"/>
                  <a:pt x="8399145" y="0"/>
                </a:cubicBezTo>
                <a:cubicBezTo>
                  <a:pt x="8624086" y="-15635"/>
                  <a:pt x="8684112" y="24456"/>
                  <a:pt x="8757475" y="0"/>
                </a:cubicBezTo>
                <a:cubicBezTo>
                  <a:pt x="8830838" y="-24456"/>
                  <a:pt x="9236590" y="68349"/>
                  <a:pt x="9474136" y="0"/>
                </a:cubicBezTo>
                <a:cubicBezTo>
                  <a:pt x="9711682" y="-68349"/>
                  <a:pt x="10068593" y="34125"/>
                  <a:pt x="10310240" y="0"/>
                </a:cubicBezTo>
                <a:cubicBezTo>
                  <a:pt x="10551887" y="-34125"/>
                  <a:pt x="10469853" y="4179"/>
                  <a:pt x="10549127" y="0"/>
                </a:cubicBezTo>
                <a:cubicBezTo>
                  <a:pt x="10628401" y="-4179"/>
                  <a:pt x="10988348" y="66175"/>
                  <a:pt x="11146345" y="0"/>
                </a:cubicBezTo>
                <a:cubicBezTo>
                  <a:pt x="11304342" y="-66175"/>
                  <a:pt x="11330778" y="20623"/>
                  <a:pt x="11385232" y="0"/>
                </a:cubicBezTo>
                <a:cubicBezTo>
                  <a:pt x="11439686" y="-20623"/>
                  <a:pt x="11797102" y="22021"/>
                  <a:pt x="11982449" y="0"/>
                </a:cubicBezTo>
                <a:cubicBezTo>
                  <a:pt x="12007842" y="2714"/>
                  <a:pt x="12017652" y="15203"/>
                  <a:pt x="12020550" y="38101"/>
                </a:cubicBezTo>
                <a:cubicBezTo>
                  <a:pt x="12020975" y="99820"/>
                  <a:pt x="12011764" y="115882"/>
                  <a:pt x="12020550" y="190499"/>
                </a:cubicBezTo>
                <a:cubicBezTo>
                  <a:pt x="12023575" y="210420"/>
                  <a:pt x="12004446" y="228112"/>
                  <a:pt x="11982449" y="228600"/>
                </a:cubicBezTo>
                <a:cubicBezTo>
                  <a:pt x="11626228" y="286049"/>
                  <a:pt x="11429754" y="187267"/>
                  <a:pt x="11146345" y="228600"/>
                </a:cubicBezTo>
                <a:cubicBezTo>
                  <a:pt x="10862936" y="269933"/>
                  <a:pt x="10509083" y="140567"/>
                  <a:pt x="10310240" y="228600"/>
                </a:cubicBezTo>
                <a:cubicBezTo>
                  <a:pt x="10111397" y="316633"/>
                  <a:pt x="9974276" y="203989"/>
                  <a:pt x="9832466" y="228600"/>
                </a:cubicBezTo>
                <a:cubicBezTo>
                  <a:pt x="9690656" y="253211"/>
                  <a:pt x="9337692" y="189834"/>
                  <a:pt x="8996362" y="228600"/>
                </a:cubicBezTo>
                <a:cubicBezTo>
                  <a:pt x="8655032" y="267366"/>
                  <a:pt x="8825836" y="214813"/>
                  <a:pt x="8757475" y="228600"/>
                </a:cubicBezTo>
                <a:cubicBezTo>
                  <a:pt x="8689114" y="242387"/>
                  <a:pt x="8612653" y="218406"/>
                  <a:pt x="8518588" y="228600"/>
                </a:cubicBezTo>
                <a:cubicBezTo>
                  <a:pt x="8424523" y="238794"/>
                  <a:pt x="8266798" y="222357"/>
                  <a:pt x="8040814" y="228600"/>
                </a:cubicBezTo>
                <a:cubicBezTo>
                  <a:pt x="7814830" y="234843"/>
                  <a:pt x="7844153" y="202513"/>
                  <a:pt x="7682484" y="228600"/>
                </a:cubicBezTo>
                <a:cubicBezTo>
                  <a:pt x="7520815" y="254687"/>
                  <a:pt x="7332347" y="205839"/>
                  <a:pt x="7204710" y="228600"/>
                </a:cubicBezTo>
                <a:cubicBezTo>
                  <a:pt x="7077073" y="251361"/>
                  <a:pt x="7009078" y="211741"/>
                  <a:pt x="6846379" y="228600"/>
                </a:cubicBezTo>
                <a:cubicBezTo>
                  <a:pt x="6683680" y="245459"/>
                  <a:pt x="6512829" y="226935"/>
                  <a:pt x="6249162" y="228600"/>
                </a:cubicBezTo>
                <a:cubicBezTo>
                  <a:pt x="5985495" y="230265"/>
                  <a:pt x="6074745" y="214771"/>
                  <a:pt x="6010275" y="228600"/>
                </a:cubicBezTo>
                <a:cubicBezTo>
                  <a:pt x="5945805" y="242429"/>
                  <a:pt x="5666069" y="204491"/>
                  <a:pt x="5532501" y="228600"/>
                </a:cubicBezTo>
                <a:cubicBezTo>
                  <a:pt x="5398933" y="252709"/>
                  <a:pt x="5146863" y="149673"/>
                  <a:pt x="4815840" y="228600"/>
                </a:cubicBezTo>
                <a:cubicBezTo>
                  <a:pt x="4484817" y="307527"/>
                  <a:pt x="4528608" y="188298"/>
                  <a:pt x="4338066" y="228600"/>
                </a:cubicBezTo>
                <a:cubicBezTo>
                  <a:pt x="4147524" y="268902"/>
                  <a:pt x="3905544" y="163736"/>
                  <a:pt x="3621405" y="228600"/>
                </a:cubicBezTo>
                <a:cubicBezTo>
                  <a:pt x="3337266" y="293464"/>
                  <a:pt x="3353861" y="197185"/>
                  <a:pt x="3263075" y="228600"/>
                </a:cubicBezTo>
                <a:cubicBezTo>
                  <a:pt x="3172289" y="260015"/>
                  <a:pt x="2912519" y="190901"/>
                  <a:pt x="2785301" y="228600"/>
                </a:cubicBezTo>
                <a:cubicBezTo>
                  <a:pt x="2658083" y="266299"/>
                  <a:pt x="2324802" y="177460"/>
                  <a:pt x="2188084" y="228600"/>
                </a:cubicBezTo>
                <a:cubicBezTo>
                  <a:pt x="2051366" y="279740"/>
                  <a:pt x="1826245" y="224130"/>
                  <a:pt x="1590866" y="228600"/>
                </a:cubicBezTo>
                <a:cubicBezTo>
                  <a:pt x="1355487" y="233070"/>
                  <a:pt x="1029405" y="171517"/>
                  <a:pt x="874205" y="228600"/>
                </a:cubicBezTo>
                <a:cubicBezTo>
                  <a:pt x="719005" y="285683"/>
                  <a:pt x="360454" y="194694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							Regressão e Correlação, p.</a:t>
            </a:r>
            <a:fld id="{8F8511E7-48A6-4275-A45E-90A3674DD20B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pPr algn="ctr"/>
              <a:t>13</a:t>
            </a:fld>
            <a:endParaRPr lang="pt-BR" sz="1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8F95BAA6-1EBA-5126-D748-7B81E3234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9" y="323850"/>
            <a:ext cx="7096565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Regressão e Correlação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65095530-35E0-82DC-1C39-7E29725F6C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525" y="0"/>
            <a:ext cx="12192000" cy="685800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08369B1F-CB1B-6EA2-E2E1-8D551D750FF7}"/>
              </a:ext>
            </a:extLst>
          </p:cNvPr>
          <p:cNvSpPr txBox="1"/>
          <p:nvPr/>
        </p:nvSpPr>
        <p:spPr>
          <a:xfrm>
            <a:off x="0" y="6419850"/>
            <a:ext cx="3676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FONTE: SCHIVANI, 2022.</a:t>
            </a: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FECB8C8E-987D-7273-157A-5B9379D9F64B}"/>
              </a:ext>
            </a:extLst>
          </p:cNvPr>
          <p:cNvCxnSpPr>
            <a:cxnSpLocks/>
          </p:cNvCxnSpPr>
          <p:nvPr/>
        </p:nvCxnSpPr>
        <p:spPr>
          <a:xfrm flipV="1">
            <a:off x="2286000" y="1952625"/>
            <a:ext cx="9391650" cy="3457575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45D22DFF-7322-C602-E3B4-F49968500940}"/>
                  </a:ext>
                </a:extLst>
              </p:cNvPr>
              <p:cNvSpPr txBox="1"/>
              <p:nvPr/>
            </p:nvSpPr>
            <p:spPr>
              <a:xfrm>
                <a:off x="1228229" y="839842"/>
                <a:ext cx="4607030" cy="738664"/>
              </a:xfrm>
              <a:prstGeom prst="rect">
                <a:avLst/>
              </a:prstGeom>
              <a:solidFill>
                <a:srgbClr val="00B05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4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pt-BR" sz="4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4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𝟗𝟐</m:t>
                      </m:r>
                      <m:r>
                        <a:rPr lang="pt-BR" sz="4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pt-BR" sz="4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𝟕</m:t>
                      </m:r>
                      <m:r>
                        <a:rPr lang="pt-BR" sz="4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pt-BR" sz="4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pt-BR" sz="4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𝟗𝟑</m:t>
                      </m:r>
                    </m:oMath>
                  </m:oMathPara>
                </a14:m>
                <a:endParaRPr lang="pt-BR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45D22DFF-7322-C602-E3B4-F499685009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8229" y="839842"/>
                <a:ext cx="4607030" cy="73866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2">
            <a:extLst>
              <a:ext uri="{FF2B5EF4-FFF2-40B4-BE49-F238E27FC236}">
                <a16:creationId xmlns:a16="http://schemas.microsoft.com/office/drawing/2014/main" id="{B410F6AB-B53C-71F2-F593-4BAD85C76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3802257"/>
            <a:ext cx="2057400" cy="3055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Balão de Fala: Oval 15">
            <a:extLst>
              <a:ext uri="{FF2B5EF4-FFF2-40B4-BE49-F238E27FC236}">
                <a16:creationId xmlns:a16="http://schemas.microsoft.com/office/drawing/2014/main" id="{C80C8C38-1530-5F52-1514-A42C90AF2AB0}"/>
              </a:ext>
            </a:extLst>
          </p:cNvPr>
          <p:cNvSpPr/>
          <p:nvPr/>
        </p:nvSpPr>
        <p:spPr>
          <a:xfrm>
            <a:off x="1819276" y="1896477"/>
            <a:ext cx="4030827" cy="2035023"/>
          </a:xfrm>
          <a:custGeom>
            <a:avLst/>
            <a:gdLst>
              <a:gd name="connsiteX0" fmla="*/ 26926 w 4030827"/>
              <a:gd name="connsiteY0" fmla="*/ 2442943 h 2035023"/>
              <a:gd name="connsiteX1" fmla="*/ 289026 w 4030827"/>
              <a:gd name="connsiteY1" fmla="*/ 2089843 h 2035023"/>
              <a:gd name="connsiteX2" fmla="*/ 561824 w 4030827"/>
              <a:gd name="connsiteY2" fmla="*/ 1722330 h 2035023"/>
              <a:gd name="connsiteX3" fmla="*/ 1419810 w 4030827"/>
              <a:gd name="connsiteY3" fmla="*/ 45446 h 2035023"/>
              <a:gd name="connsiteX4" fmla="*/ 3133677 w 4030827"/>
              <a:gd name="connsiteY4" fmla="*/ 170995 h 2035023"/>
              <a:gd name="connsiteX5" fmla="*/ 2867844 w 4030827"/>
              <a:gd name="connsiteY5" fmla="*/ 1939530 h 2035023"/>
              <a:gd name="connsiteX6" fmla="*/ 1190640 w 4030827"/>
              <a:gd name="connsiteY6" fmla="*/ 1945919 h 2035023"/>
              <a:gd name="connsiteX7" fmla="*/ 791098 w 4030827"/>
              <a:gd name="connsiteY7" fmla="*/ 2116564 h 2035023"/>
              <a:gd name="connsiteX8" fmla="*/ 391556 w 4030827"/>
              <a:gd name="connsiteY8" fmla="*/ 2287209 h 2035023"/>
              <a:gd name="connsiteX9" fmla="*/ 26926 w 4030827"/>
              <a:gd name="connsiteY9" fmla="*/ 2442943 h 20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0827" h="2035023" fill="none" extrusionOk="0">
                <a:moveTo>
                  <a:pt x="26926" y="2442943"/>
                </a:moveTo>
                <a:cubicBezTo>
                  <a:pt x="97953" y="2346541"/>
                  <a:pt x="248974" y="2204404"/>
                  <a:pt x="289026" y="2089843"/>
                </a:cubicBezTo>
                <a:cubicBezTo>
                  <a:pt x="329078" y="1975282"/>
                  <a:pt x="498984" y="1850405"/>
                  <a:pt x="561824" y="1722330"/>
                </a:cubicBezTo>
                <a:cubicBezTo>
                  <a:pt x="-734001" y="1143647"/>
                  <a:pt x="-16909" y="109657"/>
                  <a:pt x="1419810" y="45446"/>
                </a:cubicBezTo>
                <a:cubicBezTo>
                  <a:pt x="1923940" y="-14226"/>
                  <a:pt x="2687573" y="-43004"/>
                  <a:pt x="3133677" y="170995"/>
                </a:cubicBezTo>
                <a:cubicBezTo>
                  <a:pt x="4327029" y="519963"/>
                  <a:pt x="4323110" y="1553840"/>
                  <a:pt x="2867844" y="1939530"/>
                </a:cubicBezTo>
                <a:cubicBezTo>
                  <a:pt x="2438288" y="1967889"/>
                  <a:pt x="1681863" y="2100284"/>
                  <a:pt x="1190640" y="1945919"/>
                </a:cubicBezTo>
                <a:cubicBezTo>
                  <a:pt x="1079114" y="2045707"/>
                  <a:pt x="913675" y="2035284"/>
                  <a:pt x="791098" y="2116564"/>
                </a:cubicBezTo>
                <a:cubicBezTo>
                  <a:pt x="668521" y="2197844"/>
                  <a:pt x="506090" y="2185537"/>
                  <a:pt x="391556" y="2287209"/>
                </a:cubicBezTo>
                <a:cubicBezTo>
                  <a:pt x="277022" y="2388881"/>
                  <a:pt x="115067" y="2384101"/>
                  <a:pt x="26926" y="2442943"/>
                </a:cubicBezTo>
                <a:close/>
              </a:path>
              <a:path w="4030827" h="2035023" stroke="0" extrusionOk="0">
                <a:moveTo>
                  <a:pt x="26926" y="2442943"/>
                </a:moveTo>
                <a:cubicBezTo>
                  <a:pt x="82651" y="2361172"/>
                  <a:pt x="225717" y="2214104"/>
                  <a:pt x="283677" y="2097049"/>
                </a:cubicBezTo>
                <a:cubicBezTo>
                  <a:pt x="341637" y="1979994"/>
                  <a:pt x="517776" y="1810744"/>
                  <a:pt x="561824" y="1722330"/>
                </a:cubicBezTo>
                <a:cubicBezTo>
                  <a:pt x="-535602" y="1108376"/>
                  <a:pt x="-63085" y="274619"/>
                  <a:pt x="1419810" y="45446"/>
                </a:cubicBezTo>
                <a:cubicBezTo>
                  <a:pt x="2108680" y="59931"/>
                  <a:pt x="2635107" y="13849"/>
                  <a:pt x="3133677" y="170995"/>
                </a:cubicBezTo>
                <a:cubicBezTo>
                  <a:pt x="4680358" y="563215"/>
                  <a:pt x="4295658" y="1555512"/>
                  <a:pt x="2867844" y="1939530"/>
                </a:cubicBezTo>
                <a:cubicBezTo>
                  <a:pt x="2267308" y="1939171"/>
                  <a:pt x="1785389" y="2120612"/>
                  <a:pt x="1190640" y="1945919"/>
                </a:cubicBezTo>
                <a:cubicBezTo>
                  <a:pt x="1110363" y="1981812"/>
                  <a:pt x="984133" y="2021858"/>
                  <a:pt x="826010" y="2101653"/>
                </a:cubicBezTo>
                <a:cubicBezTo>
                  <a:pt x="667887" y="2181448"/>
                  <a:pt x="556564" y="2168734"/>
                  <a:pt x="426468" y="2272298"/>
                </a:cubicBezTo>
                <a:cubicBezTo>
                  <a:pt x="296372" y="2375862"/>
                  <a:pt x="155285" y="2375009"/>
                  <a:pt x="26926" y="2442943"/>
                </a:cubicBezTo>
                <a:close/>
              </a:path>
            </a:pathLst>
          </a:custGeom>
          <a:solidFill>
            <a:srgbClr val="004900">
              <a:alpha val="73000"/>
            </a:srgb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771817289">
                  <a:prstGeom prst="wedgeEllipseCallout">
                    <a:avLst>
                      <a:gd name="adj1" fmla="val -49332"/>
                      <a:gd name="adj2" fmla="val 70045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Qual peso estimado de alguém com 1,5m?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ixaDeTexto 16">
                <a:extLst>
                  <a:ext uri="{FF2B5EF4-FFF2-40B4-BE49-F238E27FC236}">
                    <a16:creationId xmlns:a16="http://schemas.microsoft.com/office/drawing/2014/main" id="{BB02F47C-7E37-42FB-7007-C44565DA7802}"/>
                  </a:ext>
                </a:extLst>
              </p:cNvPr>
              <p:cNvSpPr txBox="1"/>
              <p:nvPr/>
            </p:nvSpPr>
            <p:spPr>
              <a:xfrm>
                <a:off x="1228229" y="830272"/>
                <a:ext cx="5666038" cy="738664"/>
              </a:xfrm>
              <a:prstGeom prst="rect">
                <a:avLst/>
              </a:prstGeom>
              <a:solidFill>
                <a:srgbClr val="00B05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4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pt-BR" sz="4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4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𝟗𝟐</m:t>
                      </m:r>
                      <m:r>
                        <a:rPr lang="pt-BR" sz="4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pt-BR" sz="4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𝟕</m:t>
                      </m:r>
                      <m:r>
                        <a:rPr lang="pt-BR" sz="4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pt-BR" sz="4800" b="1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pt-BR" sz="4800" b="1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pt-BR" sz="4800" b="1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pt-BR" sz="4800" b="1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pt-BR" sz="4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𝟗𝟑</m:t>
                      </m:r>
                    </m:oMath>
                  </m:oMathPara>
                </a14:m>
                <a:endParaRPr lang="pt-BR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7" name="CaixaDeTexto 16">
                <a:extLst>
                  <a:ext uri="{FF2B5EF4-FFF2-40B4-BE49-F238E27FC236}">
                    <a16:creationId xmlns:a16="http://schemas.microsoft.com/office/drawing/2014/main" id="{BB02F47C-7E37-42FB-7007-C44565DA78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8229" y="830272"/>
                <a:ext cx="5666038" cy="73866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ixaDeTexto 17">
                <a:extLst>
                  <a:ext uri="{FF2B5EF4-FFF2-40B4-BE49-F238E27FC236}">
                    <a16:creationId xmlns:a16="http://schemas.microsoft.com/office/drawing/2014/main" id="{27831CEE-1561-9548-A585-AD490FECC2E9}"/>
                  </a:ext>
                </a:extLst>
              </p:cNvPr>
              <p:cNvSpPr txBox="1"/>
              <p:nvPr/>
            </p:nvSpPr>
            <p:spPr>
              <a:xfrm>
                <a:off x="1198523" y="831504"/>
                <a:ext cx="5666038" cy="738664"/>
              </a:xfrm>
              <a:prstGeom prst="rect">
                <a:avLst/>
              </a:prstGeom>
              <a:solidFill>
                <a:srgbClr val="00B050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4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pt-BR" sz="4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4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𝟏𝟑𝟗</m:t>
                      </m:r>
                      <m:r>
                        <a:rPr lang="pt-BR" sz="4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pt-BR" sz="4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𝟎𝟓</m:t>
                      </m:r>
                      <m:r>
                        <a:rPr lang="pt-BR" sz="4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sz="4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𝟗𝟑</m:t>
                      </m:r>
                    </m:oMath>
                  </m:oMathPara>
                </a14:m>
                <a:endParaRPr lang="pt-BR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CaixaDeTexto 17">
                <a:extLst>
                  <a:ext uri="{FF2B5EF4-FFF2-40B4-BE49-F238E27FC236}">
                    <a16:creationId xmlns:a16="http://schemas.microsoft.com/office/drawing/2014/main" id="{27831CEE-1561-9548-A585-AD490FECC2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8523" y="831504"/>
                <a:ext cx="5666038" cy="73866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ixaDeTexto 18">
                <a:extLst>
                  <a:ext uri="{FF2B5EF4-FFF2-40B4-BE49-F238E27FC236}">
                    <a16:creationId xmlns:a16="http://schemas.microsoft.com/office/drawing/2014/main" id="{7A3895B9-0CAB-37A7-86F9-8686E09FCAF9}"/>
                  </a:ext>
                </a:extLst>
              </p:cNvPr>
              <p:cNvSpPr txBox="1"/>
              <p:nvPr/>
            </p:nvSpPr>
            <p:spPr>
              <a:xfrm>
                <a:off x="1156981" y="839842"/>
                <a:ext cx="5737286" cy="738664"/>
              </a:xfrm>
              <a:prstGeom prst="rect">
                <a:avLst/>
              </a:prstGeom>
              <a:solidFill>
                <a:srgbClr val="00B050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4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pt-BR" sz="4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4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𝟒𝟔</m:t>
                      </m:r>
                      <m:r>
                        <a:rPr lang="pt-BR" sz="4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pt-BR" sz="4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𝟎𝟓</m:t>
                      </m:r>
                      <m:r>
                        <a:rPr lang="pt-BR" sz="4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4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𝒒𝒖𝒊𝒍𝒐𝒔</m:t>
                      </m:r>
                    </m:oMath>
                  </m:oMathPara>
                </a14:m>
                <a:endParaRPr lang="pt-BR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9" name="CaixaDeTexto 18">
                <a:extLst>
                  <a:ext uri="{FF2B5EF4-FFF2-40B4-BE49-F238E27FC236}">
                    <a16:creationId xmlns:a16="http://schemas.microsoft.com/office/drawing/2014/main" id="{7A3895B9-0CAB-37A7-86F9-8686E09FCA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6981" y="839842"/>
                <a:ext cx="5737286" cy="73866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954DF955-6ED6-8BD8-8130-19F5598BF22E}"/>
              </a:ext>
            </a:extLst>
          </p:cNvPr>
          <p:cNvCxnSpPr/>
          <p:nvPr/>
        </p:nvCxnSpPr>
        <p:spPr>
          <a:xfrm flipV="1">
            <a:off x="5740009" y="4045800"/>
            <a:ext cx="0" cy="1859700"/>
          </a:xfrm>
          <a:prstGeom prst="line">
            <a:avLst/>
          </a:prstGeom>
          <a:ln w="762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752019DE-7487-5B19-056A-65BFC3F54384}"/>
              </a:ext>
            </a:extLst>
          </p:cNvPr>
          <p:cNvCxnSpPr>
            <a:cxnSpLocks/>
          </p:cNvCxnSpPr>
          <p:nvPr/>
        </p:nvCxnSpPr>
        <p:spPr>
          <a:xfrm rot="16200000" flipV="1">
            <a:off x="3356509" y="1746600"/>
            <a:ext cx="0" cy="4896000"/>
          </a:xfrm>
          <a:prstGeom prst="line">
            <a:avLst/>
          </a:prstGeom>
          <a:ln w="762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991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6" grpId="2" animBg="1"/>
      <p:bldP spid="17" grpId="0" animBg="1"/>
      <p:bldP spid="18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76200" y="6573252"/>
            <a:ext cx="12020550" cy="228600"/>
          </a:xfrm>
          <a:custGeom>
            <a:avLst/>
            <a:gdLst>
              <a:gd name="connsiteX0" fmla="*/ 0 w 12020550"/>
              <a:gd name="connsiteY0" fmla="*/ 38101 h 228600"/>
              <a:gd name="connsiteX1" fmla="*/ 38101 w 12020550"/>
              <a:gd name="connsiteY1" fmla="*/ 0 h 228600"/>
              <a:gd name="connsiteX2" fmla="*/ 396431 w 12020550"/>
              <a:gd name="connsiteY2" fmla="*/ 0 h 228600"/>
              <a:gd name="connsiteX3" fmla="*/ 993649 w 12020550"/>
              <a:gd name="connsiteY3" fmla="*/ 0 h 228600"/>
              <a:gd name="connsiteX4" fmla="*/ 1590866 w 12020550"/>
              <a:gd name="connsiteY4" fmla="*/ 0 h 228600"/>
              <a:gd name="connsiteX5" fmla="*/ 2307527 w 12020550"/>
              <a:gd name="connsiteY5" fmla="*/ 0 h 228600"/>
              <a:gd name="connsiteX6" fmla="*/ 2785301 w 12020550"/>
              <a:gd name="connsiteY6" fmla="*/ 0 h 228600"/>
              <a:gd name="connsiteX7" fmla="*/ 3024188 w 12020550"/>
              <a:gd name="connsiteY7" fmla="*/ 0 h 228600"/>
              <a:gd name="connsiteX8" fmla="*/ 3621405 w 12020550"/>
              <a:gd name="connsiteY8" fmla="*/ 0 h 228600"/>
              <a:gd name="connsiteX9" fmla="*/ 4338066 w 12020550"/>
              <a:gd name="connsiteY9" fmla="*/ 0 h 228600"/>
              <a:gd name="connsiteX10" fmla="*/ 4935284 w 12020550"/>
              <a:gd name="connsiteY10" fmla="*/ 0 h 228600"/>
              <a:gd name="connsiteX11" fmla="*/ 5651945 w 12020550"/>
              <a:gd name="connsiteY11" fmla="*/ 0 h 228600"/>
              <a:gd name="connsiteX12" fmla="*/ 6368605 w 12020550"/>
              <a:gd name="connsiteY12" fmla="*/ 0 h 228600"/>
              <a:gd name="connsiteX13" fmla="*/ 6726936 w 12020550"/>
              <a:gd name="connsiteY13" fmla="*/ 0 h 228600"/>
              <a:gd name="connsiteX14" fmla="*/ 7563040 w 12020550"/>
              <a:gd name="connsiteY14" fmla="*/ 0 h 228600"/>
              <a:gd name="connsiteX15" fmla="*/ 7921371 w 12020550"/>
              <a:gd name="connsiteY15" fmla="*/ 0 h 228600"/>
              <a:gd name="connsiteX16" fmla="*/ 8518588 w 12020550"/>
              <a:gd name="connsiteY16" fmla="*/ 0 h 228600"/>
              <a:gd name="connsiteX17" fmla="*/ 9354692 w 12020550"/>
              <a:gd name="connsiteY17" fmla="*/ 0 h 228600"/>
              <a:gd name="connsiteX18" fmla="*/ 9713023 w 12020550"/>
              <a:gd name="connsiteY18" fmla="*/ 0 h 228600"/>
              <a:gd name="connsiteX19" fmla="*/ 10310240 w 12020550"/>
              <a:gd name="connsiteY19" fmla="*/ 0 h 228600"/>
              <a:gd name="connsiteX20" fmla="*/ 10788014 w 12020550"/>
              <a:gd name="connsiteY20" fmla="*/ 0 h 228600"/>
              <a:gd name="connsiteX21" fmla="*/ 11265788 w 12020550"/>
              <a:gd name="connsiteY21" fmla="*/ 0 h 228600"/>
              <a:gd name="connsiteX22" fmla="*/ 11982449 w 12020550"/>
              <a:gd name="connsiteY22" fmla="*/ 0 h 228600"/>
              <a:gd name="connsiteX23" fmla="*/ 12020550 w 12020550"/>
              <a:gd name="connsiteY23" fmla="*/ 38101 h 228600"/>
              <a:gd name="connsiteX24" fmla="*/ 12020550 w 12020550"/>
              <a:gd name="connsiteY24" fmla="*/ 190499 h 228600"/>
              <a:gd name="connsiteX25" fmla="*/ 11982449 w 12020550"/>
              <a:gd name="connsiteY25" fmla="*/ 228600 h 228600"/>
              <a:gd name="connsiteX26" fmla="*/ 11385232 w 12020550"/>
              <a:gd name="connsiteY26" fmla="*/ 228600 h 228600"/>
              <a:gd name="connsiteX27" fmla="*/ 11146345 w 12020550"/>
              <a:gd name="connsiteY27" fmla="*/ 228600 h 228600"/>
              <a:gd name="connsiteX28" fmla="*/ 10788014 w 12020550"/>
              <a:gd name="connsiteY28" fmla="*/ 228600 h 228600"/>
              <a:gd name="connsiteX29" fmla="*/ 10310240 w 12020550"/>
              <a:gd name="connsiteY29" fmla="*/ 228600 h 228600"/>
              <a:gd name="connsiteX30" fmla="*/ 9713023 w 12020550"/>
              <a:gd name="connsiteY30" fmla="*/ 228600 h 228600"/>
              <a:gd name="connsiteX31" fmla="*/ 9235249 w 12020550"/>
              <a:gd name="connsiteY31" fmla="*/ 228600 h 228600"/>
              <a:gd name="connsiteX32" fmla="*/ 8757475 w 12020550"/>
              <a:gd name="connsiteY32" fmla="*/ 228600 h 228600"/>
              <a:gd name="connsiteX33" fmla="*/ 7921371 w 12020550"/>
              <a:gd name="connsiteY33" fmla="*/ 228600 h 228600"/>
              <a:gd name="connsiteX34" fmla="*/ 7443597 w 12020550"/>
              <a:gd name="connsiteY34" fmla="*/ 228600 h 228600"/>
              <a:gd name="connsiteX35" fmla="*/ 7085266 w 12020550"/>
              <a:gd name="connsiteY35" fmla="*/ 228600 h 228600"/>
              <a:gd name="connsiteX36" fmla="*/ 6488049 w 12020550"/>
              <a:gd name="connsiteY36" fmla="*/ 228600 h 228600"/>
              <a:gd name="connsiteX37" fmla="*/ 5771388 w 12020550"/>
              <a:gd name="connsiteY37" fmla="*/ 228600 h 228600"/>
              <a:gd name="connsiteX38" fmla="*/ 5532501 w 12020550"/>
              <a:gd name="connsiteY38" fmla="*/ 228600 h 228600"/>
              <a:gd name="connsiteX39" fmla="*/ 4935284 w 12020550"/>
              <a:gd name="connsiteY39" fmla="*/ 228600 h 228600"/>
              <a:gd name="connsiteX40" fmla="*/ 4457510 w 12020550"/>
              <a:gd name="connsiteY40" fmla="*/ 228600 h 228600"/>
              <a:gd name="connsiteX41" fmla="*/ 3740849 w 12020550"/>
              <a:gd name="connsiteY41" fmla="*/ 228600 h 228600"/>
              <a:gd name="connsiteX42" fmla="*/ 3382518 w 12020550"/>
              <a:gd name="connsiteY42" fmla="*/ 228600 h 228600"/>
              <a:gd name="connsiteX43" fmla="*/ 2665858 w 12020550"/>
              <a:gd name="connsiteY43" fmla="*/ 228600 h 228600"/>
              <a:gd name="connsiteX44" fmla="*/ 2307527 w 12020550"/>
              <a:gd name="connsiteY44" fmla="*/ 228600 h 228600"/>
              <a:gd name="connsiteX45" fmla="*/ 2068640 w 12020550"/>
              <a:gd name="connsiteY45" fmla="*/ 228600 h 228600"/>
              <a:gd name="connsiteX46" fmla="*/ 1471423 w 12020550"/>
              <a:gd name="connsiteY46" fmla="*/ 228600 h 228600"/>
              <a:gd name="connsiteX47" fmla="*/ 635318 w 12020550"/>
              <a:gd name="connsiteY47" fmla="*/ 228600 h 228600"/>
              <a:gd name="connsiteX48" fmla="*/ 38101 w 12020550"/>
              <a:gd name="connsiteY48" fmla="*/ 228600 h 228600"/>
              <a:gd name="connsiteX49" fmla="*/ 0 w 12020550"/>
              <a:gd name="connsiteY49" fmla="*/ 190499 h 228600"/>
              <a:gd name="connsiteX50" fmla="*/ 0 w 1202055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2055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66034" y="-12283"/>
                  <a:pt x="309893" y="32061"/>
                  <a:pt x="396431" y="0"/>
                </a:cubicBezTo>
                <a:cubicBezTo>
                  <a:pt x="482969" y="-32061"/>
                  <a:pt x="704456" y="55787"/>
                  <a:pt x="993649" y="0"/>
                </a:cubicBezTo>
                <a:cubicBezTo>
                  <a:pt x="1282842" y="-55787"/>
                  <a:pt x="1339792" y="952"/>
                  <a:pt x="1590866" y="0"/>
                </a:cubicBezTo>
                <a:cubicBezTo>
                  <a:pt x="1841940" y="-952"/>
                  <a:pt x="2041933" y="20934"/>
                  <a:pt x="2307527" y="0"/>
                </a:cubicBezTo>
                <a:cubicBezTo>
                  <a:pt x="2573121" y="-20934"/>
                  <a:pt x="2558065" y="22785"/>
                  <a:pt x="2785301" y="0"/>
                </a:cubicBezTo>
                <a:cubicBezTo>
                  <a:pt x="3012537" y="-22785"/>
                  <a:pt x="2955661" y="164"/>
                  <a:pt x="3024188" y="0"/>
                </a:cubicBezTo>
                <a:cubicBezTo>
                  <a:pt x="3092715" y="-164"/>
                  <a:pt x="3413149" y="71221"/>
                  <a:pt x="3621405" y="0"/>
                </a:cubicBezTo>
                <a:cubicBezTo>
                  <a:pt x="3829661" y="-71221"/>
                  <a:pt x="4182602" y="82933"/>
                  <a:pt x="4338066" y="0"/>
                </a:cubicBezTo>
                <a:cubicBezTo>
                  <a:pt x="4493530" y="-82933"/>
                  <a:pt x="4667484" y="48455"/>
                  <a:pt x="4935284" y="0"/>
                </a:cubicBezTo>
                <a:cubicBezTo>
                  <a:pt x="5203084" y="-48455"/>
                  <a:pt x="5353742" y="66483"/>
                  <a:pt x="5651945" y="0"/>
                </a:cubicBezTo>
                <a:cubicBezTo>
                  <a:pt x="5950148" y="-66483"/>
                  <a:pt x="6110901" y="26527"/>
                  <a:pt x="6368605" y="0"/>
                </a:cubicBezTo>
                <a:cubicBezTo>
                  <a:pt x="6626309" y="-26527"/>
                  <a:pt x="6627419" y="36472"/>
                  <a:pt x="6726936" y="0"/>
                </a:cubicBezTo>
                <a:cubicBezTo>
                  <a:pt x="6826453" y="-36472"/>
                  <a:pt x="7254345" y="28582"/>
                  <a:pt x="7563040" y="0"/>
                </a:cubicBezTo>
                <a:cubicBezTo>
                  <a:pt x="7871735" y="-28582"/>
                  <a:pt x="7826379" y="11249"/>
                  <a:pt x="7921371" y="0"/>
                </a:cubicBezTo>
                <a:cubicBezTo>
                  <a:pt x="8016363" y="-11249"/>
                  <a:pt x="8347947" y="65021"/>
                  <a:pt x="8518588" y="0"/>
                </a:cubicBezTo>
                <a:cubicBezTo>
                  <a:pt x="8689229" y="-65021"/>
                  <a:pt x="9124429" y="84244"/>
                  <a:pt x="9354692" y="0"/>
                </a:cubicBezTo>
                <a:cubicBezTo>
                  <a:pt x="9584955" y="-84244"/>
                  <a:pt x="9591387" y="6914"/>
                  <a:pt x="9713023" y="0"/>
                </a:cubicBezTo>
                <a:cubicBezTo>
                  <a:pt x="9834659" y="-6914"/>
                  <a:pt x="10046682" y="15392"/>
                  <a:pt x="10310240" y="0"/>
                </a:cubicBezTo>
                <a:cubicBezTo>
                  <a:pt x="10573798" y="-15392"/>
                  <a:pt x="10648872" y="30391"/>
                  <a:pt x="10788014" y="0"/>
                </a:cubicBezTo>
                <a:cubicBezTo>
                  <a:pt x="10927156" y="-30391"/>
                  <a:pt x="11127906" y="9811"/>
                  <a:pt x="11265788" y="0"/>
                </a:cubicBezTo>
                <a:cubicBezTo>
                  <a:pt x="11403670" y="-9811"/>
                  <a:pt x="11630294" y="39208"/>
                  <a:pt x="11982449" y="0"/>
                </a:cubicBezTo>
                <a:cubicBezTo>
                  <a:pt x="12005915" y="136"/>
                  <a:pt x="12025508" y="15903"/>
                  <a:pt x="12020550" y="38101"/>
                </a:cubicBezTo>
                <a:cubicBezTo>
                  <a:pt x="12030129" y="109582"/>
                  <a:pt x="12020232" y="159044"/>
                  <a:pt x="12020550" y="190499"/>
                </a:cubicBezTo>
                <a:cubicBezTo>
                  <a:pt x="12020271" y="208768"/>
                  <a:pt x="12004468" y="227478"/>
                  <a:pt x="11982449" y="228600"/>
                </a:cubicBezTo>
                <a:cubicBezTo>
                  <a:pt x="11790269" y="230783"/>
                  <a:pt x="11630089" y="184625"/>
                  <a:pt x="11385232" y="228600"/>
                </a:cubicBezTo>
                <a:cubicBezTo>
                  <a:pt x="11140375" y="272575"/>
                  <a:pt x="11198398" y="218392"/>
                  <a:pt x="11146345" y="228600"/>
                </a:cubicBezTo>
                <a:cubicBezTo>
                  <a:pt x="11094292" y="238808"/>
                  <a:pt x="10949662" y="200614"/>
                  <a:pt x="10788014" y="228600"/>
                </a:cubicBezTo>
                <a:cubicBezTo>
                  <a:pt x="10626366" y="256586"/>
                  <a:pt x="10411511" y="200637"/>
                  <a:pt x="10310240" y="228600"/>
                </a:cubicBezTo>
                <a:cubicBezTo>
                  <a:pt x="10208969" y="256563"/>
                  <a:pt x="9977607" y="194864"/>
                  <a:pt x="9713023" y="228600"/>
                </a:cubicBezTo>
                <a:cubicBezTo>
                  <a:pt x="9448439" y="262336"/>
                  <a:pt x="9359804" y="212467"/>
                  <a:pt x="9235249" y="228600"/>
                </a:cubicBezTo>
                <a:cubicBezTo>
                  <a:pt x="9110694" y="244733"/>
                  <a:pt x="8958062" y="192113"/>
                  <a:pt x="8757475" y="228600"/>
                </a:cubicBezTo>
                <a:cubicBezTo>
                  <a:pt x="8556888" y="265087"/>
                  <a:pt x="8331172" y="202882"/>
                  <a:pt x="7921371" y="228600"/>
                </a:cubicBezTo>
                <a:cubicBezTo>
                  <a:pt x="7511570" y="254318"/>
                  <a:pt x="7633931" y="187954"/>
                  <a:pt x="7443597" y="228600"/>
                </a:cubicBezTo>
                <a:cubicBezTo>
                  <a:pt x="7253263" y="269246"/>
                  <a:pt x="7160438" y="221587"/>
                  <a:pt x="7085266" y="228600"/>
                </a:cubicBezTo>
                <a:cubicBezTo>
                  <a:pt x="7010094" y="235613"/>
                  <a:pt x="6663169" y="220301"/>
                  <a:pt x="6488049" y="228600"/>
                </a:cubicBezTo>
                <a:cubicBezTo>
                  <a:pt x="6312929" y="236899"/>
                  <a:pt x="6036186" y="217733"/>
                  <a:pt x="5771388" y="228600"/>
                </a:cubicBezTo>
                <a:cubicBezTo>
                  <a:pt x="5506590" y="239467"/>
                  <a:pt x="5644712" y="201205"/>
                  <a:pt x="5532501" y="228600"/>
                </a:cubicBezTo>
                <a:cubicBezTo>
                  <a:pt x="5420290" y="255995"/>
                  <a:pt x="5088293" y="159932"/>
                  <a:pt x="4935284" y="228600"/>
                </a:cubicBezTo>
                <a:cubicBezTo>
                  <a:pt x="4782275" y="297268"/>
                  <a:pt x="4576479" y="220548"/>
                  <a:pt x="4457510" y="228600"/>
                </a:cubicBezTo>
                <a:cubicBezTo>
                  <a:pt x="4338541" y="236652"/>
                  <a:pt x="3984998" y="177473"/>
                  <a:pt x="3740849" y="228600"/>
                </a:cubicBezTo>
                <a:cubicBezTo>
                  <a:pt x="3496700" y="279727"/>
                  <a:pt x="3477299" y="205511"/>
                  <a:pt x="3382518" y="228600"/>
                </a:cubicBezTo>
                <a:cubicBezTo>
                  <a:pt x="3287737" y="251689"/>
                  <a:pt x="2914163" y="157374"/>
                  <a:pt x="2665858" y="228600"/>
                </a:cubicBezTo>
                <a:cubicBezTo>
                  <a:pt x="2417553" y="299826"/>
                  <a:pt x="2379519" y="191369"/>
                  <a:pt x="2307527" y="228600"/>
                </a:cubicBezTo>
                <a:cubicBezTo>
                  <a:pt x="2235535" y="265831"/>
                  <a:pt x="2141913" y="212698"/>
                  <a:pt x="2068640" y="228600"/>
                </a:cubicBezTo>
                <a:cubicBezTo>
                  <a:pt x="1995367" y="244502"/>
                  <a:pt x="1747586" y="195131"/>
                  <a:pt x="1471423" y="228600"/>
                </a:cubicBezTo>
                <a:cubicBezTo>
                  <a:pt x="1195260" y="262069"/>
                  <a:pt x="949974" y="172554"/>
                  <a:pt x="635318" y="228600"/>
                </a:cubicBezTo>
                <a:cubicBezTo>
                  <a:pt x="320663" y="284646"/>
                  <a:pt x="192588" y="157415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2055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441315" y="-66741"/>
                  <a:pt x="510212" y="46223"/>
                  <a:pt x="874205" y="0"/>
                </a:cubicBezTo>
                <a:cubicBezTo>
                  <a:pt x="1238198" y="-46223"/>
                  <a:pt x="1115359" y="15958"/>
                  <a:pt x="1351979" y="0"/>
                </a:cubicBezTo>
                <a:cubicBezTo>
                  <a:pt x="1588599" y="-15958"/>
                  <a:pt x="1480094" y="15536"/>
                  <a:pt x="1590866" y="0"/>
                </a:cubicBezTo>
                <a:cubicBezTo>
                  <a:pt x="1701638" y="-15536"/>
                  <a:pt x="1863227" y="35573"/>
                  <a:pt x="1949197" y="0"/>
                </a:cubicBezTo>
                <a:cubicBezTo>
                  <a:pt x="2035167" y="-35573"/>
                  <a:pt x="2389900" y="3248"/>
                  <a:pt x="2546414" y="0"/>
                </a:cubicBezTo>
                <a:cubicBezTo>
                  <a:pt x="2702928" y="-3248"/>
                  <a:pt x="2726273" y="2505"/>
                  <a:pt x="2904745" y="0"/>
                </a:cubicBezTo>
                <a:cubicBezTo>
                  <a:pt x="3083217" y="-2505"/>
                  <a:pt x="3146697" y="16744"/>
                  <a:pt x="3382518" y="0"/>
                </a:cubicBezTo>
                <a:cubicBezTo>
                  <a:pt x="3618339" y="-16744"/>
                  <a:pt x="3770103" y="2832"/>
                  <a:pt x="4099179" y="0"/>
                </a:cubicBezTo>
                <a:cubicBezTo>
                  <a:pt x="4428255" y="-2832"/>
                  <a:pt x="4472566" y="49654"/>
                  <a:pt x="4696397" y="0"/>
                </a:cubicBezTo>
                <a:cubicBezTo>
                  <a:pt x="4920228" y="-49654"/>
                  <a:pt x="5255300" y="71349"/>
                  <a:pt x="5413058" y="0"/>
                </a:cubicBezTo>
                <a:cubicBezTo>
                  <a:pt x="5570816" y="-71349"/>
                  <a:pt x="5583316" y="1616"/>
                  <a:pt x="5651945" y="0"/>
                </a:cubicBezTo>
                <a:cubicBezTo>
                  <a:pt x="5720574" y="-1616"/>
                  <a:pt x="6156593" y="27405"/>
                  <a:pt x="6368605" y="0"/>
                </a:cubicBezTo>
                <a:cubicBezTo>
                  <a:pt x="6580617" y="-27405"/>
                  <a:pt x="7013949" y="2916"/>
                  <a:pt x="7204710" y="0"/>
                </a:cubicBezTo>
                <a:cubicBezTo>
                  <a:pt x="7395472" y="-2916"/>
                  <a:pt x="7729732" y="5076"/>
                  <a:pt x="7921371" y="0"/>
                </a:cubicBezTo>
                <a:cubicBezTo>
                  <a:pt x="8113010" y="-5076"/>
                  <a:pt x="8174204" y="15635"/>
                  <a:pt x="8399145" y="0"/>
                </a:cubicBezTo>
                <a:cubicBezTo>
                  <a:pt x="8624086" y="-15635"/>
                  <a:pt x="8684112" y="24456"/>
                  <a:pt x="8757475" y="0"/>
                </a:cubicBezTo>
                <a:cubicBezTo>
                  <a:pt x="8830838" y="-24456"/>
                  <a:pt x="9236590" y="68349"/>
                  <a:pt x="9474136" y="0"/>
                </a:cubicBezTo>
                <a:cubicBezTo>
                  <a:pt x="9711682" y="-68349"/>
                  <a:pt x="10068593" y="34125"/>
                  <a:pt x="10310240" y="0"/>
                </a:cubicBezTo>
                <a:cubicBezTo>
                  <a:pt x="10551887" y="-34125"/>
                  <a:pt x="10469853" y="4179"/>
                  <a:pt x="10549127" y="0"/>
                </a:cubicBezTo>
                <a:cubicBezTo>
                  <a:pt x="10628401" y="-4179"/>
                  <a:pt x="10988348" y="66175"/>
                  <a:pt x="11146345" y="0"/>
                </a:cubicBezTo>
                <a:cubicBezTo>
                  <a:pt x="11304342" y="-66175"/>
                  <a:pt x="11330778" y="20623"/>
                  <a:pt x="11385232" y="0"/>
                </a:cubicBezTo>
                <a:cubicBezTo>
                  <a:pt x="11439686" y="-20623"/>
                  <a:pt x="11797102" y="22021"/>
                  <a:pt x="11982449" y="0"/>
                </a:cubicBezTo>
                <a:cubicBezTo>
                  <a:pt x="12007842" y="2714"/>
                  <a:pt x="12017652" y="15203"/>
                  <a:pt x="12020550" y="38101"/>
                </a:cubicBezTo>
                <a:cubicBezTo>
                  <a:pt x="12020975" y="99820"/>
                  <a:pt x="12011764" y="115882"/>
                  <a:pt x="12020550" y="190499"/>
                </a:cubicBezTo>
                <a:cubicBezTo>
                  <a:pt x="12023575" y="210420"/>
                  <a:pt x="12004446" y="228112"/>
                  <a:pt x="11982449" y="228600"/>
                </a:cubicBezTo>
                <a:cubicBezTo>
                  <a:pt x="11626228" y="286049"/>
                  <a:pt x="11429754" y="187267"/>
                  <a:pt x="11146345" y="228600"/>
                </a:cubicBezTo>
                <a:cubicBezTo>
                  <a:pt x="10862936" y="269933"/>
                  <a:pt x="10509083" y="140567"/>
                  <a:pt x="10310240" y="228600"/>
                </a:cubicBezTo>
                <a:cubicBezTo>
                  <a:pt x="10111397" y="316633"/>
                  <a:pt x="9974276" y="203989"/>
                  <a:pt x="9832466" y="228600"/>
                </a:cubicBezTo>
                <a:cubicBezTo>
                  <a:pt x="9690656" y="253211"/>
                  <a:pt x="9337692" y="189834"/>
                  <a:pt x="8996362" y="228600"/>
                </a:cubicBezTo>
                <a:cubicBezTo>
                  <a:pt x="8655032" y="267366"/>
                  <a:pt x="8825836" y="214813"/>
                  <a:pt x="8757475" y="228600"/>
                </a:cubicBezTo>
                <a:cubicBezTo>
                  <a:pt x="8689114" y="242387"/>
                  <a:pt x="8612653" y="218406"/>
                  <a:pt x="8518588" y="228600"/>
                </a:cubicBezTo>
                <a:cubicBezTo>
                  <a:pt x="8424523" y="238794"/>
                  <a:pt x="8266798" y="222357"/>
                  <a:pt x="8040814" y="228600"/>
                </a:cubicBezTo>
                <a:cubicBezTo>
                  <a:pt x="7814830" y="234843"/>
                  <a:pt x="7844153" y="202513"/>
                  <a:pt x="7682484" y="228600"/>
                </a:cubicBezTo>
                <a:cubicBezTo>
                  <a:pt x="7520815" y="254687"/>
                  <a:pt x="7332347" y="205839"/>
                  <a:pt x="7204710" y="228600"/>
                </a:cubicBezTo>
                <a:cubicBezTo>
                  <a:pt x="7077073" y="251361"/>
                  <a:pt x="7009078" y="211741"/>
                  <a:pt x="6846379" y="228600"/>
                </a:cubicBezTo>
                <a:cubicBezTo>
                  <a:pt x="6683680" y="245459"/>
                  <a:pt x="6512829" y="226935"/>
                  <a:pt x="6249162" y="228600"/>
                </a:cubicBezTo>
                <a:cubicBezTo>
                  <a:pt x="5985495" y="230265"/>
                  <a:pt x="6074745" y="214771"/>
                  <a:pt x="6010275" y="228600"/>
                </a:cubicBezTo>
                <a:cubicBezTo>
                  <a:pt x="5945805" y="242429"/>
                  <a:pt x="5666069" y="204491"/>
                  <a:pt x="5532501" y="228600"/>
                </a:cubicBezTo>
                <a:cubicBezTo>
                  <a:pt x="5398933" y="252709"/>
                  <a:pt x="5146863" y="149673"/>
                  <a:pt x="4815840" y="228600"/>
                </a:cubicBezTo>
                <a:cubicBezTo>
                  <a:pt x="4484817" y="307527"/>
                  <a:pt x="4528608" y="188298"/>
                  <a:pt x="4338066" y="228600"/>
                </a:cubicBezTo>
                <a:cubicBezTo>
                  <a:pt x="4147524" y="268902"/>
                  <a:pt x="3905544" y="163736"/>
                  <a:pt x="3621405" y="228600"/>
                </a:cubicBezTo>
                <a:cubicBezTo>
                  <a:pt x="3337266" y="293464"/>
                  <a:pt x="3353861" y="197185"/>
                  <a:pt x="3263075" y="228600"/>
                </a:cubicBezTo>
                <a:cubicBezTo>
                  <a:pt x="3172289" y="260015"/>
                  <a:pt x="2912519" y="190901"/>
                  <a:pt x="2785301" y="228600"/>
                </a:cubicBezTo>
                <a:cubicBezTo>
                  <a:pt x="2658083" y="266299"/>
                  <a:pt x="2324802" y="177460"/>
                  <a:pt x="2188084" y="228600"/>
                </a:cubicBezTo>
                <a:cubicBezTo>
                  <a:pt x="2051366" y="279740"/>
                  <a:pt x="1826245" y="224130"/>
                  <a:pt x="1590866" y="228600"/>
                </a:cubicBezTo>
                <a:cubicBezTo>
                  <a:pt x="1355487" y="233070"/>
                  <a:pt x="1029405" y="171517"/>
                  <a:pt x="874205" y="228600"/>
                </a:cubicBezTo>
                <a:cubicBezTo>
                  <a:pt x="719005" y="285683"/>
                  <a:pt x="360454" y="194694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							Regressão e Correlação, p.</a:t>
            </a:r>
            <a:fld id="{8F8511E7-48A6-4275-A45E-90A3674DD20B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pPr algn="ctr"/>
              <a:t>14</a:t>
            </a:fld>
            <a:endParaRPr lang="pt-BR" sz="1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8F95BAA6-1EBA-5126-D748-7B81E3234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9" y="323850"/>
            <a:ext cx="7096565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Regressão e Correlação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65095530-35E0-82DC-1C39-7E29725F6C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525" y="0"/>
            <a:ext cx="12192000" cy="685800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08369B1F-CB1B-6EA2-E2E1-8D551D750FF7}"/>
              </a:ext>
            </a:extLst>
          </p:cNvPr>
          <p:cNvSpPr txBox="1"/>
          <p:nvPr/>
        </p:nvSpPr>
        <p:spPr>
          <a:xfrm>
            <a:off x="0" y="6419850"/>
            <a:ext cx="3676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FONTE: SCHIVANI, 2022.</a:t>
            </a: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FECB8C8E-987D-7273-157A-5B9379D9F64B}"/>
              </a:ext>
            </a:extLst>
          </p:cNvPr>
          <p:cNvCxnSpPr>
            <a:cxnSpLocks/>
          </p:cNvCxnSpPr>
          <p:nvPr/>
        </p:nvCxnSpPr>
        <p:spPr>
          <a:xfrm flipV="1">
            <a:off x="2286000" y="1952625"/>
            <a:ext cx="9391650" cy="3457575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45D22DFF-7322-C602-E3B4-F49968500940}"/>
                  </a:ext>
                </a:extLst>
              </p:cNvPr>
              <p:cNvSpPr txBox="1"/>
              <p:nvPr/>
            </p:nvSpPr>
            <p:spPr>
              <a:xfrm>
                <a:off x="1228229" y="839842"/>
                <a:ext cx="4607030" cy="738664"/>
              </a:xfrm>
              <a:prstGeom prst="rect">
                <a:avLst/>
              </a:prstGeom>
              <a:solidFill>
                <a:srgbClr val="00B05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4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pt-BR" sz="4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4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𝟗𝟐</m:t>
                      </m:r>
                      <m:r>
                        <a:rPr lang="pt-BR" sz="4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pt-BR" sz="4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𝟕</m:t>
                      </m:r>
                      <m:r>
                        <a:rPr lang="pt-BR" sz="4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pt-BR" sz="4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pt-BR" sz="4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𝟗𝟑</m:t>
                      </m:r>
                    </m:oMath>
                  </m:oMathPara>
                </a14:m>
                <a:endParaRPr lang="pt-BR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45D22DFF-7322-C602-E3B4-F499685009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8229" y="839842"/>
                <a:ext cx="4607030" cy="73866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2">
            <a:extLst>
              <a:ext uri="{FF2B5EF4-FFF2-40B4-BE49-F238E27FC236}">
                <a16:creationId xmlns:a16="http://schemas.microsoft.com/office/drawing/2014/main" id="{AD072499-5920-F137-8FA8-F64452BEC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3802257"/>
            <a:ext cx="2057400" cy="3055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Balão de Fala: Oval 22">
            <a:extLst>
              <a:ext uri="{FF2B5EF4-FFF2-40B4-BE49-F238E27FC236}">
                <a16:creationId xmlns:a16="http://schemas.microsoft.com/office/drawing/2014/main" id="{F7921CC8-0E49-2563-838C-6D640A0CD2FB}"/>
              </a:ext>
            </a:extLst>
          </p:cNvPr>
          <p:cNvSpPr/>
          <p:nvPr/>
        </p:nvSpPr>
        <p:spPr>
          <a:xfrm>
            <a:off x="1819276" y="1896477"/>
            <a:ext cx="4030827" cy="2035023"/>
          </a:xfrm>
          <a:custGeom>
            <a:avLst/>
            <a:gdLst>
              <a:gd name="connsiteX0" fmla="*/ 26926 w 4030827"/>
              <a:gd name="connsiteY0" fmla="*/ 2442943 h 2035023"/>
              <a:gd name="connsiteX1" fmla="*/ 289026 w 4030827"/>
              <a:gd name="connsiteY1" fmla="*/ 2089843 h 2035023"/>
              <a:gd name="connsiteX2" fmla="*/ 561824 w 4030827"/>
              <a:gd name="connsiteY2" fmla="*/ 1722330 h 2035023"/>
              <a:gd name="connsiteX3" fmla="*/ 1419810 w 4030827"/>
              <a:gd name="connsiteY3" fmla="*/ 45446 h 2035023"/>
              <a:gd name="connsiteX4" fmla="*/ 3133677 w 4030827"/>
              <a:gd name="connsiteY4" fmla="*/ 170995 h 2035023"/>
              <a:gd name="connsiteX5" fmla="*/ 2867844 w 4030827"/>
              <a:gd name="connsiteY5" fmla="*/ 1939530 h 2035023"/>
              <a:gd name="connsiteX6" fmla="*/ 1190640 w 4030827"/>
              <a:gd name="connsiteY6" fmla="*/ 1945919 h 2035023"/>
              <a:gd name="connsiteX7" fmla="*/ 791098 w 4030827"/>
              <a:gd name="connsiteY7" fmla="*/ 2116564 h 2035023"/>
              <a:gd name="connsiteX8" fmla="*/ 391556 w 4030827"/>
              <a:gd name="connsiteY8" fmla="*/ 2287209 h 2035023"/>
              <a:gd name="connsiteX9" fmla="*/ 26926 w 4030827"/>
              <a:gd name="connsiteY9" fmla="*/ 2442943 h 20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0827" h="2035023" fill="none" extrusionOk="0">
                <a:moveTo>
                  <a:pt x="26926" y="2442943"/>
                </a:moveTo>
                <a:cubicBezTo>
                  <a:pt x="97953" y="2346541"/>
                  <a:pt x="248974" y="2204404"/>
                  <a:pt x="289026" y="2089843"/>
                </a:cubicBezTo>
                <a:cubicBezTo>
                  <a:pt x="329078" y="1975282"/>
                  <a:pt x="498984" y="1850405"/>
                  <a:pt x="561824" y="1722330"/>
                </a:cubicBezTo>
                <a:cubicBezTo>
                  <a:pt x="-734001" y="1143647"/>
                  <a:pt x="-16909" y="109657"/>
                  <a:pt x="1419810" y="45446"/>
                </a:cubicBezTo>
                <a:cubicBezTo>
                  <a:pt x="1923940" y="-14226"/>
                  <a:pt x="2687573" y="-43004"/>
                  <a:pt x="3133677" y="170995"/>
                </a:cubicBezTo>
                <a:cubicBezTo>
                  <a:pt x="4327029" y="519963"/>
                  <a:pt x="4323110" y="1553840"/>
                  <a:pt x="2867844" y="1939530"/>
                </a:cubicBezTo>
                <a:cubicBezTo>
                  <a:pt x="2438288" y="1967889"/>
                  <a:pt x="1681863" y="2100284"/>
                  <a:pt x="1190640" y="1945919"/>
                </a:cubicBezTo>
                <a:cubicBezTo>
                  <a:pt x="1079114" y="2045707"/>
                  <a:pt x="913675" y="2035284"/>
                  <a:pt x="791098" y="2116564"/>
                </a:cubicBezTo>
                <a:cubicBezTo>
                  <a:pt x="668521" y="2197844"/>
                  <a:pt x="506090" y="2185537"/>
                  <a:pt x="391556" y="2287209"/>
                </a:cubicBezTo>
                <a:cubicBezTo>
                  <a:pt x="277022" y="2388881"/>
                  <a:pt x="115067" y="2384101"/>
                  <a:pt x="26926" y="2442943"/>
                </a:cubicBezTo>
                <a:close/>
              </a:path>
              <a:path w="4030827" h="2035023" stroke="0" extrusionOk="0">
                <a:moveTo>
                  <a:pt x="26926" y="2442943"/>
                </a:moveTo>
                <a:cubicBezTo>
                  <a:pt x="82651" y="2361172"/>
                  <a:pt x="225717" y="2214104"/>
                  <a:pt x="283677" y="2097049"/>
                </a:cubicBezTo>
                <a:cubicBezTo>
                  <a:pt x="341637" y="1979994"/>
                  <a:pt x="517776" y="1810744"/>
                  <a:pt x="561824" y="1722330"/>
                </a:cubicBezTo>
                <a:cubicBezTo>
                  <a:pt x="-535602" y="1108376"/>
                  <a:pt x="-63085" y="274619"/>
                  <a:pt x="1419810" y="45446"/>
                </a:cubicBezTo>
                <a:cubicBezTo>
                  <a:pt x="2108680" y="59931"/>
                  <a:pt x="2635107" y="13849"/>
                  <a:pt x="3133677" y="170995"/>
                </a:cubicBezTo>
                <a:cubicBezTo>
                  <a:pt x="4680358" y="563215"/>
                  <a:pt x="4295658" y="1555512"/>
                  <a:pt x="2867844" y="1939530"/>
                </a:cubicBezTo>
                <a:cubicBezTo>
                  <a:pt x="2267308" y="1939171"/>
                  <a:pt x="1785389" y="2120612"/>
                  <a:pt x="1190640" y="1945919"/>
                </a:cubicBezTo>
                <a:cubicBezTo>
                  <a:pt x="1110363" y="1981812"/>
                  <a:pt x="984133" y="2021858"/>
                  <a:pt x="826010" y="2101653"/>
                </a:cubicBezTo>
                <a:cubicBezTo>
                  <a:pt x="667887" y="2181448"/>
                  <a:pt x="556564" y="2168734"/>
                  <a:pt x="426468" y="2272298"/>
                </a:cubicBezTo>
                <a:cubicBezTo>
                  <a:pt x="296372" y="2375862"/>
                  <a:pt x="155285" y="2375009"/>
                  <a:pt x="26926" y="2442943"/>
                </a:cubicBezTo>
                <a:close/>
              </a:path>
            </a:pathLst>
          </a:custGeom>
          <a:solidFill>
            <a:srgbClr val="004900">
              <a:alpha val="73000"/>
            </a:srgb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771817289">
                  <a:prstGeom prst="wedgeEllipseCallout">
                    <a:avLst>
                      <a:gd name="adj1" fmla="val -49332"/>
                      <a:gd name="adj2" fmla="val 70045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Qual peso estimado de alguém com 2m?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ixaDeTexto 23">
                <a:extLst>
                  <a:ext uri="{FF2B5EF4-FFF2-40B4-BE49-F238E27FC236}">
                    <a16:creationId xmlns:a16="http://schemas.microsoft.com/office/drawing/2014/main" id="{5F3EFA81-6FF1-39EB-3FE5-0FA7563D49E6}"/>
                  </a:ext>
                </a:extLst>
              </p:cNvPr>
              <p:cNvSpPr txBox="1"/>
              <p:nvPr/>
            </p:nvSpPr>
            <p:spPr>
              <a:xfrm>
                <a:off x="1185670" y="794540"/>
                <a:ext cx="5068119" cy="738664"/>
              </a:xfrm>
              <a:prstGeom prst="rect">
                <a:avLst/>
              </a:prstGeom>
              <a:solidFill>
                <a:srgbClr val="00B05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4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pt-BR" sz="4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4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𝟗𝟐</m:t>
                      </m:r>
                      <m:r>
                        <a:rPr lang="pt-BR" sz="4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pt-BR" sz="4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𝟕</m:t>
                      </m:r>
                      <m:r>
                        <a:rPr lang="pt-BR" sz="4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pt-BR" sz="4800" b="1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r>
                        <a:rPr lang="pt-BR" sz="4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pt-BR" sz="4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𝟗𝟑</m:t>
                      </m:r>
                    </m:oMath>
                  </m:oMathPara>
                </a14:m>
                <a:endParaRPr lang="pt-BR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4" name="CaixaDeTexto 23">
                <a:extLst>
                  <a:ext uri="{FF2B5EF4-FFF2-40B4-BE49-F238E27FC236}">
                    <a16:creationId xmlns:a16="http://schemas.microsoft.com/office/drawing/2014/main" id="{5F3EFA81-6FF1-39EB-3FE5-0FA7563D49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5670" y="794540"/>
                <a:ext cx="5068119" cy="73866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ixaDeTexto 24">
                <a:extLst>
                  <a:ext uri="{FF2B5EF4-FFF2-40B4-BE49-F238E27FC236}">
                    <a16:creationId xmlns:a16="http://schemas.microsoft.com/office/drawing/2014/main" id="{4C437425-7FD2-60C0-1D9F-D3E702ECEA4D}"/>
                  </a:ext>
                </a:extLst>
              </p:cNvPr>
              <p:cNvSpPr txBox="1"/>
              <p:nvPr/>
            </p:nvSpPr>
            <p:spPr>
              <a:xfrm>
                <a:off x="1185671" y="837428"/>
                <a:ext cx="5068119" cy="738664"/>
              </a:xfrm>
              <a:prstGeom prst="rect">
                <a:avLst/>
              </a:prstGeom>
              <a:solidFill>
                <a:srgbClr val="00B050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4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pt-BR" sz="4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4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𝟗𝟐</m:t>
                      </m:r>
                      <m:r>
                        <a:rPr lang="pt-BR" sz="4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pt-BR" sz="4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pt-BR" sz="4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4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𝒒𝒖𝒊𝒍𝒐𝒔</m:t>
                      </m:r>
                    </m:oMath>
                  </m:oMathPara>
                </a14:m>
                <a:endParaRPr lang="pt-BR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CaixaDeTexto 24">
                <a:extLst>
                  <a:ext uri="{FF2B5EF4-FFF2-40B4-BE49-F238E27FC236}">
                    <a16:creationId xmlns:a16="http://schemas.microsoft.com/office/drawing/2014/main" id="{4C437425-7FD2-60C0-1D9F-D3E702ECEA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5671" y="837428"/>
                <a:ext cx="5068119" cy="73866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Imagem 25" descr="Forma, Seta&#10;&#10;Descrição gerada automaticamente">
            <a:extLst>
              <a:ext uri="{FF2B5EF4-FFF2-40B4-BE49-F238E27FC236}">
                <a16:creationId xmlns:a16="http://schemas.microsoft.com/office/drawing/2014/main" id="{E6E7C0E2-8FE4-094A-012B-01ECA0CD38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84480" y="3874326"/>
            <a:ext cx="3124200" cy="3240554"/>
          </a:xfrm>
          <a:prstGeom prst="rect">
            <a:avLst/>
          </a:prstGeom>
        </p:spPr>
      </p:pic>
      <p:pic>
        <p:nvPicPr>
          <p:cNvPr id="27" name="Imagem 26" descr="Forma, Seta&#10;&#10;Descrição gerada automaticamente">
            <a:extLst>
              <a:ext uri="{FF2B5EF4-FFF2-40B4-BE49-F238E27FC236}">
                <a16:creationId xmlns:a16="http://schemas.microsoft.com/office/drawing/2014/main" id="{167660FB-B50E-35DA-6773-A71B913A760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567233" y="1276325"/>
            <a:ext cx="3124200" cy="3240554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6B59BCC2-EBDE-DEBD-F2B9-A1407549C1F0}"/>
              </a:ext>
            </a:extLst>
          </p:cNvPr>
          <p:cNvSpPr/>
          <p:nvPr/>
        </p:nvSpPr>
        <p:spPr>
          <a:xfrm>
            <a:off x="2741818" y="2165506"/>
            <a:ext cx="424000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CORRELAÇÃO </a:t>
            </a:r>
          </a:p>
          <a:p>
            <a:pPr algn="ctr"/>
            <a:r>
              <a:rPr lang="pt-BR" sz="5400" b="1" cap="none" spc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POSITIVA</a:t>
            </a:r>
          </a:p>
        </p:txBody>
      </p:sp>
    </p:spTree>
    <p:extLst>
      <p:ext uri="{BB962C8B-B14F-4D97-AF65-F5344CB8AC3E}">
        <p14:creationId xmlns:p14="http://schemas.microsoft.com/office/powerpoint/2010/main" val="413169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950A57C-12BA-B758-5FB6-5943B125B9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03" b="99026" l="9740" r="89827">
                        <a14:foregroundMark x1="44372" y1="96753" x2="44372" y2="96753"/>
                        <a14:foregroundMark x1="20346" y1="91558" x2="60281" y2="76623"/>
                        <a14:foregroundMark x1="60281" y1="76623" x2="63853" y2="76623"/>
                        <a14:foregroundMark x1="66883" y1="95779" x2="66883" y2="95779"/>
                        <a14:foregroundMark x1="69481" y1="89935" x2="64177" y2="98214"/>
                        <a14:foregroundMark x1="64177" y1="98214" x2="61905" y2="99026"/>
                        <a14:foregroundMark x1="74459" y1="32468" x2="74459" y2="32468"/>
                        <a14:foregroundMark x1="32251" y1="29870" x2="32251" y2="29870"/>
                        <a14:foregroundMark x1="9740" y1="51299" x2="9740" y2="51299"/>
                        <a14:foregroundMark x1="73160" y1="32792" x2="73160" y2="32792"/>
                        <a14:foregroundMark x1="75108" y1="34091" x2="75108" y2="34091"/>
                        <a14:backgroundMark x1="63853" y1="91234" x2="63853" y2="912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52665" y="762001"/>
            <a:ext cx="8472785" cy="609600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BDF6CD75-AE08-FAC6-4527-3D2FE26D4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209477"/>
            <a:ext cx="3803092" cy="5648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76200" y="6573252"/>
            <a:ext cx="12020550" cy="228600"/>
          </a:xfrm>
          <a:custGeom>
            <a:avLst/>
            <a:gdLst>
              <a:gd name="connsiteX0" fmla="*/ 0 w 12020550"/>
              <a:gd name="connsiteY0" fmla="*/ 38101 h 228600"/>
              <a:gd name="connsiteX1" fmla="*/ 38101 w 12020550"/>
              <a:gd name="connsiteY1" fmla="*/ 0 h 228600"/>
              <a:gd name="connsiteX2" fmla="*/ 396431 w 12020550"/>
              <a:gd name="connsiteY2" fmla="*/ 0 h 228600"/>
              <a:gd name="connsiteX3" fmla="*/ 993649 w 12020550"/>
              <a:gd name="connsiteY3" fmla="*/ 0 h 228600"/>
              <a:gd name="connsiteX4" fmla="*/ 1590866 w 12020550"/>
              <a:gd name="connsiteY4" fmla="*/ 0 h 228600"/>
              <a:gd name="connsiteX5" fmla="*/ 2307527 w 12020550"/>
              <a:gd name="connsiteY5" fmla="*/ 0 h 228600"/>
              <a:gd name="connsiteX6" fmla="*/ 2785301 w 12020550"/>
              <a:gd name="connsiteY6" fmla="*/ 0 h 228600"/>
              <a:gd name="connsiteX7" fmla="*/ 3024188 w 12020550"/>
              <a:gd name="connsiteY7" fmla="*/ 0 h 228600"/>
              <a:gd name="connsiteX8" fmla="*/ 3621405 w 12020550"/>
              <a:gd name="connsiteY8" fmla="*/ 0 h 228600"/>
              <a:gd name="connsiteX9" fmla="*/ 4338066 w 12020550"/>
              <a:gd name="connsiteY9" fmla="*/ 0 h 228600"/>
              <a:gd name="connsiteX10" fmla="*/ 4935284 w 12020550"/>
              <a:gd name="connsiteY10" fmla="*/ 0 h 228600"/>
              <a:gd name="connsiteX11" fmla="*/ 5651945 w 12020550"/>
              <a:gd name="connsiteY11" fmla="*/ 0 h 228600"/>
              <a:gd name="connsiteX12" fmla="*/ 6368605 w 12020550"/>
              <a:gd name="connsiteY12" fmla="*/ 0 h 228600"/>
              <a:gd name="connsiteX13" fmla="*/ 6726936 w 12020550"/>
              <a:gd name="connsiteY13" fmla="*/ 0 h 228600"/>
              <a:gd name="connsiteX14" fmla="*/ 7563040 w 12020550"/>
              <a:gd name="connsiteY14" fmla="*/ 0 h 228600"/>
              <a:gd name="connsiteX15" fmla="*/ 7921371 w 12020550"/>
              <a:gd name="connsiteY15" fmla="*/ 0 h 228600"/>
              <a:gd name="connsiteX16" fmla="*/ 8518588 w 12020550"/>
              <a:gd name="connsiteY16" fmla="*/ 0 h 228600"/>
              <a:gd name="connsiteX17" fmla="*/ 9354692 w 12020550"/>
              <a:gd name="connsiteY17" fmla="*/ 0 h 228600"/>
              <a:gd name="connsiteX18" fmla="*/ 9713023 w 12020550"/>
              <a:gd name="connsiteY18" fmla="*/ 0 h 228600"/>
              <a:gd name="connsiteX19" fmla="*/ 10310240 w 12020550"/>
              <a:gd name="connsiteY19" fmla="*/ 0 h 228600"/>
              <a:gd name="connsiteX20" fmla="*/ 10788014 w 12020550"/>
              <a:gd name="connsiteY20" fmla="*/ 0 h 228600"/>
              <a:gd name="connsiteX21" fmla="*/ 11265788 w 12020550"/>
              <a:gd name="connsiteY21" fmla="*/ 0 h 228600"/>
              <a:gd name="connsiteX22" fmla="*/ 11982449 w 12020550"/>
              <a:gd name="connsiteY22" fmla="*/ 0 h 228600"/>
              <a:gd name="connsiteX23" fmla="*/ 12020550 w 12020550"/>
              <a:gd name="connsiteY23" fmla="*/ 38101 h 228600"/>
              <a:gd name="connsiteX24" fmla="*/ 12020550 w 12020550"/>
              <a:gd name="connsiteY24" fmla="*/ 190499 h 228600"/>
              <a:gd name="connsiteX25" fmla="*/ 11982449 w 12020550"/>
              <a:gd name="connsiteY25" fmla="*/ 228600 h 228600"/>
              <a:gd name="connsiteX26" fmla="*/ 11385232 w 12020550"/>
              <a:gd name="connsiteY26" fmla="*/ 228600 h 228600"/>
              <a:gd name="connsiteX27" fmla="*/ 11146345 w 12020550"/>
              <a:gd name="connsiteY27" fmla="*/ 228600 h 228600"/>
              <a:gd name="connsiteX28" fmla="*/ 10788014 w 12020550"/>
              <a:gd name="connsiteY28" fmla="*/ 228600 h 228600"/>
              <a:gd name="connsiteX29" fmla="*/ 10310240 w 12020550"/>
              <a:gd name="connsiteY29" fmla="*/ 228600 h 228600"/>
              <a:gd name="connsiteX30" fmla="*/ 9713023 w 12020550"/>
              <a:gd name="connsiteY30" fmla="*/ 228600 h 228600"/>
              <a:gd name="connsiteX31" fmla="*/ 9235249 w 12020550"/>
              <a:gd name="connsiteY31" fmla="*/ 228600 h 228600"/>
              <a:gd name="connsiteX32" fmla="*/ 8757475 w 12020550"/>
              <a:gd name="connsiteY32" fmla="*/ 228600 h 228600"/>
              <a:gd name="connsiteX33" fmla="*/ 7921371 w 12020550"/>
              <a:gd name="connsiteY33" fmla="*/ 228600 h 228600"/>
              <a:gd name="connsiteX34" fmla="*/ 7443597 w 12020550"/>
              <a:gd name="connsiteY34" fmla="*/ 228600 h 228600"/>
              <a:gd name="connsiteX35" fmla="*/ 7085266 w 12020550"/>
              <a:gd name="connsiteY35" fmla="*/ 228600 h 228600"/>
              <a:gd name="connsiteX36" fmla="*/ 6488049 w 12020550"/>
              <a:gd name="connsiteY36" fmla="*/ 228600 h 228600"/>
              <a:gd name="connsiteX37" fmla="*/ 5771388 w 12020550"/>
              <a:gd name="connsiteY37" fmla="*/ 228600 h 228600"/>
              <a:gd name="connsiteX38" fmla="*/ 5532501 w 12020550"/>
              <a:gd name="connsiteY38" fmla="*/ 228600 h 228600"/>
              <a:gd name="connsiteX39" fmla="*/ 4935284 w 12020550"/>
              <a:gd name="connsiteY39" fmla="*/ 228600 h 228600"/>
              <a:gd name="connsiteX40" fmla="*/ 4457510 w 12020550"/>
              <a:gd name="connsiteY40" fmla="*/ 228600 h 228600"/>
              <a:gd name="connsiteX41" fmla="*/ 3740849 w 12020550"/>
              <a:gd name="connsiteY41" fmla="*/ 228600 h 228600"/>
              <a:gd name="connsiteX42" fmla="*/ 3382518 w 12020550"/>
              <a:gd name="connsiteY42" fmla="*/ 228600 h 228600"/>
              <a:gd name="connsiteX43" fmla="*/ 2665858 w 12020550"/>
              <a:gd name="connsiteY43" fmla="*/ 228600 h 228600"/>
              <a:gd name="connsiteX44" fmla="*/ 2307527 w 12020550"/>
              <a:gd name="connsiteY44" fmla="*/ 228600 h 228600"/>
              <a:gd name="connsiteX45" fmla="*/ 2068640 w 12020550"/>
              <a:gd name="connsiteY45" fmla="*/ 228600 h 228600"/>
              <a:gd name="connsiteX46" fmla="*/ 1471423 w 12020550"/>
              <a:gd name="connsiteY46" fmla="*/ 228600 h 228600"/>
              <a:gd name="connsiteX47" fmla="*/ 635318 w 12020550"/>
              <a:gd name="connsiteY47" fmla="*/ 228600 h 228600"/>
              <a:gd name="connsiteX48" fmla="*/ 38101 w 12020550"/>
              <a:gd name="connsiteY48" fmla="*/ 228600 h 228600"/>
              <a:gd name="connsiteX49" fmla="*/ 0 w 12020550"/>
              <a:gd name="connsiteY49" fmla="*/ 190499 h 228600"/>
              <a:gd name="connsiteX50" fmla="*/ 0 w 1202055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2055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66034" y="-12283"/>
                  <a:pt x="309893" y="32061"/>
                  <a:pt x="396431" y="0"/>
                </a:cubicBezTo>
                <a:cubicBezTo>
                  <a:pt x="482969" y="-32061"/>
                  <a:pt x="704456" y="55787"/>
                  <a:pt x="993649" y="0"/>
                </a:cubicBezTo>
                <a:cubicBezTo>
                  <a:pt x="1282842" y="-55787"/>
                  <a:pt x="1339792" y="952"/>
                  <a:pt x="1590866" y="0"/>
                </a:cubicBezTo>
                <a:cubicBezTo>
                  <a:pt x="1841940" y="-952"/>
                  <a:pt x="2041933" y="20934"/>
                  <a:pt x="2307527" y="0"/>
                </a:cubicBezTo>
                <a:cubicBezTo>
                  <a:pt x="2573121" y="-20934"/>
                  <a:pt x="2558065" y="22785"/>
                  <a:pt x="2785301" y="0"/>
                </a:cubicBezTo>
                <a:cubicBezTo>
                  <a:pt x="3012537" y="-22785"/>
                  <a:pt x="2955661" y="164"/>
                  <a:pt x="3024188" y="0"/>
                </a:cubicBezTo>
                <a:cubicBezTo>
                  <a:pt x="3092715" y="-164"/>
                  <a:pt x="3413149" y="71221"/>
                  <a:pt x="3621405" y="0"/>
                </a:cubicBezTo>
                <a:cubicBezTo>
                  <a:pt x="3829661" y="-71221"/>
                  <a:pt x="4182602" y="82933"/>
                  <a:pt x="4338066" y="0"/>
                </a:cubicBezTo>
                <a:cubicBezTo>
                  <a:pt x="4493530" y="-82933"/>
                  <a:pt x="4667484" y="48455"/>
                  <a:pt x="4935284" y="0"/>
                </a:cubicBezTo>
                <a:cubicBezTo>
                  <a:pt x="5203084" y="-48455"/>
                  <a:pt x="5353742" y="66483"/>
                  <a:pt x="5651945" y="0"/>
                </a:cubicBezTo>
                <a:cubicBezTo>
                  <a:pt x="5950148" y="-66483"/>
                  <a:pt x="6110901" y="26527"/>
                  <a:pt x="6368605" y="0"/>
                </a:cubicBezTo>
                <a:cubicBezTo>
                  <a:pt x="6626309" y="-26527"/>
                  <a:pt x="6627419" y="36472"/>
                  <a:pt x="6726936" y="0"/>
                </a:cubicBezTo>
                <a:cubicBezTo>
                  <a:pt x="6826453" y="-36472"/>
                  <a:pt x="7254345" y="28582"/>
                  <a:pt x="7563040" y="0"/>
                </a:cubicBezTo>
                <a:cubicBezTo>
                  <a:pt x="7871735" y="-28582"/>
                  <a:pt x="7826379" y="11249"/>
                  <a:pt x="7921371" y="0"/>
                </a:cubicBezTo>
                <a:cubicBezTo>
                  <a:pt x="8016363" y="-11249"/>
                  <a:pt x="8347947" y="65021"/>
                  <a:pt x="8518588" y="0"/>
                </a:cubicBezTo>
                <a:cubicBezTo>
                  <a:pt x="8689229" y="-65021"/>
                  <a:pt x="9124429" y="84244"/>
                  <a:pt x="9354692" y="0"/>
                </a:cubicBezTo>
                <a:cubicBezTo>
                  <a:pt x="9584955" y="-84244"/>
                  <a:pt x="9591387" y="6914"/>
                  <a:pt x="9713023" y="0"/>
                </a:cubicBezTo>
                <a:cubicBezTo>
                  <a:pt x="9834659" y="-6914"/>
                  <a:pt x="10046682" y="15392"/>
                  <a:pt x="10310240" y="0"/>
                </a:cubicBezTo>
                <a:cubicBezTo>
                  <a:pt x="10573798" y="-15392"/>
                  <a:pt x="10648872" y="30391"/>
                  <a:pt x="10788014" y="0"/>
                </a:cubicBezTo>
                <a:cubicBezTo>
                  <a:pt x="10927156" y="-30391"/>
                  <a:pt x="11127906" y="9811"/>
                  <a:pt x="11265788" y="0"/>
                </a:cubicBezTo>
                <a:cubicBezTo>
                  <a:pt x="11403670" y="-9811"/>
                  <a:pt x="11630294" y="39208"/>
                  <a:pt x="11982449" y="0"/>
                </a:cubicBezTo>
                <a:cubicBezTo>
                  <a:pt x="12005915" y="136"/>
                  <a:pt x="12025508" y="15903"/>
                  <a:pt x="12020550" y="38101"/>
                </a:cubicBezTo>
                <a:cubicBezTo>
                  <a:pt x="12030129" y="109582"/>
                  <a:pt x="12020232" y="159044"/>
                  <a:pt x="12020550" y="190499"/>
                </a:cubicBezTo>
                <a:cubicBezTo>
                  <a:pt x="12020271" y="208768"/>
                  <a:pt x="12004468" y="227478"/>
                  <a:pt x="11982449" y="228600"/>
                </a:cubicBezTo>
                <a:cubicBezTo>
                  <a:pt x="11790269" y="230783"/>
                  <a:pt x="11630089" y="184625"/>
                  <a:pt x="11385232" y="228600"/>
                </a:cubicBezTo>
                <a:cubicBezTo>
                  <a:pt x="11140375" y="272575"/>
                  <a:pt x="11198398" y="218392"/>
                  <a:pt x="11146345" y="228600"/>
                </a:cubicBezTo>
                <a:cubicBezTo>
                  <a:pt x="11094292" y="238808"/>
                  <a:pt x="10949662" y="200614"/>
                  <a:pt x="10788014" y="228600"/>
                </a:cubicBezTo>
                <a:cubicBezTo>
                  <a:pt x="10626366" y="256586"/>
                  <a:pt x="10411511" y="200637"/>
                  <a:pt x="10310240" y="228600"/>
                </a:cubicBezTo>
                <a:cubicBezTo>
                  <a:pt x="10208969" y="256563"/>
                  <a:pt x="9977607" y="194864"/>
                  <a:pt x="9713023" y="228600"/>
                </a:cubicBezTo>
                <a:cubicBezTo>
                  <a:pt x="9448439" y="262336"/>
                  <a:pt x="9359804" y="212467"/>
                  <a:pt x="9235249" y="228600"/>
                </a:cubicBezTo>
                <a:cubicBezTo>
                  <a:pt x="9110694" y="244733"/>
                  <a:pt x="8958062" y="192113"/>
                  <a:pt x="8757475" y="228600"/>
                </a:cubicBezTo>
                <a:cubicBezTo>
                  <a:pt x="8556888" y="265087"/>
                  <a:pt x="8331172" y="202882"/>
                  <a:pt x="7921371" y="228600"/>
                </a:cubicBezTo>
                <a:cubicBezTo>
                  <a:pt x="7511570" y="254318"/>
                  <a:pt x="7633931" y="187954"/>
                  <a:pt x="7443597" y="228600"/>
                </a:cubicBezTo>
                <a:cubicBezTo>
                  <a:pt x="7253263" y="269246"/>
                  <a:pt x="7160438" y="221587"/>
                  <a:pt x="7085266" y="228600"/>
                </a:cubicBezTo>
                <a:cubicBezTo>
                  <a:pt x="7010094" y="235613"/>
                  <a:pt x="6663169" y="220301"/>
                  <a:pt x="6488049" y="228600"/>
                </a:cubicBezTo>
                <a:cubicBezTo>
                  <a:pt x="6312929" y="236899"/>
                  <a:pt x="6036186" y="217733"/>
                  <a:pt x="5771388" y="228600"/>
                </a:cubicBezTo>
                <a:cubicBezTo>
                  <a:pt x="5506590" y="239467"/>
                  <a:pt x="5644712" y="201205"/>
                  <a:pt x="5532501" y="228600"/>
                </a:cubicBezTo>
                <a:cubicBezTo>
                  <a:pt x="5420290" y="255995"/>
                  <a:pt x="5088293" y="159932"/>
                  <a:pt x="4935284" y="228600"/>
                </a:cubicBezTo>
                <a:cubicBezTo>
                  <a:pt x="4782275" y="297268"/>
                  <a:pt x="4576479" y="220548"/>
                  <a:pt x="4457510" y="228600"/>
                </a:cubicBezTo>
                <a:cubicBezTo>
                  <a:pt x="4338541" y="236652"/>
                  <a:pt x="3984998" y="177473"/>
                  <a:pt x="3740849" y="228600"/>
                </a:cubicBezTo>
                <a:cubicBezTo>
                  <a:pt x="3496700" y="279727"/>
                  <a:pt x="3477299" y="205511"/>
                  <a:pt x="3382518" y="228600"/>
                </a:cubicBezTo>
                <a:cubicBezTo>
                  <a:pt x="3287737" y="251689"/>
                  <a:pt x="2914163" y="157374"/>
                  <a:pt x="2665858" y="228600"/>
                </a:cubicBezTo>
                <a:cubicBezTo>
                  <a:pt x="2417553" y="299826"/>
                  <a:pt x="2379519" y="191369"/>
                  <a:pt x="2307527" y="228600"/>
                </a:cubicBezTo>
                <a:cubicBezTo>
                  <a:pt x="2235535" y="265831"/>
                  <a:pt x="2141913" y="212698"/>
                  <a:pt x="2068640" y="228600"/>
                </a:cubicBezTo>
                <a:cubicBezTo>
                  <a:pt x="1995367" y="244502"/>
                  <a:pt x="1747586" y="195131"/>
                  <a:pt x="1471423" y="228600"/>
                </a:cubicBezTo>
                <a:cubicBezTo>
                  <a:pt x="1195260" y="262069"/>
                  <a:pt x="949974" y="172554"/>
                  <a:pt x="635318" y="228600"/>
                </a:cubicBezTo>
                <a:cubicBezTo>
                  <a:pt x="320663" y="284646"/>
                  <a:pt x="192588" y="157415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2055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441315" y="-66741"/>
                  <a:pt x="510212" y="46223"/>
                  <a:pt x="874205" y="0"/>
                </a:cubicBezTo>
                <a:cubicBezTo>
                  <a:pt x="1238198" y="-46223"/>
                  <a:pt x="1115359" y="15958"/>
                  <a:pt x="1351979" y="0"/>
                </a:cubicBezTo>
                <a:cubicBezTo>
                  <a:pt x="1588599" y="-15958"/>
                  <a:pt x="1480094" y="15536"/>
                  <a:pt x="1590866" y="0"/>
                </a:cubicBezTo>
                <a:cubicBezTo>
                  <a:pt x="1701638" y="-15536"/>
                  <a:pt x="1863227" y="35573"/>
                  <a:pt x="1949197" y="0"/>
                </a:cubicBezTo>
                <a:cubicBezTo>
                  <a:pt x="2035167" y="-35573"/>
                  <a:pt x="2389900" y="3248"/>
                  <a:pt x="2546414" y="0"/>
                </a:cubicBezTo>
                <a:cubicBezTo>
                  <a:pt x="2702928" y="-3248"/>
                  <a:pt x="2726273" y="2505"/>
                  <a:pt x="2904745" y="0"/>
                </a:cubicBezTo>
                <a:cubicBezTo>
                  <a:pt x="3083217" y="-2505"/>
                  <a:pt x="3146697" y="16744"/>
                  <a:pt x="3382518" y="0"/>
                </a:cubicBezTo>
                <a:cubicBezTo>
                  <a:pt x="3618339" y="-16744"/>
                  <a:pt x="3770103" y="2832"/>
                  <a:pt x="4099179" y="0"/>
                </a:cubicBezTo>
                <a:cubicBezTo>
                  <a:pt x="4428255" y="-2832"/>
                  <a:pt x="4472566" y="49654"/>
                  <a:pt x="4696397" y="0"/>
                </a:cubicBezTo>
                <a:cubicBezTo>
                  <a:pt x="4920228" y="-49654"/>
                  <a:pt x="5255300" y="71349"/>
                  <a:pt x="5413058" y="0"/>
                </a:cubicBezTo>
                <a:cubicBezTo>
                  <a:pt x="5570816" y="-71349"/>
                  <a:pt x="5583316" y="1616"/>
                  <a:pt x="5651945" y="0"/>
                </a:cubicBezTo>
                <a:cubicBezTo>
                  <a:pt x="5720574" y="-1616"/>
                  <a:pt x="6156593" y="27405"/>
                  <a:pt x="6368605" y="0"/>
                </a:cubicBezTo>
                <a:cubicBezTo>
                  <a:pt x="6580617" y="-27405"/>
                  <a:pt x="7013949" y="2916"/>
                  <a:pt x="7204710" y="0"/>
                </a:cubicBezTo>
                <a:cubicBezTo>
                  <a:pt x="7395472" y="-2916"/>
                  <a:pt x="7729732" y="5076"/>
                  <a:pt x="7921371" y="0"/>
                </a:cubicBezTo>
                <a:cubicBezTo>
                  <a:pt x="8113010" y="-5076"/>
                  <a:pt x="8174204" y="15635"/>
                  <a:pt x="8399145" y="0"/>
                </a:cubicBezTo>
                <a:cubicBezTo>
                  <a:pt x="8624086" y="-15635"/>
                  <a:pt x="8684112" y="24456"/>
                  <a:pt x="8757475" y="0"/>
                </a:cubicBezTo>
                <a:cubicBezTo>
                  <a:pt x="8830838" y="-24456"/>
                  <a:pt x="9236590" y="68349"/>
                  <a:pt x="9474136" y="0"/>
                </a:cubicBezTo>
                <a:cubicBezTo>
                  <a:pt x="9711682" y="-68349"/>
                  <a:pt x="10068593" y="34125"/>
                  <a:pt x="10310240" y="0"/>
                </a:cubicBezTo>
                <a:cubicBezTo>
                  <a:pt x="10551887" y="-34125"/>
                  <a:pt x="10469853" y="4179"/>
                  <a:pt x="10549127" y="0"/>
                </a:cubicBezTo>
                <a:cubicBezTo>
                  <a:pt x="10628401" y="-4179"/>
                  <a:pt x="10988348" y="66175"/>
                  <a:pt x="11146345" y="0"/>
                </a:cubicBezTo>
                <a:cubicBezTo>
                  <a:pt x="11304342" y="-66175"/>
                  <a:pt x="11330778" y="20623"/>
                  <a:pt x="11385232" y="0"/>
                </a:cubicBezTo>
                <a:cubicBezTo>
                  <a:pt x="11439686" y="-20623"/>
                  <a:pt x="11797102" y="22021"/>
                  <a:pt x="11982449" y="0"/>
                </a:cubicBezTo>
                <a:cubicBezTo>
                  <a:pt x="12007842" y="2714"/>
                  <a:pt x="12017652" y="15203"/>
                  <a:pt x="12020550" y="38101"/>
                </a:cubicBezTo>
                <a:cubicBezTo>
                  <a:pt x="12020975" y="99820"/>
                  <a:pt x="12011764" y="115882"/>
                  <a:pt x="12020550" y="190499"/>
                </a:cubicBezTo>
                <a:cubicBezTo>
                  <a:pt x="12023575" y="210420"/>
                  <a:pt x="12004446" y="228112"/>
                  <a:pt x="11982449" y="228600"/>
                </a:cubicBezTo>
                <a:cubicBezTo>
                  <a:pt x="11626228" y="286049"/>
                  <a:pt x="11429754" y="187267"/>
                  <a:pt x="11146345" y="228600"/>
                </a:cubicBezTo>
                <a:cubicBezTo>
                  <a:pt x="10862936" y="269933"/>
                  <a:pt x="10509083" y="140567"/>
                  <a:pt x="10310240" y="228600"/>
                </a:cubicBezTo>
                <a:cubicBezTo>
                  <a:pt x="10111397" y="316633"/>
                  <a:pt x="9974276" y="203989"/>
                  <a:pt x="9832466" y="228600"/>
                </a:cubicBezTo>
                <a:cubicBezTo>
                  <a:pt x="9690656" y="253211"/>
                  <a:pt x="9337692" y="189834"/>
                  <a:pt x="8996362" y="228600"/>
                </a:cubicBezTo>
                <a:cubicBezTo>
                  <a:pt x="8655032" y="267366"/>
                  <a:pt x="8825836" y="214813"/>
                  <a:pt x="8757475" y="228600"/>
                </a:cubicBezTo>
                <a:cubicBezTo>
                  <a:pt x="8689114" y="242387"/>
                  <a:pt x="8612653" y="218406"/>
                  <a:pt x="8518588" y="228600"/>
                </a:cubicBezTo>
                <a:cubicBezTo>
                  <a:pt x="8424523" y="238794"/>
                  <a:pt x="8266798" y="222357"/>
                  <a:pt x="8040814" y="228600"/>
                </a:cubicBezTo>
                <a:cubicBezTo>
                  <a:pt x="7814830" y="234843"/>
                  <a:pt x="7844153" y="202513"/>
                  <a:pt x="7682484" y="228600"/>
                </a:cubicBezTo>
                <a:cubicBezTo>
                  <a:pt x="7520815" y="254687"/>
                  <a:pt x="7332347" y="205839"/>
                  <a:pt x="7204710" y="228600"/>
                </a:cubicBezTo>
                <a:cubicBezTo>
                  <a:pt x="7077073" y="251361"/>
                  <a:pt x="7009078" y="211741"/>
                  <a:pt x="6846379" y="228600"/>
                </a:cubicBezTo>
                <a:cubicBezTo>
                  <a:pt x="6683680" y="245459"/>
                  <a:pt x="6512829" y="226935"/>
                  <a:pt x="6249162" y="228600"/>
                </a:cubicBezTo>
                <a:cubicBezTo>
                  <a:pt x="5985495" y="230265"/>
                  <a:pt x="6074745" y="214771"/>
                  <a:pt x="6010275" y="228600"/>
                </a:cubicBezTo>
                <a:cubicBezTo>
                  <a:pt x="5945805" y="242429"/>
                  <a:pt x="5666069" y="204491"/>
                  <a:pt x="5532501" y="228600"/>
                </a:cubicBezTo>
                <a:cubicBezTo>
                  <a:pt x="5398933" y="252709"/>
                  <a:pt x="5146863" y="149673"/>
                  <a:pt x="4815840" y="228600"/>
                </a:cubicBezTo>
                <a:cubicBezTo>
                  <a:pt x="4484817" y="307527"/>
                  <a:pt x="4528608" y="188298"/>
                  <a:pt x="4338066" y="228600"/>
                </a:cubicBezTo>
                <a:cubicBezTo>
                  <a:pt x="4147524" y="268902"/>
                  <a:pt x="3905544" y="163736"/>
                  <a:pt x="3621405" y="228600"/>
                </a:cubicBezTo>
                <a:cubicBezTo>
                  <a:pt x="3337266" y="293464"/>
                  <a:pt x="3353861" y="197185"/>
                  <a:pt x="3263075" y="228600"/>
                </a:cubicBezTo>
                <a:cubicBezTo>
                  <a:pt x="3172289" y="260015"/>
                  <a:pt x="2912519" y="190901"/>
                  <a:pt x="2785301" y="228600"/>
                </a:cubicBezTo>
                <a:cubicBezTo>
                  <a:pt x="2658083" y="266299"/>
                  <a:pt x="2324802" y="177460"/>
                  <a:pt x="2188084" y="228600"/>
                </a:cubicBezTo>
                <a:cubicBezTo>
                  <a:pt x="2051366" y="279740"/>
                  <a:pt x="1826245" y="224130"/>
                  <a:pt x="1590866" y="228600"/>
                </a:cubicBezTo>
                <a:cubicBezTo>
                  <a:pt x="1355487" y="233070"/>
                  <a:pt x="1029405" y="171517"/>
                  <a:pt x="874205" y="228600"/>
                </a:cubicBezTo>
                <a:cubicBezTo>
                  <a:pt x="719005" y="285683"/>
                  <a:pt x="360454" y="194694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							Regressão e Correlação, p.</a:t>
            </a:r>
            <a:fld id="{8F8511E7-48A6-4275-A45E-90A3674DD20B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pPr algn="ctr"/>
              <a:t>15</a:t>
            </a:fld>
            <a:endParaRPr lang="pt-BR" sz="1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8F95BAA6-1EBA-5126-D748-7B81E3234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9" y="323850"/>
            <a:ext cx="7096565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Regressão e Correlação</a:t>
            </a:r>
          </a:p>
        </p:txBody>
      </p:sp>
      <p:sp>
        <p:nvSpPr>
          <p:cNvPr id="7" name="Balão de Fala: Oval 6">
            <a:extLst>
              <a:ext uri="{FF2B5EF4-FFF2-40B4-BE49-F238E27FC236}">
                <a16:creationId xmlns:a16="http://schemas.microsoft.com/office/drawing/2014/main" id="{4A3D1E42-8626-C391-C75D-FED3D436B668}"/>
              </a:ext>
            </a:extLst>
          </p:cNvPr>
          <p:cNvSpPr/>
          <p:nvPr/>
        </p:nvSpPr>
        <p:spPr>
          <a:xfrm>
            <a:off x="3304735" y="2518579"/>
            <a:ext cx="3381815" cy="3762573"/>
          </a:xfrm>
          <a:custGeom>
            <a:avLst/>
            <a:gdLst>
              <a:gd name="connsiteX0" fmla="*/ 4024 w 3381815"/>
              <a:gd name="connsiteY0" fmla="*/ 47521 h 3762573"/>
              <a:gd name="connsiteX1" fmla="*/ 381098 w 3381815"/>
              <a:gd name="connsiteY1" fmla="*/ 196457 h 3762573"/>
              <a:gd name="connsiteX2" fmla="*/ 729167 w 3381815"/>
              <a:gd name="connsiteY2" fmla="*/ 333937 h 3762573"/>
              <a:gd name="connsiteX3" fmla="*/ 3085336 w 3381815"/>
              <a:gd name="connsiteY3" fmla="*/ 817185 h 3762573"/>
              <a:gd name="connsiteX4" fmla="*/ 2904923 w 3381815"/>
              <a:gd name="connsiteY4" fmla="*/ 3190809 h 3762573"/>
              <a:gd name="connsiteX5" fmla="*/ 500873 w 3381815"/>
              <a:gd name="connsiteY5" fmla="*/ 3217780 h 3762573"/>
              <a:gd name="connsiteX6" fmla="*/ 278208 w 3381815"/>
              <a:gd name="connsiteY6" fmla="*/ 847447 h 3762573"/>
              <a:gd name="connsiteX7" fmla="*/ 146600 w 3381815"/>
              <a:gd name="connsiteY7" fmla="*/ 463483 h 3762573"/>
              <a:gd name="connsiteX8" fmla="*/ 4024 w 3381815"/>
              <a:gd name="connsiteY8" fmla="*/ 47521 h 3762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81815" h="3762573" fill="none" extrusionOk="0">
                <a:moveTo>
                  <a:pt x="4024" y="47521"/>
                </a:moveTo>
                <a:cubicBezTo>
                  <a:pt x="146271" y="79745"/>
                  <a:pt x="263746" y="163056"/>
                  <a:pt x="381098" y="196457"/>
                </a:cubicBezTo>
                <a:cubicBezTo>
                  <a:pt x="498450" y="229858"/>
                  <a:pt x="551499" y="282870"/>
                  <a:pt x="729167" y="333937"/>
                </a:cubicBezTo>
                <a:cubicBezTo>
                  <a:pt x="1527759" y="-265967"/>
                  <a:pt x="2709179" y="-64667"/>
                  <a:pt x="3085336" y="817185"/>
                </a:cubicBezTo>
                <a:cubicBezTo>
                  <a:pt x="3548172" y="1369667"/>
                  <a:pt x="3362041" y="2481354"/>
                  <a:pt x="2904923" y="3190809"/>
                </a:cubicBezTo>
                <a:cubicBezTo>
                  <a:pt x="2435891" y="3925862"/>
                  <a:pt x="1438866" y="3898298"/>
                  <a:pt x="500873" y="3217780"/>
                </a:cubicBezTo>
                <a:cubicBezTo>
                  <a:pt x="-126743" y="2602736"/>
                  <a:pt x="12651" y="1440473"/>
                  <a:pt x="278208" y="847447"/>
                </a:cubicBezTo>
                <a:cubicBezTo>
                  <a:pt x="220575" y="698896"/>
                  <a:pt x="194836" y="579301"/>
                  <a:pt x="146600" y="463483"/>
                </a:cubicBezTo>
                <a:cubicBezTo>
                  <a:pt x="98364" y="347665"/>
                  <a:pt x="69048" y="168437"/>
                  <a:pt x="4024" y="47521"/>
                </a:cubicBezTo>
                <a:close/>
              </a:path>
              <a:path w="3381815" h="3762573" stroke="0" extrusionOk="0">
                <a:moveTo>
                  <a:pt x="4024" y="47521"/>
                </a:moveTo>
                <a:cubicBezTo>
                  <a:pt x="93873" y="68550"/>
                  <a:pt x="254716" y="161270"/>
                  <a:pt x="352093" y="185001"/>
                </a:cubicBezTo>
                <a:cubicBezTo>
                  <a:pt x="449470" y="208732"/>
                  <a:pt x="566033" y="312388"/>
                  <a:pt x="729167" y="333937"/>
                </a:cubicBezTo>
                <a:cubicBezTo>
                  <a:pt x="1313721" y="-473462"/>
                  <a:pt x="2258514" y="-9840"/>
                  <a:pt x="3085336" y="817185"/>
                </a:cubicBezTo>
                <a:cubicBezTo>
                  <a:pt x="3660414" y="1670694"/>
                  <a:pt x="3517094" y="2656329"/>
                  <a:pt x="2904923" y="3190809"/>
                </a:cubicBezTo>
                <a:cubicBezTo>
                  <a:pt x="2526183" y="3887055"/>
                  <a:pt x="1184730" y="3758257"/>
                  <a:pt x="500873" y="3217780"/>
                </a:cubicBezTo>
                <a:cubicBezTo>
                  <a:pt x="-197744" y="2359964"/>
                  <a:pt x="23684" y="1762831"/>
                  <a:pt x="278208" y="847447"/>
                </a:cubicBezTo>
                <a:cubicBezTo>
                  <a:pt x="198138" y="670005"/>
                  <a:pt x="212764" y="584640"/>
                  <a:pt x="146600" y="463483"/>
                </a:cubicBezTo>
                <a:cubicBezTo>
                  <a:pt x="80436" y="342326"/>
                  <a:pt x="38220" y="142689"/>
                  <a:pt x="4024" y="47521"/>
                </a:cubicBezTo>
                <a:close/>
              </a:path>
            </a:pathLst>
          </a:custGeom>
          <a:solidFill>
            <a:srgbClr val="004900">
              <a:alpha val="73000"/>
            </a:srgb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771817289">
                  <a:prstGeom prst="wedgeEllipseCallout">
                    <a:avLst>
                      <a:gd name="adj1" fmla="val -49881"/>
                      <a:gd name="adj2" fmla="val -4873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Qual a relação entre salário e dívidas?</a:t>
            </a:r>
          </a:p>
        </p:txBody>
      </p:sp>
    </p:spTree>
    <p:extLst>
      <p:ext uri="{BB962C8B-B14F-4D97-AF65-F5344CB8AC3E}">
        <p14:creationId xmlns:p14="http://schemas.microsoft.com/office/powerpoint/2010/main" val="310349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76200" y="6573252"/>
            <a:ext cx="12020550" cy="228600"/>
          </a:xfrm>
          <a:custGeom>
            <a:avLst/>
            <a:gdLst>
              <a:gd name="connsiteX0" fmla="*/ 0 w 12020550"/>
              <a:gd name="connsiteY0" fmla="*/ 38101 h 228600"/>
              <a:gd name="connsiteX1" fmla="*/ 38101 w 12020550"/>
              <a:gd name="connsiteY1" fmla="*/ 0 h 228600"/>
              <a:gd name="connsiteX2" fmla="*/ 396431 w 12020550"/>
              <a:gd name="connsiteY2" fmla="*/ 0 h 228600"/>
              <a:gd name="connsiteX3" fmla="*/ 993649 w 12020550"/>
              <a:gd name="connsiteY3" fmla="*/ 0 h 228600"/>
              <a:gd name="connsiteX4" fmla="*/ 1590866 w 12020550"/>
              <a:gd name="connsiteY4" fmla="*/ 0 h 228600"/>
              <a:gd name="connsiteX5" fmla="*/ 2307527 w 12020550"/>
              <a:gd name="connsiteY5" fmla="*/ 0 h 228600"/>
              <a:gd name="connsiteX6" fmla="*/ 2785301 w 12020550"/>
              <a:gd name="connsiteY6" fmla="*/ 0 h 228600"/>
              <a:gd name="connsiteX7" fmla="*/ 3024188 w 12020550"/>
              <a:gd name="connsiteY7" fmla="*/ 0 h 228600"/>
              <a:gd name="connsiteX8" fmla="*/ 3621405 w 12020550"/>
              <a:gd name="connsiteY8" fmla="*/ 0 h 228600"/>
              <a:gd name="connsiteX9" fmla="*/ 4338066 w 12020550"/>
              <a:gd name="connsiteY9" fmla="*/ 0 h 228600"/>
              <a:gd name="connsiteX10" fmla="*/ 4935284 w 12020550"/>
              <a:gd name="connsiteY10" fmla="*/ 0 h 228600"/>
              <a:gd name="connsiteX11" fmla="*/ 5651945 w 12020550"/>
              <a:gd name="connsiteY11" fmla="*/ 0 h 228600"/>
              <a:gd name="connsiteX12" fmla="*/ 6368605 w 12020550"/>
              <a:gd name="connsiteY12" fmla="*/ 0 h 228600"/>
              <a:gd name="connsiteX13" fmla="*/ 6726936 w 12020550"/>
              <a:gd name="connsiteY13" fmla="*/ 0 h 228600"/>
              <a:gd name="connsiteX14" fmla="*/ 7563040 w 12020550"/>
              <a:gd name="connsiteY14" fmla="*/ 0 h 228600"/>
              <a:gd name="connsiteX15" fmla="*/ 7921371 w 12020550"/>
              <a:gd name="connsiteY15" fmla="*/ 0 h 228600"/>
              <a:gd name="connsiteX16" fmla="*/ 8518588 w 12020550"/>
              <a:gd name="connsiteY16" fmla="*/ 0 h 228600"/>
              <a:gd name="connsiteX17" fmla="*/ 9354692 w 12020550"/>
              <a:gd name="connsiteY17" fmla="*/ 0 h 228600"/>
              <a:gd name="connsiteX18" fmla="*/ 9713023 w 12020550"/>
              <a:gd name="connsiteY18" fmla="*/ 0 h 228600"/>
              <a:gd name="connsiteX19" fmla="*/ 10310240 w 12020550"/>
              <a:gd name="connsiteY19" fmla="*/ 0 h 228600"/>
              <a:gd name="connsiteX20" fmla="*/ 10788014 w 12020550"/>
              <a:gd name="connsiteY20" fmla="*/ 0 h 228600"/>
              <a:gd name="connsiteX21" fmla="*/ 11265788 w 12020550"/>
              <a:gd name="connsiteY21" fmla="*/ 0 h 228600"/>
              <a:gd name="connsiteX22" fmla="*/ 11982449 w 12020550"/>
              <a:gd name="connsiteY22" fmla="*/ 0 h 228600"/>
              <a:gd name="connsiteX23" fmla="*/ 12020550 w 12020550"/>
              <a:gd name="connsiteY23" fmla="*/ 38101 h 228600"/>
              <a:gd name="connsiteX24" fmla="*/ 12020550 w 12020550"/>
              <a:gd name="connsiteY24" fmla="*/ 190499 h 228600"/>
              <a:gd name="connsiteX25" fmla="*/ 11982449 w 12020550"/>
              <a:gd name="connsiteY25" fmla="*/ 228600 h 228600"/>
              <a:gd name="connsiteX26" fmla="*/ 11385232 w 12020550"/>
              <a:gd name="connsiteY26" fmla="*/ 228600 h 228600"/>
              <a:gd name="connsiteX27" fmla="*/ 11146345 w 12020550"/>
              <a:gd name="connsiteY27" fmla="*/ 228600 h 228600"/>
              <a:gd name="connsiteX28" fmla="*/ 10788014 w 12020550"/>
              <a:gd name="connsiteY28" fmla="*/ 228600 h 228600"/>
              <a:gd name="connsiteX29" fmla="*/ 10310240 w 12020550"/>
              <a:gd name="connsiteY29" fmla="*/ 228600 h 228600"/>
              <a:gd name="connsiteX30" fmla="*/ 9713023 w 12020550"/>
              <a:gd name="connsiteY30" fmla="*/ 228600 h 228600"/>
              <a:gd name="connsiteX31" fmla="*/ 9235249 w 12020550"/>
              <a:gd name="connsiteY31" fmla="*/ 228600 h 228600"/>
              <a:gd name="connsiteX32" fmla="*/ 8757475 w 12020550"/>
              <a:gd name="connsiteY32" fmla="*/ 228600 h 228600"/>
              <a:gd name="connsiteX33" fmla="*/ 7921371 w 12020550"/>
              <a:gd name="connsiteY33" fmla="*/ 228600 h 228600"/>
              <a:gd name="connsiteX34" fmla="*/ 7443597 w 12020550"/>
              <a:gd name="connsiteY34" fmla="*/ 228600 h 228600"/>
              <a:gd name="connsiteX35" fmla="*/ 7085266 w 12020550"/>
              <a:gd name="connsiteY35" fmla="*/ 228600 h 228600"/>
              <a:gd name="connsiteX36" fmla="*/ 6488049 w 12020550"/>
              <a:gd name="connsiteY36" fmla="*/ 228600 h 228600"/>
              <a:gd name="connsiteX37" fmla="*/ 5771388 w 12020550"/>
              <a:gd name="connsiteY37" fmla="*/ 228600 h 228600"/>
              <a:gd name="connsiteX38" fmla="*/ 5532501 w 12020550"/>
              <a:gd name="connsiteY38" fmla="*/ 228600 h 228600"/>
              <a:gd name="connsiteX39" fmla="*/ 4935284 w 12020550"/>
              <a:gd name="connsiteY39" fmla="*/ 228600 h 228600"/>
              <a:gd name="connsiteX40" fmla="*/ 4457510 w 12020550"/>
              <a:gd name="connsiteY40" fmla="*/ 228600 h 228600"/>
              <a:gd name="connsiteX41" fmla="*/ 3740849 w 12020550"/>
              <a:gd name="connsiteY41" fmla="*/ 228600 h 228600"/>
              <a:gd name="connsiteX42" fmla="*/ 3382518 w 12020550"/>
              <a:gd name="connsiteY42" fmla="*/ 228600 h 228600"/>
              <a:gd name="connsiteX43" fmla="*/ 2665858 w 12020550"/>
              <a:gd name="connsiteY43" fmla="*/ 228600 h 228600"/>
              <a:gd name="connsiteX44" fmla="*/ 2307527 w 12020550"/>
              <a:gd name="connsiteY44" fmla="*/ 228600 h 228600"/>
              <a:gd name="connsiteX45" fmla="*/ 2068640 w 12020550"/>
              <a:gd name="connsiteY45" fmla="*/ 228600 h 228600"/>
              <a:gd name="connsiteX46" fmla="*/ 1471423 w 12020550"/>
              <a:gd name="connsiteY46" fmla="*/ 228600 h 228600"/>
              <a:gd name="connsiteX47" fmla="*/ 635318 w 12020550"/>
              <a:gd name="connsiteY47" fmla="*/ 228600 h 228600"/>
              <a:gd name="connsiteX48" fmla="*/ 38101 w 12020550"/>
              <a:gd name="connsiteY48" fmla="*/ 228600 h 228600"/>
              <a:gd name="connsiteX49" fmla="*/ 0 w 12020550"/>
              <a:gd name="connsiteY49" fmla="*/ 190499 h 228600"/>
              <a:gd name="connsiteX50" fmla="*/ 0 w 1202055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2055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66034" y="-12283"/>
                  <a:pt x="309893" y="32061"/>
                  <a:pt x="396431" y="0"/>
                </a:cubicBezTo>
                <a:cubicBezTo>
                  <a:pt x="482969" y="-32061"/>
                  <a:pt x="704456" y="55787"/>
                  <a:pt x="993649" y="0"/>
                </a:cubicBezTo>
                <a:cubicBezTo>
                  <a:pt x="1282842" y="-55787"/>
                  <a:pt x="1339792" y="952"/>
                  <a:pt x="1590866" y="0"/>
                </a:cubicBezTo>
                <a:cubicBezTo>
                  <a:pt x="1841940" y="-952"/>
                  <a:pt x="2041933" y="20934"/>
                  <a:pt x="2307527" y="0"/>
                </a:cubicBezTo>
                <a:cubicBezTo>
                  <a:pt x="2573121" y="-20934"/>
                  <a:pt x="2558065" y="22785"/>
                  <a:pt x="2785301" y="0"/>
                </a:cubicBezTo>
                <a:cubicBezTo>
                  <a:pt x="3012537" y="-22785"/>
                  <a:pt x="2955661" y="164"/>
                  <a:pt x="3024188" y="0"/>
                </a:cubicBezTo>
                <a:cubicBezTo>
                  <a:pt x="3092715" y="-164"/>
                  <a:pt x="3413149" y="71221"/>
                  <a:pt x="3621405" y="0"/>
                </a:cubicBezTo>
                <a:cubicBezTo>
                  <a:pt x="3829661" y="-71221"/>
                  <a:pt x="4182602" y="82933"/>
                  <a:pt x="4338066" y="0"/>
                </a:cubicBezTo>
                <a:cubicBezTo>
                  <a:pt x="4493530" y="-82933"/>
                  <a:pt x="4667484" y="48455"/>
                  <a:pt x="4935284" y="0"/>
                </a:cubicBezTo>
                <a:cubicBezTo>
                  <a:pt x="5203084" y="-48455"/>
                  <a:pt x="5353742" y="66483"/>
                  <a:pt x="5651945" y="0"/>
                </a:cubicBezTo>
                <a:cubicBezTo>
                  <a:pt x="5950148" y="-66483"/>
                  <a:pt x="6110901" y="26527"/>
                  <a:pt x="6368605" y="0"/>
                </a:cubicBezTo>
                <a:cubicBezTo>
                  <a:pt x="6626309" y="-26527"/>
                  <a:pt x="6627419" y="36472"/>
                  <a:pt x="6726936" y="0"/>
                </a:cubicBezTo>
                <a:cubicBezTo>
                  <a:pt x="6826453" y="-36472"/>
                  <a:pt x="7254345" y="28582"/>
                  <a:pt x="7563040" y="0"/>
                </a:cubicBezTo>
                <a:cubicBezTo>
                  <a:pt x="7871735" y="-28582"/>
                  <a:pt x="7826379" y="11249"/>
                  <a:pt x="7921371" y="0"/>
                </a:cubicBezTo>
                <a:cubicBezTo>
                  <a:pt x="8016363" y="-11249"/>
                  <a:pt x="8347947" y="65021"/>
                  <a:pt x="8518588" y="0"/>
                </a:cubicBezTo>
                <a:cubicBezTo>
                  <a:pt x="8689229" y="-65021"/>
                  <a:pt x="9124429" y="84244"/>
                  <a:pt x="9354692" y="0"/>
                </a:cubicBezTo>
                <a:cubicBezTo>
                  <a:pt x="9584955" y="-84244"/>
                  <a:pt x="9591387" y="6914"/>
                  <a:pt x="9713023" y="0"/>
                </a:cubicBezTo>
                <a:cubicBezTo>
                  <a:pt x="9834659" y="-6914"/>
                  <a:pt x="10046682" y="15392"/>
                  <a:pt x="10310240" y="0"/>
                </a:cubicBezTo>
                <a:cubicBezTo>
                  <a:pt x="10573798" y="-15392"/>
                  <a:pt x="10648872" y="30391"/>
                  <a:pt x="10788014" y="0"/>
                </a:cubicBezTo>
                <a:cubicBezTo>
                  <a:pt x="10927156" y="-30391"/>
                  <a:pt x="11127906" y="9811"/>
                  <a:pt x="11265788" y="0"/>
                </a:cubicBezTo>
                <a:cubicBezTo>
                  <a:pt x="11403670" y="-9811"/>
                  <a:pt x="11630294" y="39208"/>
                  <a:pt x="11982449" y="0"/>
                </a:cubicBezTo>
                <a:cubicBezTo>
                  <a:pt x="12005915" y="136"/>
                  <a:pt x="12025508" y="15903"/>
                  <a:pt x="12020550" y="38101"/>
                </a:cubicBezTo>
                <a:cubicBezTo>
                  <a:pt x="12030129" y="109582"/>
                  <a:pt x="12020232" y="159044"/>
                  <a:pt x="12020550" y="190499"/>
                </a:cubicBezTo>
                <a:cubicBezTo>
                  <a:pt x="12020271" y="208768"/>
                  <a:pt x="12004468" y="227478"/>
                  <a:pt x="11982449" y="228600"/>
                </a:cubicBezTo>
                <a:cubicBezTo>
                  <a:pt x="11790269" y="230783"/>
                  <a:pt x="11630089" y="184625"/>
                  <a:pt x="11385232" y="228600"/>
                </a:cubicBezTo>
                <a:cubicBezTo>
                  <a:pt x="11140375" y="272575"/>
                  <a:pt x="11198398" y="218392"/>
                  <a:pt x="11146345" y="228600"/>
                </a:cubicBezTo>
                <a:cubicBezTo>
                  <a:pt x="11094292" y="238808"/>
                  <a:pt x="10949662" y="200614"/>
                  <a:pt x="10788014" y="228600"/>
                </a:cubicBezTo>
                <a:cubicBezTo>
                  <a:pt x="10626366" y="256586"/>
                  <a:pt x="10411511" y="200637"/>
                  <a:pt x="10310240" y="228600"/>
                </a:cubicBezTo>
                <a:cubicBezTo>
                  <a:pt x="10208969" y="256563"/>
                  <a:pt x="9977607" y="194864"/>
                  <a:pt x="9713023" y="228600"/>
                </a:cubicBezTo>
                <a:cubicBezTo>
                  <a:pt x="9448439" y="262336"/>
                  <a:pt x="9359804" y="212467"/>
                  <a:pt x="9235249" y="228600"/>
                </a:cubicBezTo>
                <a:cubicBezTo>
                  <a:pt x="9110694" y="244733"/>
                  <a:pt x="8958062" y="192113"/>
                  <a:pt x="8757475" y="228600"/>
                </a:cubicBezTo>
                <a:cubicBezTo>
                  <a:pt x="8556888" y="265087"/>
                  <a:pt x="8331172" y="202882"/>
                  <a:pt x="7921371" y="228600"/>
                </a:cubicBezTo>
                <a:cubicBezTo>
                  <a:pt x="7511570" y="254318"/>
                  <a:pt x="7633931" y="187954"/>
                  <a:pt x="7443597" y="228600"/>
                </a:cubicBezTo>
                <a:cubicBezTo>
                  <a:pt x="7253263" y="269246"/>
                  <a:pt x="7160438" y="221587"/>
                  <a:pt x="7085266" y="228600"/>
                </a:cubicBezTo>
                <a:cubicBezTo>
                  <a:pt x="7010094" y="235613"/>
                  <a:pt x="6663169" y="220301"/>
                  <a:pt x="6488049" y="228600"/>
                </a:cubicBezTo>
                <a:cubicBezTo>
                  <a:pt x="6312929" y="236899"/>
                  <a:pt x="6036186" y="217733"/>
                  <a:pt x="5771388" y="228600"/>
                </a:cubicBezTo>
                <a:cubicBezTo>
                  <a:pt x="5506590" y="239467"/>
                  <a:pt x="5644712" y="201205"/>
                  <a:pt x="5532501" y="228600"/>
                </a:cubicBezTo>
                <a:cubicBezTo>
                  <a:pt x="5420290" y="255995"/>
                  <a:pt x="5088293" y="159932"/>
                  <a:pt x="4935284" y="228600"/>
                </a:cubicBezTo>
                <a:cubicBezTo>
                  <a:pt x="4782275" y="297268"/>
                  <a:pt x="4576479" y="220548"/>
                  <a:pt x="4457510" y="228600"/>
                </a:cubicBezTo>
                <a:cubicBezTo>
                  <a:pt x="4338541" y="236652"/>
                  <a:pt x="3984998" y="177473"/>
                  <a:pt x="3740849" y="228600"/>
                </a:cubicBezTo>
                <a:cubicBezTo>
                  <a:pt x="3496700" y="279727"/>
                  <a:pt x="3477299" y="205511"/>
                  <a:pt x="3382518" y="228600"/>
                </a:cubicBezTo>
                <a:cubicBezTo>
                  <a:pt x="3287737" y="251689"/>
                  <a:pt x="2914163" y="157374"/>
                  <a:pt x="2665858" y="228600"/>
                </a:cubicBezTo>
                <a:cubicBezTo>
                  <a:pt x="2417553" y="299826"/>
                  <a:pt x="2379519" y="191369"/>
                  <a:pt x="2307527" y="228600"/>
                </a:cubicBezTo>
                <a:cubicBezTo>
                  <a:pt x="2235535" y="265831"/>
                  <a:pt x="2141913" y="212698"/>
                  <a:pt x="2068640" y="228600"/>
                </a:cubicBezTo>
                <a:cubicBezTo>
                  <a:pt x="1995367" y="244502"/>
                  <a:pt x="1747586" y="195131"/>
                  <a:pt x="1471423" y="228600"/>
                </a:cubicBezTo>
                <a:cubicBezTo>
                  <a:pt x="1195260" y="262069"/>
                  <a:pt x="949974" y="172554"/>
                  <a:pt x="635318" y="228600"/>
                </a:cubicBezTo>
                <a:cubicBezTo>
                  <a:pt x="320663" y="284646"/>
                  <a:pt x="192588" y="157415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2055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441315" y="-66741"/>
                  <a:pt x="510212" y="46223"/>
                  <a:pt x="874205" y="0"/>
                </a:cubicBezTo>
                <a:cubicBezTo>
                  <a:pt x="1238198" y="-46223"/>
                  <a:pt x="1115359" y="15958"/>
                  <a:pt x="1351979" y="0"/>
                </a:cubicBezTo>
                <a:cubicBezTo>
                  <a:pt x="1588599" y="-15958"/>
                  <a:pt x="1480094" y="15536"/>
                  <a:pt x="1590866" y="0"/>
                </a:cubicBezTo>
                <a:cubicBezTo>
                  <a:pt x="1701638" y="-15536"/>
                  <a:pt x="1863227" y="35573"/>
                  <a:pt x="1949197" y="0"/>
                </a:cubicBezTo>
                <a:cubicBezTo>
                  <a:pt x="2035167" y="-35573"/>
                  <a:pt x="2389900" y="3248"/>
                  <a:pt x="2546414" y="0"/>
                </a:cubicBezTo>
                <a:cubicBezTo>
                  <a:pt x="2702928" y="-3248"/>
                  <a:pt x="2726273" y="2505"/>
                  <a:pt x="2904745" y="0"/>
                </a:cubicBezTo>
                <a:cubicBezTo>
                  <a:pt x="3083217" y="-2505"/>
                  <a:pt x="3146697" y="16744"/>
                  <a:pt x="3382518" y="0"/>
                </a:cubicBezTo>
                <a:cubicBezTo>
                  <a:pt x="3618339" y="-16744"/>
                  <a:pt x="3770103" y="2832"/>
                  <a:pt x="4099179" y="0"/>
                </a:cubicBezTo>
                <a:cubicBezTo>
                  <a:pt x="4428255" y="-2832"/>
                  <a:pt x="4472566" y="49654"/>
                  <a:pt x="4696397" y="0"/>
                </a:cubicBezTo>
                <a:cubicBezTo>
                  <a:pt x="4920228" y="-49654"/>
                  <a:pt x="5255300" y="71349"/>
                  <a:pt x="5413058" y="0"/>
                </a:cubicBezTo>
                <a:cubicBezTo>
                  <a:pt x="5570816" y="-71349"/>
                  <a:pt x="5583316" y="1616"/>
                  <a:pt x="5651945" y="0"/>
                </a:cubicBezTo>
                <a:cubicBezTo>
                  <a:pt x="5720574" y="-1616"/>
                  <a:pt x="6156593" y="27405"/>
                  <a:pt x="6368605" y="0"/>
                </a:cubicBezTo>
                <a:cubicBezTo>
                  <a:pt x="6580617" y="-27405"/>
                  <a:pt x="7013949" y="2916"/>
                  <a:pt x="7204710" y="0"/>
                </a:cubicBezTo>
                <a:cubicBezTo>
                  <a:pt x="7395472" y="-2916"/>
                  <a:pt x="7729732" y="5076"/>
                  <a:pt x="7921371" y="0"/>
                </a:cubicBezTo>
                <a:cubicBezTo>
                  <a:pt x="8113010" y="-5076"/>
                  <a:pt x="8174204" y="15635"/>
                  <a:pt x="8399145" y="0"/>
                </a:cubicBezTo>
                <a:cubicBezTo>
                  <a:pt x="8624086" y="-15635"/>
                  <a:pt x="8684112" y="24456"/>
                  <a:pt x="8757475" y="0"/>
                </a:cubicBezTo>
                <a:cubicBezTo>
                  <a:pt x="8830838" y="-24456"/>
                  <a:pt x="9236590" y="68349"/>
                  <a:pt x="9474136" y="0"/>
                </a:cubicBezTo>
                <a:cubicBezTo>
                  <a:pt x="9711682" y="-68349"/>
                  <a:pt x="10068593" y="34125"/>
                  <a:pt x="10310240" y="0"/>
                </a:cubicBezTo>
                <a:cubicBezTo>
                  <a:pt x="10551887" y="-34125"/>
                  <a:pt x="10469853" y="4179"/>
                  <a:pt x="10549127" y="0"/>
                </a:cubicBezTo>
                <a:cubicBezTo>
                  <a:pt x="10628401" y="-4179"/>
                  <a:pt x="10988348" y="66175"/>
                  <a:pt x="11146345" y="0"/>
                </a:cubicBezTo>
                <a:cubicBezTo>
                  <a:pt x="11304342" y="-66175"/>
                  <a:pt x="11330778" y="20623"/>
                  <a:pt x="11385232" y="0"/>
                </a:cubicBezTo>
                <a:cubicBezTo>
                  <a:pt x="11439686" y="-20623"/>
                  <a:pt x="11797102" y="22021"/>
                  <a:pt x="11982449" y="0"/>
                </a:cubicBezTo>
                <a:cubicBezTo>
                  <a:pt x="12007842" y="2714"/>
                  <a:pt x="12017652" y="15203"/>
                  <a:pt x="12020550" y="38101"/>
                </a:cubicBezTo>
                <a:cubicBezTo>
                  <a:pt x="12020975" y="99820"/>
                  <a:pt x="12011764" y="115882"/>
                  <a:pt x="12020550" y="190499"/>
                </a:cubicBezTo>
                <a:cubicBezTo>
                  <a:pt x="12023575" y="210420"/>
                  <a:pt x="12004446" y="228112"/>
                  <a:pt x="11982449" y="228600"/>
                </a:cubicBezTo>
                <a:cubicBezTo>
                  <a:pt x="11626228" y="286049"/>
                  <a:pt x="11429754" y="187267"/>
                  <a:pt x="11146345" y="228600"/>
                </a:cubicBezTo>
                <a:cubicBezTo>
                  <a:pt x="10862936" y="269933"/>
                  <a:pt x="10509083" y="140567"/>
                  <a:pt x="10310240" y="228600"/>
                </a:cubicBezTo>
                <a:cubicBezTo>
                  <a:pt x="10111397" y="316633"/>
                  <a:pt x="9974276" y="203989"/>
                  <a:pt x="9832466" y="228600"/>
                </a:cubicBezTo>
                <a:cubicBezTo>
                  <a:pt x="9690656" y="253211"/>
                  <a:pt x="9337692" y="189834"/>
                  <a:pt x="8996362" y="228600"/>
                </a:cubicBezTo>
                <a:cubicBezTo>
                  <a:pt x="8655032" y="267366"/>
                  <a:pt x="8825836" y="214813"/>
                  <a:pt x="8757475" y="228600"/>
                </a:cubicBezTo>
                <a:cubicBezTo>
                  <a:pt x="8689114" y="242387"/>
                  <a:pt x="8612653" y="218406"/>
                  <a:pt x="8518588" y="228600"/>
                </a:cubicBezTo>
                <a:cubicBezTo>
                  <a:pt x="8424523" y="238794"/>
                  <a:pt x="8266798" y="222357"/>
                  <a:pt x="8040814" y="228600"/>
                </a:cubicBezTo>
                <a:cubicBezTo>
                  <a:pt x="7814830" y="234843"/>
                  <a:pt x="7844153" y="202513"/>
                  <a:pt x="7682484" y="228600"/>
                </a:cubicBezTo>
                <a:cubicBezTo>
                  <a:pt x="7520815" y="254687"/>
                  <a:pt x="7332347" y="205839"/>
                  <a:pt x="7204710" y="228600"/>
                </a:cubicBezTo>
                <a:cubicBezTo>
                  <a:pt x="7077073" y="251361"/>
                  <a:pt x="7009078" y="211741"/>
                  <a:pt x="6846379" y="228600"/>
                </a:cubicBezTo>
                <a:cubicBezTo>
                  <a:pt x="6683680" y="245459"/>
                  <a:pt x="6512829" y="226935"/>
                  <a:pt x="6249162" y="228600"/>
                </a:cubicBezTo>
                <a:cubicBezTo>
                  <a:pt x="5985495" y="230265"/>
                  <a:pt x="6074745" y="214771"/>
                  <a:pt x="6010275" y="228600"/>
                </a:cubicBezTo>
                <a:cubicBezTo>
                  <a:pt x="5945805" y="242429"/>
                  <a:pt x="5666069" y="204491"/>
                  <a:pt x="5532501" y="228600"/>
                </a:cubicBezTo>
                <a:cubicBezTo>
                  <a:pt x="5398933" y="252709"/>
                  <a:pt x="5146863" y="149673"/>
                  <a:pt x="4815840" y="228600"/>
                </a:cubicBezTo>
                <a:cubicBezTo>
                  <a:pt x="4484817" y="307527"/>
                  <a:pt x="4528608" y="188298"/>
                  <a:pt x="4338066" y="228600"/>
                </a:cubicBezTo>
                <a:cubicBezTo>
                  <a:pt x="4147524" y="268902"/>
                  <a:pt x="3905544" y="163736"/>
                  <a:pt x="3621405" y="228600"/>
                </a:cubicBezTo>
                <a:cubicBezTo>
                  <a:pt x="3337266" y="293464"/>
                  <a:pt x="3353861" y="197185"/>
                  <a:pt x="3263075" y="228600"/>
                </a:cubicBezTo>
                <a:cubicBezTo>
                  <a:pt x="3172289" y="260015"/>
                  <a:pt x="2912519" y="190901"/>
                  <a:pt x="2785301" y="228600"/>
                </a:cubicBezTo>
                <a:cubicBezTo>
                  <a:pt x="2658083" y="266299"/>
                  <a:pt x="2324802" y="177460"/>
                  <a:pt x="2188084" y="228600"/>
                </a:cubicBezTo>
                <a:cubicBezTo>
                  <a:pt x="2051366" y="279740"/>
                  <a:pt x="1826245" y="224130"/>
                  <a:pt x="1590866" y="228600"/>
                </a:cubicBezTo>
                <a:cubicBezTo>
                  <a:pt x="1355487" y="233070"/>
                  <a:pt x="1029405" y="171517"/>
                  <a:pt x="874205" y="228600"/>
                </a:cubicBezTo>
                <a:cubicBezTo>
                  <a:pt x="719005" y="285683"/>
                  <a:pt x="360454" y="194694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							Regressão e Correlação, p.</a:t>
            </a:r>
            <a:fld id="{8F8511E7-48A6-4275-A45E-90A3674DD20B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pPr algn="ctr"/>
              <a:t>16</a:t>
            </a:fld>
            <a:endParaRPr lang="pt-BR" sz="1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8F95BAA6-1EBA-5126-D748-7B81E3234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9" y="323850"/>
            <a:ext cx="7096565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Regressão e Correlação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D729FC89-37F7-F963-7422-671994412F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86647" cy="6858000"/>
          </a:xfrm>
          <a:prstGeom prst="rect">
            <a:avLst/>
          </a:prstGeom>
        </p:spPr>
      </p:pic>
      <p:sp>
        <p:nvSpPr>
          <p:cNvPr id="8" name="Forma Livre: Forma 7">
            <a:extLst>
              <a:ext uri="{FF2B5EF4-FFF2-40B4-BE49-F238E27FC236}">
                <a16:creationId xmlns:a16="http://schemas.microsoft.com/office/drawing/2014/main" id="{9C91C6A9-0B76-6D3D-E567-19D07F5F56AA}"/>
              </a:ext>
            </a:extLst>
          </p:cNvPr>
          <p:cNvSpPr/>
          <p:nvPr/>
        </p:nvSpPr>
        <p:spPr>
          <a:xfrm rot="174408">
            <a:off x="2343150" y="950816"/>
            <a:ext cx="7924800" cy="4038600"/>
          </a:xfrm>
          <a:custGeom>
            <a:avLst/>
            <a:gdLst>
              <a:gd name="connsiteX0" fmla="*/ 0 w 7505700"/>
              <a:gd name="connsiteY0" fmla="*/ 0 h 4367310"/>
              <a:gd name="connsiteX1" fmla="*/ 1981200 w 7505700"/>
              <a:gd name="connsiteY1" fmla="*/ 3886200 h 4367310"/>
              <a:gd name="connsiteX2" fmla="*/ 7505700 w 7505700"/>
              <a:gd name="connsiteY2" fmla="*/ 4171950 h 4367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05700" h="4367310">
                <a:moveTo>
                  <a:pt x="0" y="0"/>
                </a:moveTo>
                <a:cubicBezTo>
                  <a:pt x="365125" y="1595437"/>
                  <a:pt x="730250" y="3190875"/>
                  <a:pt x="1981200" y="3886200"/>
                </a:cubicBezTo>
                <a:cubicBezTo>
                  <a:pt x="3232150" y="4581525"/>
                  <a:pt x="5368925" y="4376737"/>
                  <a:pt x="7505700" y="4171950"/>
                </a:cubicBez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 descr="Forma, Seta&#10;&#10;Descrição gerada automaticamente">
            <a:extLst>
              <a:ext uri="{FF2B5EF4-FFF2-40B4-BE49-F238E27FC236}">
                <a16:creationId xmlns:a16="http://schemas.microsoft.com/office/drawing/2014/main" id="{31E24A04-D73E-61A6-E98C-9B6AFA6E34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63727" y="3675623"/>
            <a:ext cx="3124200" cy="3240554"/>
          </a:xfrm>
          <a:prstGeom prst="rect">
            <a:avLst/>
          </a:prstGeom>
        </p:spPr>
      </p:pic>
      <p:pic>
        <p:nvPicPr>
          <p:cNvPr id="11" name="Imagem 10" descr="Forma, Seta&#10;&#10;Descrição gerada automaticamente">
            <a:extLst>
              <a:ext uri="{FF2B5EF4-FFF2-40B4-BE49-F238E27FC236}">
                <a16:creationId xmlns:a16="http://schemas.microsoft.com/office/drawing/2014/main" id="{21FE28DF-759D-9DBD-2EF4-FBB3DF279F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683746" y="1122923"/>
            <a:ext cx="3124200" cy="3240554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3741AA84-537E-828E-C538-445721130B01}"/>
              </a:ext>
            </a:extLst>
          </p:cNvPr>
          <p:cNvSpPr/>
          <p:nvPr/>
        </p:nvSpPr>
        <p:spPr>
          <a:xfrm>
            <a:off x="4266770" y="1181100"/>
            <a:ext cx="424000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CORRELAÇÃO </a:t>
            </a:r>
          </a:p>
          <a:p>
            <a:pPr algn="ctr"/>
            <a:r>
              <a:rPr lang="pt-BR" sz="5400" b="1" cap="none" spc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NEGATIVA</a:t>
            </a:r>
          </a:p>
        </p:txBody>
      </p:sp>
    </p:spTree>
    <p:extLst>
      <p:ext uri="{BB962C8B-B14F-4D97-AF65-F5344CB8AC3E}">
        <p14:creationId xmlns:p14="http://schemas.microsoft.com/office/powerpoint/2010/main" val="117606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m 32" descr="Desenho de personagem de desenho animado&#10;&#10;Descrição gerada automaticamente">
            <a:extLst>
              <a:ext uri="{FF2B5EF4-FFF2-40B4-BE49-F238E27FC236}">
                <a16:creationId xmlns:a16="http://schemas.microsoft.com/office/drawing/2014/main" id="{7D421D34-FC63-9942-FD53-DE33276F4C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03" b="96420" l="10000" r="90000">
                        <a14:foregroundMark x1="52500" y1="3341" x2="52500" y2="3341"/>
                        <a14:foregroundMark x1="38500" y1="96420" x2="38500" y2="96420"/>
                        <a14:foregroundMark x1="61750" y1="15752" x2="61750" y2="157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350" y="1143000"/>
            <a:ext cx="10134600" cy="5437692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9ACD91AB-2544-5393-E693-868A44C490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392" y="1219200"/>
            <a:ext cx="4588710" cy="5506452"/>
          </a:xfrm>
          <a:prstGeom prst="rect">
            <a:avLst/>
          </a:prstGeom>
        </p:spPr>
      </p:pic>
      <p:pic>
        <p:nvPicPr>
          <p:cNvPr id="22" name="Imagem 21" descr="Uma imagem contendo objeto, relógio, vestindo, bola&#10;&#10;Descrição gerada automaticamente">
            <a:extLst>
              <a:ext uri="{FF2B5EF4-FFF2-40B4-BE49-F238E27FC236}">
                <a16:creationId xmlns:a16="http://schemas.microsoft.com/office/drawing/2014/main" id="{840D30D7-D7E7-D733-BBCF-F45C2A310E74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040204"/>
              </a:clrFrom>
              <a:clrTo>
                <a:srgbClr val="04020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676" y="3323595"/>
            <a:ext cx="3152450" cy="325709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9" y="323850"/>
            <a:ext cx="7096565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CORRELAÇÃO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							Regressão e Correlação, p.</a:t>
            </a:r>
            <a:fld id="{8F8511E7-48A6-4275-A45E-90A3674DD20B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pPr algn="ctr"/>
              <a:t>17</a:t>
            </a:fld>
            <a:endParaRPr lang="pt-BR" sz="1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41C18272-65F8-6A09-A773-64745F47DB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630" y="1395388"/>
            <a:ext cx="3352631" cy="4681341"/>
          </a:xfrm>
          <a:custGeom>
            <a:avLst/>
            <a:gdLst>
              <a:gd name="connsiteX0" fmla="*/ 0 w 3352631"/>
              <a:gd name="connsiteY0" fmla="*/ 0 h 4681341"/>
              <a:gd name="connsiteX1" fmla="*/ 458193 w 3352631"/>
              <a:gd name="connsiteY1" fmla="*/ 0 h 4681341"/>
              <a:gd name="connsiteX2" fmla="*/ 1050491 w 3352631"/>
              <a:gd name="connsiteY2" fmla="*/ 0 h 4681341"/>
              <a:gd name="connsiteX3" fmla="*/ 1676316 w 3352631"/>
              <a:gd name="connsiteY3" fmla="*/ 0 h 4681341"/>
              <a:gd name="connsiteX4" fmla="*/ 2168035 w 3352631"/>
              <a:gd name="connsiteY4" fmla="*/ 0 h 4681341"/>
              <a:gd name="connsiteX5" fmla="*/ 2726807 w 3352631"/>
              <a:gd name="connsiteY5" fmla="*/ 0 h 4681341"/>
              <a:gd name="connsiteX6" fmla="*/ 3352631 w 3352631"/>
              <a:gd name="connsiteY6" fmla="*/ 0 h 4681341"/>
              <a:gd name="connsiteX7" fmla="*/ 3352631 w 3352631"/>
              <a:gd name="connsiteY7" fmla="*/ 585168 h 4681341"/>
              <a:gd name="connsiteX8" fmla="*/ 3352631 w 3352631"/>
              <a:gd name="connsiteY8" fmla="*/ 1123522 h 4681341"/>
              <a:gd name="connsiteX9" fmla="*/ 3352631 w 3352631"/>
              <a:gd name="connsiteY9" fmla="*/ 1755503 h 4681341"/>
              <a:gd name="connsiteX10" fmla="*/ 3352631 w 3352631"/>
              <a:gd name="connsiteY10" fmla="*/ 2293857 h 4681341"/>
              <a:gd name="connsiteX11" fmla="*/ 3352631 w 3352631"/>
              <a:gd name="connsiteY11" fmla="*/ 2879025 h 4681341"/>
              <a:gd name="connsiteX12" fmla="*/ 3352631 w 3352631"/>
              <a:gd name="connsiteY12" fmla="*/ 3370566 h 4681341"/>
              <a:gd name="connsiteX13" fmla="*/ 3352631 w 3352631"/>
              <a:gd name="connsiteY13" fmla="*/ 4049360 h 4681341"/>
              <a:gd name="connsiteX14" fmla="*/ 3352631 w 3352631"/>
              <a:gd name="connsiteY14" fmla="*/ 4681341 h 4681341"/>
              <a:gd name="connsiteX15" fmla="*/ 2860912 w 3352631"/>
              <a:gd name="connsiteY15" fmla="*/ 4681341 h 4681341"/>
              <a:gd name="connsiteX16" fmla="*/ 2335666 w 3352631"/>
              <a:gd name="connsiteY16" fmla="*/ 4681341 h 4681341"/>
              <a:gd name="connsiteX17" fmla="*/ 1776894 w 3352631"/>
              <a:gd name="connsiteY17" fmla="*/ 4681341 h 4681341"/>
              <a:gd name="connsiteX18" fmla="*/ 1251649 w 3352631"/>
              <a:gd name="connsiteY18" fmla="*/ 4681341 h 4681341"/>
              <a:gd name="connsiteX19" fmla="*/ 759930 w 3352631"/>
              <a:gd name="connsiteY19" fmla="*/ 4681341 h 4681341"/>
              <a:gd name="connsiteX20" fmla="*/ 0 w 3352631"/>
              <a:gd name="connsiteY20" fmla="*/ 4681341 h 4681341"/>
              <a:gd name="connsiteX21" fmla="*/ 0 w 3352631"/>
              <a:gd name="connsiteY21" fmla="*/ 4189800 h 4681341"/>
              <a:gd name="connsiteX22" fmla="*/ 0 w 3352631"/>
              <a:gd name="connsiteY22" fmla="*/ 3698259 h 4681341"/>
              <a:gd name="connsiteX23" fmla="*/ 0 w 3352631"/>
              <a:gd name="connsiteY23" fmla="*/ 3113092 h 4681341"/>
              <a:gd name="connsiteX24" fmla="*/ 0 w 3352631"/>
              <a:gd name="connsiteY24" fmla="*/ 2527924 h 4681341"/>
              <a:gd name="connsiteX25" fmla="*/ 0 w 3352631"/>
              <a:gd name="connsiteY25" fmla="*/ 1989570 h 4681341"/>
              <a:gd name="connsiteX26" fmla="*/ 0 w 3352631"/>
              <a:gd name="connsiteY26" fmla="*/ 1451216 h 4681341"/>
              <a:gd name="connsiteX27" fmla="*/ 0 w 3352631"/>
              <a:gd name="connsiteY27" fmla="*/ 912861 h 4681341"/>
              <a:gd name="connsiteX28" fmla="*/ 0 w 3352631"/>
              <a:gd name="connsiteY28" fmla="*/ 0 h 4681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352631" h="4681341" fill="none" extrusionOk="0">
                <a:moveTo>
                  <a:pt x="0" y="0"/>
                </a:moveTo>
                <a:cubicBezTo>
                  <a:pt x="159716" y="-2668"/>
                  <a:pt x="350863" y="45350"/>
                  <a:pt x="458193" y="0"/>
                </a:cubicBezTo>
                <a:cubicBezTo>
                  <a:pt x="565523" y="-45350"/>
                  <a:pt x="917423" y="43801"/>
                  <a:pt x="1050491" y="0"/>
                </a:cubicBezTo>
                <a:cubicBezTo>
                  <a:pt x="1183559" y="-43801"/>
                  <a:pt x="1465798" y="56172"/>
                  <a:pt x="1676316" y="0"/>
                </a:cubicBezTo>
                <a:cubicBezTo>
                  <a:pt x="1886835" y="-56172"/>
                  <a:pt x="2068621" y="28244"/>
                  <a:pt x="2168035" y="0"/>
                </a:cubicBezTo>
                <a:cubicBezTo>
                  <a:pt x="2267449" y="-28244"/>
                  <a:pt x="2482069" y="10237"/>
                  <a:pt x="2726807" y="0"/>
                </a:cubicBezTo>
                <a:cubicBezTo>
                  <a:pt x="2971545" y="-10237"/>
                  <a:pt x="3177281" y="56504"/>
                  <a:pt x="3352631" y="0"/>
                </a:cubicBezTo>
                <a:cubicBezTo>
                  <a:pt x="3381295" y="272038"/>
                  <a:pt x="3349302" y="400895"/>
                  <a:pt x="3352631" y="585168"/>
                </a:cubicBezTo>
                <a:cubicBezTo>
                  <a:pt x="3355960" y="769441"/>
                  <a:pt x="3300955" y="900624"/>
                  <a:pt x="3352631" y="1123522"/>
                </a:cubicBezTo>
                <a:cubicBezTo>
                  <a:pt x="3404307" y="1346420"/>
                  <a:pt x="3341525" y="1468907"/>
                  <a:pt x="3352631" y="1755503"/>
                </a:cubicBezTo>
                <a:cubicBezTo>
                  <a:pt x="3363737" y="2042099"/>
                  <a:pt x="3348962" y="2073118"/>
                  <a:pt x="3352631" y="2293857"/>
                </a:cubicBezTo>
                <a:cubicBezTo>
                  <a:pt x="3356300" y="2514596"/>
                  <a:pt x="3308574" y="2630897"/>
                  <a:pt x="3352631" y="2879025"/>
                </a:cubicBezTo>
                <a:cubicBezTo>
                  <a:pt x="3396688" y="3127153"/>
                  <a:pt x="3294177" y="3231014"/>
                  <a:pt x="3352631" y="3370566"/>
                </a:cubicBezTo>
                <a:cubicBezTo>
                  <a:pt x="3411085" y="3510118"/>
                  <a:pt x="3343068" y="3777541"/>
                  <a:pt x="3352631" y="4049360"/>
                </a:cubicBezTo>
                <a:cubicBezTo>
                  <a:pt x="3362194" y="4321179"/>
                  <a:pt x="3308747" y="4543467"/>
                  <a:pt x="3352631" y="4681341"/>
                </a:cubicBezTo>
                <a:cubicBezTo>
                  <a:pt x="3108711" y="4726764"/>
                  <a:pt x="3017136" y="4661246"/>
                  <a:pt x="2860912" y="4681341"/>
                </a:cubicBezTo>
                <a:cubicBezTo>
                  <a:pt x="2704688" y="4701436"/>
                  <a:pt x="2549898" y="4675556"/>
                  <a:pt x="2335666" y="4681341"/>
                </a:cubicBezTo>
                <a:cubicBezTo>
                  <a:pt x="2121434" y="4687126"/>
                  <a:pt x="1928427" y="4665749"/>
                  <a:pt x="1776894" y="4681341"/>
                </a:cubicBezTo>
                <a:cubicBezTo>
                  <a:pt x="1625361" y="4696933"/>
                  <a:pt x="1464211" y="4658519"/>
                  <a:pt x="1251649" y="4681341"/>
                </a:cubicBezTo>
                <a:cubicBezTo>
                  <a:pt x="1039087" y="4704163"/>
                  <a:pt x="903901" y="4626192"/>
                  <a:pt x="759930" y="4681341"/>
                </a:cubicBezTo>
                <a:cubicBezTo>
                  <a:pt x="615959" y="4736490"/>
                  <a:pt x="217510" y="4612392"/>
                  <a:pt x="0" y="4681341"/>
                </a:cubicBezTo>
                <a:cubicBezTo>
                  <a:pt x="-27007" y="4545880"/>
                  <a:pt x="28051" y="4431145"/>
                  <a:pt x="0" y="4189800"/>
                </a:cubicBezTo>
                <a:cubicBezTo>
                  <a:pt x="-28051" y="3948455"/>
                  <a:pt x="6144" y="3873752"/>
                  <a:pt x="0" y="3698259"/>
                </a:cubicBezTo>
                <a:cubicBezTo>
                  <a:pt x="-6144" y="3522766"/>
                  <a:pt x="9185" y="3262720"/>
                  <a:pt x="0" y="3113092"/>
                </a:cubicBezTo>
                <a:cubicBezTo>
                  <a:pt x="-9185" y="2963464"/>
                  <a:pt x="45136" y="2711719"/>
                  <a:pt x="0" y="2527924"/>
                </a:cubicBezTo>
                <a:cubicBezTo>
                  <a:pt x="-45136" y="2344129"/>
                  <a:pt x="60347" y="2205598"/>
                  <a:pt x="0" y="1989570"/>
                </a:cubicBezTo>
                <a:cubicBezTo>
                  <a:pt x="-60347" y="1773542"/>
                  <a:pt x="1137" y="1713917"/>
                  <a:pt x="0" y="1451216"/>
                </a:cubicBezTo>
                <a:cubicBezTo>
                  <a:pt x="-1137" y="1188515"/>
                  <a:pt x="47961" y="1043865"/>
                  <a:pt x="0" y="912861"/>
                </a:cubicBezTo>
                <a:cubicBezTo>
                  <a:pt x="-47961" y="781857"/>
                  <a:pt x="105527" y="365829"/>
                  <a:pt x="0" y="0"/>
                </a:cubicBezTo>
                <a:close/>
              </a:path>
              <a:path w="3352631" h="4681341" stroke="0" extrusionOk="0">
                <a:moveTo>
                  <a:pt x="0" y="0"/>
                </a:moveTo>
                <a:cubicBezTo>
                  <a:pt x="196512" y="-34937"/>
                  <a:pt x="329591" y="62579"/>
                  <a:pt x="525246" y="0"/>
                </a:cubicBezTo>
                <a:cubicBezTo>
                  <a:pt x="720901" y="-62579"/>
                  <a:pt x="882931" y="15379"/>
                  <a:pt x="983438" y="0"/>
                </a:cubicBezTo>
                <a:cubicBezTo>
                  <a:pt x="1083945" y="-15379"/>
                  <a:pt x="1368110" y="46137"/>
                  <a:pt x="1575737" y="0"/>
                </a:cubicBezTo>
                <a:cubicBezTo>
                  <a:pt x="1783364" y="-46137"/>
                  <a:pt x="1989137" y="15328"/>
                  <a:pt x="2100982" y="0"/>
                </a:cubicBezTo>
                <a:cubicBezTo>
                  <a:pt x="2212827" y="-15328"/>
                  <a:pt x="2522494" y="35089"/>
                  <a:pt x="2726807" y="0"/>
                </a:cubicBezTo>
                <a:cubicBezTo>
                  <a:pt x="2931120" y="-35089"/>
                  <a:pt x="3202394" y="39897"/>
                  <a:pt x="3352631" y="0"/>
                </a:cubicBezTo>
                <a:cubicBezTo>
                  <a:pt x="3384388" y="235143"/>
                  <a:pt x="3309562" y="308610"/>
                  <a:pt x="3352631" y="538354"/>
                </a:cubicBezTo>
                <a:cubicBezTo>
                  <a:pt x="3395700" y="768098"/>
                  <a:pt x="3347521" y="819624"/>
                  <a:pt x="3352631" y="983082"/>
                </a:cubicBezTo>
                <a:cubicBezTo>
                  <a:pt x="3357741" y="1146540"/>
                  <a:pt x="3283291" y="1389799"/>
                  <a:pt x="3352631" y="1661876"/>
                </a:cubicBezTo>
                <a:cubicBezTo>
                  <a:pt x="3421971" y="1933953"/>
                  <a:pt x="3348490" y="2032991"/>
                  <a:pt x="3352631" y="2153417"/>
                </a:cubicBezTo>
                <a:cubicBezTo>
                  <a:pt x="3356772" y="2273843"/>
                  <a:pt x="3329869" y="2443288"/>
                  <a:pt x="3352631" y="2598144"/>
                </a:cubicBezTo>
                <a:cubicBezTo>
                  <a:pt x="3375393" y="2753000"/>
                  <a:pt x="3301484" y="2887950"/>
                  <a:pt x="3352631" y="3042872"/>
                </a:cubicBezTo>
                <a:cubicBezTo>
                  <a:pt x="3403778" y="3197794"/>
                  <a:pt x="3351705" y="3513683"/>
                  <a:pt x="3352631" y="3721666"/>
                </a:cubicBezTo>
                <a:cubicBezTo>
                  <a:pt x="3353557" y="3929649"/>
                  <a:pt x="3339734" y="4308433"/>
                  <a:pt x="3352631" y="4681341"/>
                </a:cubicBezTo>
                <a:cubicBezTo>
                  <a:pt x="3062317" y="4706744"/>
                  <a:pt x="2950240" y="4650654"/>
                  <a:pt x="2726807" y="4681341"/>
                </a:cubicBezTo>
                <a:cubicBezTo>
                  <a:pt x="2503374" y="4712028"/>
                  <a:pt x="2378429" y="4651462"/>
                  <a:pt x="2168035" y="4681341"/>
                </a:cubicBezTo>
                <a:cubicBezTo>
                  <a:pt x="1957641" y="4711220"/>
                  <a:pt x="1853988" y="4646133"/>
                  <a:pt x="1709842" y="4681341"/>
                </a:cubicBezTo>
                <a:cubicBezTo>
                  <a:pt x="1565696" y="4716549"/>
                  <a:pt x="1466656" y="4670306"/>
                  <a:pt x="1251649" y="4681341"/>
                </a:cubicBezTo>
                <a:cubicBezTo>
                  <a:pt x="1036642" y="4692376"/>
                  <a:pt x="902523" y="4649235"/>
                  <a:pt x="659351" y="4681341"/>
                </a:cubicBezTo>
                <a:cubicBezTo>
                  <a:pt x="416179" y="4713447"/>
                  <a:pt x="194453" y="4622673"/>
                  <a:pt x="0" y="4681341"/>
                </a:cubicBezTo>
                <a:cubicBezTo>
                  <a:pt x="-42603" y="4495349"/>
                  <a:pt x="36891" y="4362004"/>
                  <a:pt x="0" y="4189800"/>
                </a:cubicBezTo>
                <a:cubicBezTo>
                  <a:pt x="-36891" y="4017596"/>
                  <a:pt x="51594" y="3872658"/>
                  <a:pt x="0" y="3745073"/>
                </a:cubicBezTo>
                <a:cubicBezTo>
                  <a:pt x="-51594" y="3617488"/>
                  <a:pt x="33379" y="3340793"/>
                  <a:pt x="0" y="3159905"/>
                </a:cubicBezTo>
                <a:cubicBezTo>
                  <a:pt x="-33379" y="2979017"/>
                  <a:pt x="50184" y="2906978"/>
                  <a:pt x="0" y="2715178"/>
                </a:cubicBezTo>
                <a:cubicBezTo>
                  <a:pt x="-50184" y="2523378"/>
                  <a:pt x="74514" y="2391719"/>
                  <a:pt x="0" y="2083197"/>
                </a:cubicBezTo>
                <a:cubicBezTo>
                  <a:pt x="-74514" y="1774675"/>
                  <a:pt x="53017" y="1807998"/>
                  <a:pt x="0" y="1591656"/>
                </a:cubicBezTo>
                <a:cubicBezTo>
                  <a:pt x="-53017" y="1375314"/>
                  <a:pt x="11601" y="1207129"/>
                  <a:pt x="0" y="912861"/>
                </a:cubicBezTo>
                <a:cubicBezTo>
                  <a:pt x="-11601" y="618593"/>
                  <a:pt x="75349" y="376843"/>
                  <a:pt x="0" y="0"/>
                </a:cubicBezTo>
                <a:close/>
              </a:path>
            </a:pathLst>
          </a:custGeom>
          <a:solidFill>
            <a:srgbClr val="004900">
              <a:alpha val="30000"/>
            </a:srgb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4141566834">
                  <ask:type>
                    <ask:lineSketchScribble/>
                  </ask:type>
                </ask:lineSketchStyleProps>
              </a:ext>
            </a:extLst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sz="3200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“Quando duas variáveis estão ligadas por uma </a:t>
            </a:r>
            <a:r>
              <a:rPr lang="pt-BR" sz="3200" b="1" dirty="0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relação estatística</a:t>
            </a:r>
            <a:r>
              <a:rPr lang="pt-BR" sz="3200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, dizemos que existe </a:t>
            </a:r>
            <a:r>
              <a:rPr lang="pt-BR" sz="3200" b="1" dirty="0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correlação</a:t>
            </a:r>
            <a:r>
              <a:rPr lang="pt-BR" sz="3200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entre elas.” (CRESPO, 2009)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4EDE2A1-8314-D036-C6EB-FBFA25F1DD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9502" y="1505935"/>
            <a:ext cx="3352631" cy="48190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Imagem 4" descr="Desenho de uma pessoa&#10;&#10;Descrição gerada automaticamente com confiança baixa">
            <a:extLst>
              <a:ext uri="{FF2B5EF4-FFF2-40B4-BE49-F238E27FC236}">
                <a16:creationId xmlns:a16="http://schemas.microsoft.com/office/drawing/2014/main" id="{533DFAA4-F1BD-0063-E40B-D930A0547A3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23CDFC"/>
              </a:clrFrom>
              <a:clrTo>
                <a:srgbClr val="23CD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31" t="15714" r="35336" b="16530"/>
          <a:stretch/>
        </p:blipFill>
        <p:spPr>
          <a:xfrm rot="19927180">
            <a:off x="7848600" y="4095750"/>
            <a:ext cx="1514744" cy="1581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495D7546-864D-12D3-43DB-AE9147C278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42895" y="1933294"/>
            <a:ext cx="4745402" cy="3348063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2BAB3E7E-4F50-01BE-6DF2-4FCB5E93C3C4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19083" y="1328285"/>
            <a:ext cx="5532355" cy="5288281"/>
          </a:xfrm>
          <a:prstGeom prst="rect">
            <a:avLst/>
          </a:prstGeom>
        </p:spPr>
      </p:pic>
      <p:pic>
        <p:nvPicPr>
          <p:cNvPr id="35" name="Imagem 34" descr="Sapatos no chão&#10;&#10;Descrição gerada automaticamente com confiança média">
            <a:extLst>
              <a:ext uri="{FF2B5EF4-FFF2-40B4-BE49-F238E27FC236}">
                <a16:creationId xmlns:a16="http://schemas.microsoft.com/office/drawing/2014/main" id="{9C9EE586-FA2C-00D8-FC47-611B6090C82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861" y="1170232"/>
            <a:ext cx="8764241" cy="55397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" name="Imagem 36" descr="Padrão do plano de fundo&#10;&#10;Descrição gerada automaticamente">
            <a:extLst>
              <a:ext uri="{FF2B5EF4-FFF2-40B4-BE49-F238E27FC236}">
                <a16:creationId xmlns:a16="http://schemas.microsoft.com/office/drawing/2014/main" id="{3896F22A-1B71-D47F-0318-B9808D61376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0" r="22777" b="4722"/>
          <a:stretch/>
        </p:blipFill>
        <p:spPr>
          <a:xfrm>
            <a:off x="3820533" y="56148"/>
            <a:ext cx="3466531" cy="6801851"/>
          </a:xfrm>
          <a:prstGeom prst="rect">
            <a:avLst/>
          </a:prstGeom>
        </p:spPr>
      </p:pic>
      <p:pic>
        <p:nvPicPr>
          <p:cNvPr id="39" name="Imagem 38" descr="Padrão do plano de fundo&#10;&#10;Descrição gerada automaticamente">
            <a:extLst>
              <a:ext uri="{FF2B5EF4-FFF2-40B4-BE49-F238E27FC236}">
                <a16:creationId xmlns:a16="http://schemas.microsoft.com/office/drawing/2014/main" id="{67D5E122-6E9E-147C-C595-8825268ADA4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262" y="56538"/>
            <a:ext cx="8856354" cy="6857998"/>
          </a:xfrm>
          <a:prstGeom prst="rect">
            <a:avLst/>
          </a:prstGeom>
        </p:spPr>
      </p:pic>
      <p:pic>
        <p:nvPicPr>
          <p:cNvPr id="41" name="Imagem 40" descr="Tela de celular com texto preto sobre fundo branco&#10;&#10;Descrição gerada automaticamente">
            <a:extLst>
              <a:ext uri="{FF2B5EF4-FFF2-40B4-BE49-F238E27FC236}">
                <a16:creationId xmlns:a16="http://schemas.microsoft.com/office/drawing/2014/main" id="{011A60C5-CB14-9CF6-B4ED-93A0D16FE22C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77"/>
          <a:stretch/>
        </p:blipFill>
        <p:spPr>
          <a:xfrm>
            <a:off x="3879728" y="1290185"/>
            <a:ext cx="8413970" cy="5091955"/>
          </a:xfrm>
          <a:prstGeom prst="rect">
            <a:avLst/>
          </a:prstGeom>
        </p:spPr>
      </p:pic>
      <p:pic>
        <p:nvPicPr>
          <p:cNvPr id="43" name="Imagem 42" descr="Uma imagem contendo Forma&#10;&#10;Descrição gerada automaticamente">
            <a:extLst>
              <a:ext uri="{FF2B5EF4-FFF2-40B4-BE49-F238E27FC236}">
                <a16:creationId xmlns:a16="http://schemas.microsoft.com/office/drawing/2014/main" id="{0E3FC55D-E509-CB7C-1346-41421B35CBE4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29" y="3039477"/>
            <a:ext cx="3714750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58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tângulo 70">
            <a:extLst>
              <a:ext uri="{FF2B5EF4-FFF2-40B4-BE49-F238E27FC236}">
                <a16:creationId xmlns:a16="http://schemas.microsoft.com/office/drawing/2014/main" id="{7F201CF1-4711-89B0-2783-82FB3852879C}"/>
              </a:ext>
            </a:extLst>
          </p:cNvPr>
          <p:cNvSpPr/>
          <p:nvPr/>
        </p:nvSpPr>
        <p:spPr>
          <a:xfrm>
            <a:off x="8885176" y="1217929"/>
            <a:ext cx="318311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000" b="1" cap="none" spc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SEM </a:t>
            </a:r>
          </a:p>
          <a:p>
            <a:pPr algn="ctr"/>
            <a:r>
              <a:rPr lang="pt-BR" sz="4000" b="1" cap="none" spc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CORRELAÇÃO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9" y="323850"/>
            <a:ext cx="7096565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CORRELAÇÃO LINEAR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							Regressão e Correlação, p.</a:t>
            </a:r>
            <a:fld id="{8F8511E7-48A6-4275-A45E-90A3674DD20B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pPr algn="ctr"/>
              <a:t>18</a:t>
            </a:fld>
            <a:endParaRPr lang="pt-BR" sz="1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D5DCE058-BC6B-DECA-497B-C53C462CD9CB}"/>
              </a:ext>
            </a:extLst>
          </p:cNvPr>
          <p:cNvGrpSpPr/>
          <p:nvPr/>
        </p:nvGrpSpPr>
        <p:grpSpPr>
          <a:xfrm>
            <a:off x="419100" y="2371725"/>
            <a:ext cx="3524250" cy="3524250"/>
            <a:chOff x="419100" y="2371725"/>
            <a:chExt cx="3524250" cy="3524250"/>
          </a:xfrm>
        </p:grpSpPr>
        <p:cxnSp>
          <p:nvCxnSpPr>
            <p:cNvPr id="10" name="Conector de Seta Reta 9">
              <a:extLst>
                <a:ext uri="{FF2B5EF4-FFF2-40B4-BE49-F238E27FC236}">
                  <a16:creationId xmlns:a16="http://schemas.microsoft.com/office/drawing/2014/main" id="{1AC35D04-7A1E-6BCA-A135-B10F1FED7149}"/>
                </a:ext>
              </a:extLst>
            </p:cNvPr>
            <p:cNvCxnSpPr/>
            <p:nvPr/>
          </p:nvCxnSpPr>
          <p:spPr>
            <a:xfrm>
              <a:off x="419100" y="5657850"/>
              <a:ext cx="3524250" cy="0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de Seta Reta 23">
              <a:extLst>
                <a:ext uri="{FF2B5EF4-FFF2-40B4-BE49-F238E27FC236}">
                  <a16:creationId xmlns:a16="http://schemas.microsoft.com/office/drawing/2014/main" id="{16E95B48-F569-C9DF-7228-0C7FBD97D28F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1181100" y="4133850"/>
              <a:ext cx="3524250" cy="0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Elipse 11">
            <a:extLst>
              <a:ext uri="{FF2B5EF4-FFF2-40B4-BE49-F238E27FC236}">
                <a16:creationId xmlns:a16="http://schemas.microsoft.com/office/drawing/2014/main" id="{4E85E5C8-5F46-3428-8A55-8235A57F97A2}"/>
              </a:ext>
            </a:extLst>
          </p:cNvPr>
          <p:cNvSpPr/>
          <p:nvPr/>
        </p:nvSpPr>
        <p:spPr>
          <a:xfrm>
            <a:off x="819150" y="4972050"/>
            <a:ext cx="288000" cy="288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FF3AF88D-4E53-0B6F-2860-DFADD1BB1DF1}"/>
              </a:ext>
            </a:extLst>
          </p:cNvPr>
          <p:cNvSpPr/>
          <p:nvPr/>
        </p:nvSpPr>
        <p:spPr>
          <a:xfrm>
            <a:off x="1280850" y="5103150"/>
            <a:ext cx="288000" cy="288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1C6BF6FF-033E-0C3E-E8B9-1980DD326F19}"/>
              </a:ext>
            </a:extLst>
          </p:cNvPr>
          <p:cNvSpPr/>
          <p:nvPr/>
        </p:nvSpPr>
        <p:spPr>
          <a:xfrm>
            <a:off x="992850" y="4243028"/>
            <a:ext cx="288000" cy="288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Elipse 32">
            <a:extLst>
              <a:ext uri="{FF2B5EF4-FFF2-40B4-BE49-F238E27FC236}">
                <a16:creationId xmlns:a16="http://schemas.microsoft.com/office/drawing/2014/main" id="{F64219B8-2E7D-DF16-15D1-84B1909A672D}"/>
              </a:ext>
            </a:extLst>
          </p:cNvPr>
          <p:cNvSpPr/>
          <p:nvPr/>
        </p:nvSpPr>
        <p:spPr>
          <a:xfrm>
            <a:off x="1548675" y="4509350"/>
            <a:ext cx="288000" cy="288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A73D1535-8F46-2251-59C6-039373F8460B}"/>
              </a:ext>
            </a:extLst>
          </p:cNvPr>
          <p:cNvSpPr/>
          <p:nvPr/>
        </p:nvSpPr>
        <p:spPr>
          <a:xfrm>
            <a:off x="1836675" y="4972050"/>
            <a:ext cx="288000" cy="288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Elipse 34">
            <a:extLst>
              <a:ext uri="{FF2B5EF4-FFF2-40B4-BE49-F238E27FC236}">
                <a16:creationId xmlns:a16="http://schemas.microsoft.com/office/drawing/2014/main" id="{8CF82E37-31DA-DCE2-AEA5-8FB03C6E4035}"/>
              </a:ext>
            </a:extLst>
          </p:cNvPr>
          <p:cNvSpPr/>
          <p:nvPr/>
        </p:nvSpPr>
        <p:spPr>
          <a:xfrm>
            <a:off x="2181225" y="4179225"/>
            <a:ext cx="288000" cy="288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Elipse 35">
            <a:extLst>
              <a:ext uri="{FF2B5EF4-FFF2-40B4-BE49-F238E27FC236}">
                <a16:creationId xmlns:a16="http://schemas.microsoft.com/office/drawing/2014/main" id="{5ADE29EF-205D-B473-B64B-94FF2505E5EB}"/>
              </a:ext>
            </a:extLst>
          </p:cNvPr>
          <p:cNvSpPr/>
          <p:nvPr/>
        </p:nvSpPr>
        <p:spPr>
          <a:xfrm>
            <a:off x="1836675" y="3692325"/>
            <a:ext cx="288000" cy="288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Elipse 36">
            <a:extLst>
              <a:ext uri="{FF2B5EF4-FFF2-40B4-BE49-F238E27FC236}">
                <a16:creationId xmlns:a16="http://schemas.microsoft.com/office/drawing/2014/main" id="{0B59EDD2-11A5-55E1-00DE-E21E0B1CF71B}"/>
              </a:ext>
            </a:extLst>
          </p:cNvPr>
          <p:cNvSpPr/>
          <p:nvPr/>
        </p:nvSpPr>
        <p:spPr>
          <a:xfrm>
            <a:off x="2469225" y="3446925"/>
            <a:ext cx="288000" cy="288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Elipse 37">
            <a:extLst>
              <a:ext uri="{FF2B5EF4-FFF2-40B4-BE49-F238E27FC236}">
                <a16:creationId xmlns:a16="http://schemas.microsoft.com/office/drawing/2014/main" id="{7B632D65-7932-4615-5F05-4498CA8DDA5B}"/>
              </a:ext>
            </a:extLst>
          </p:cNvPr>
          <p:cNvSpPr/>
          <p:nvPr/>
        </p:nvSpPr>
        <p:spPr>
          <a:xfrm>
            <a:off x="2957775" y="3733176"/>
            <a:ext cx="288000" cy="288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Elipse 38">
            <a:extLst>
              <a:ext uri="{FF2B5EF4-FFF2-40B4-BE49-F238E27FC236}">
                <a16:creationId xmlns:a16="http://schemas.microsoft.com/office/drawing/2014/main" id="{D838C360-31A1-6A5B-CAC7-5C2DF472E088}"/>
              </a:ext>
            </a:extLst>
          </p:cNvPr>
          <p:cNvSpPr/>
          <p:nvPr/>
        </p:nvSpPr>
        <p:spPr>
          <a:xfrm>
            <a:off x="3101775" y="2991114"/>
            <a:ext cx="288000" cy="288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Elipse 39">
            <a:extLst>
              <a:ext uri="{FF2B5EF4-FFF2-40B4-BE49-F238E27FC236}">
                <a16:creationId xmlns:a16="http://schemas.microsoft.com/office/drawing/2014/main" id="{3D7B8626-C9B8-DD25-2606-8A9403C6D1C7}"/>
              </a:ext>
            </a:extLst>
          </p:cNvPr>
          <p:cNvSpPr/>
          <p:nvPr/>
        </p:nvSpPr>
        <p:spPr>
          <a:xfrm>
            <a:off x="3799350" y="3202941"/>
            <a:ext cx="288000" cy="288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41" name="Agrupar 40">
            <a:extLst>
              <a:ext uri="{FF2B5EF4-FFF2-40B4-BE49-F238E27FC236}">
                <a16:creationId xmlns:a16="http://schemas.microsoft.com/office/drawing/2014/main" id="{B2911C67-6D92-D075-0FE5-007455C97155}"/>
              </a:ext>
            </a:extLst>
          </p:cNvPr>
          <p:cNvGrpSpPr/>
          <p:nvPr/>
        </p:nvGrpSpPr>
        <p:grpSpPr>
          <a:xfrm>
            <a:off x="4501425" y="2417100"/>
            <a:ext cx="3524250" cy="3524250"/>
            <a:chOff x="419100" y="2371725"/>
            <a:chExt cx="3524250" cy="3524250"/>
          </a:xfrm>
        </p:grpSpPr>
        <p:cxnSp>
          <p:nvCxnSpPr>
            <p:cNvPr id="42" name="Conector de Seta Reta 41">
              <a:extLst>
                <a:ext uri="{FF2B5EF4-FFF2-40B4-BE49-F238E27FC236}">
                  <a16:creationId xmlns:a16="http://schemas.microsoft.com/office/drawing/2014/main" id="{735B282B-EC7A-1A3B-A713-D26CF034AAD4}"/>
                </a:ext>
              </a:extLst>
            </p:cNvPr>
            <p:cNvCxnSpPr/>
            <p:nvPr/>
          </p:nvCxnSpPr>
          <p:spPr>
            <a:xfrm>
              <a:off x="419100" y="5657850"/>
              <a:ext cx="3524250" cy="0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ector de Seta Reta 42">
              <a:extLst>
                <a:ext uri="{FF2B5EF4-FFF2-40B4-BE49-F238E27FC236}">
                  <a16:creationId xmlns:a16="http://schemas.microsoft.com/office/drawing/2014/main" id="{5D546711-F8FD-DDC5-EA0F-48139343BAE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1181100" y="4133850"/>
              <a:ext cx="3524250" cy="0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Elipse 43">
            <a:extLst>
              <a:ext uri="{FF2B5EF4-FFF2-40B4-BE49-F238E27FC236}">
                <a16:creationId xmlns:a16="http://schemas.microsoft.com/office/drawing/2014/main" id="{7CD0262A-5F20-4D2D-2756-14C2B03A1FB3}"/>
              </a:ext>
            </a:extLst>
          </p:cNvPr>
          <p:cNvSpPr/>
          <p:nvPr/>
        </p:nvSpPr>
        <p:spPr>
          <a:xfrm>
            <a:off x="6163107" y="3666957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Elipse 44">
            <a:extLst>
              <a:ext uri="{FF2B5EF4-FFF2-40B4-BE49-F238E27FC236}">
                <a16:creationId xmlns:a16="http://schemas.microsoft.com/office/drawing/2014/main" id="{4A1898D9-07B1-1FA3-2D91-D8546750CBEF}"/>
              </a:ext>
            </a:extLst>
          </p:cNvPr>
          <p:cNvSpPr/>
          <p:nvPr/>
        </p:nvSpPr>
        <p:spPr>
          <a:xfrm>
            <a:off x="5604284" y="4221202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Elipse 45">
            <a:extLst>
              <a:ext uri="{FF2B5EF4-FFF2-40B4-BE49-F238E27FC236}">
                <a16:creationId xmlns:a16="http://schemas.microsoft.com/office/drawing/2014/main" id="{3197EE6C-2B25-90AF-A110-603A6A7B62CA}"/>
              </a:ext>
            </a:extLst>
          </p:cNvPr>
          <p:cNvSpPr/>
          <p:nvPr/>
        </p:nvSpPr>
        <p:spPr>
          <a:xfrm>
            <a:off x="4873501" y="2483802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7" name="Elipse 46">
            <a:extLst>
              <a:ext uri="{FF2B5EF4-FFF2-40B4-BE49-F238E27FC236}">
                <a16:creationId xmlns:a16="http://schemas.microsoft.com/office/drawing/2014/main" id="{E5CA90E3-B145-8B73-6793-F2694A20F392}"/>
              </a:ext>
            </a:extLst>
          </p:cNvPr>
          <p:cNvSpPr/>
          <p:nvPr/>
        </p:nvSpPr>
        <p:spPr>
          <a:xfrm>
            <a:off x="5575277" y="3642189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8" name="Elipse 47">
            <a:extLst>
              <a:ext uri="{FF2B5EF4-FFF2-40B4-BE49-F238E27FC236}">
                <a16:creationId xmlns:a16="http://schemas.microsoft.com/office/drawing/2014/main" id="{0E47D48A-EE9C-AC90-B4C8-7E4F9607B258}"/>
              </a:ext>
            </a:extLst>
          </p:cNvPr>
          <p:cNvSpPr/>
          <p:nvPr/>
        </p:nvSpPr>
        <p:spPr>
          <a:xfrm>
            <a:off x="6261299" y="4426275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9" name="Elipse 48">
            <a:extLst>
              <a:ext uri="{FF2B5EF4-FFF2-40B4-BE49-F238E27FC236}">
                <a16:creationId xmlns:a16="http://schemas.microsoft.com/office/drawing/2014/main" id="{0D669EAC-824A-805B-F9BF-D70764B6A531}"/>
              </a:ext>
            </a:extLst>
          </p:cNvPr>
          <p:cNvSpPr/>
          <p:nvPr/>
        </p:nvSpPr>
        <p:spPr>
          <a:xfrm>
            <a:off x="6019107" y="2892489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0" name="Elipse 49">
            <a:extLst>
              <a:ext uri="{FF2B5EF4-FFF2-40B4-BE49-F238E27FC236}">
                <a16:creationId xmlns:a16="http://schemas.microsoft.com/office/drawing/2014/main" id="{8F92E144-C810-F7CD-B03D-2F029C7812A6}"/>
              </a:ext>
            </a:extLst>
          </p:cNvPr>
          <p:cNvSpPr/>
          <p:nvPr/>
        </p:nvSpPr>
        <p:spPr>
          <a:xfrm>
            <a:off x="5060849" y="3247926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Elipse 50">
            <a:extLst>
              <a:ext uri="{FF2B5EF4-FFF2-40B4-BE49-F238E27FC236}">
                <a16:creationId xmlns:a16="http://schemas.microsoft.com/office/drawing/2014/main" id="{94260020-09C6-B568-0FA2-7198EDBCCD9D}"/>
              </a:ext>
            </a:extLst>
          </p:cNvPr>
          <p:cNvSpPr/>
          <p:nvPr/>
        </p:nvSpPr>
        <p:spPr>
          <a:xfrm>
            <a:off x="5393138" y="2767662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2" name="Elipse 51">
            <a:extLst>
              <a:ext uri="{FF2B5EF4-FFF2-40B4-BE49-F238E27FC236}">
                <a16:creationId xmlns:a16="http://schemas.microsoft.com/office/drawing/2014/main" id="{44B3172E-FEF4-9335-26B3-14A5350C599E}"/>
              </a:ext>
            </a:extLst>
          </p:cNvPr>
          <p:cNvSpPr/>
          <p:nvPr/>
        </p:nvSpPr>
        <p:spPr>
          <a:xfrm>
            <a:off x="7040100" y="3778551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3" name="Elipse 52">
            <a:extLst>
              <a:ext uri="{FF2B5EF4-FFF2-40B4-BE49-F238E27FC236}">
                <a16:creationId xmlns:a16="http://schemas.microsoft.com/office/drawing/2014/main" id="{B4CC702A-4E75-1D25-2313-1BAD19B22222}"/>
              </a:ext>
            </a:extLst>
          </p:cNvPr>
          <p:cNvSpPr/>
          <p:nvPr/>
        </p:nvSpPr>
        <p:spPr>
          <a:xfrm>
            <a:off x="7070362" y="4803764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4" name="Elipse 53">
            <a:extLst>
              <a:ext uri="{FF2B5EF4-FFF2-40B4-BE49-F238E27FC236}">
                <a16:creationId xmlns:a16="http://schemas.microsoft.com/office/drawing/2014/main" id="{4371E242-DBB2-BE84-4F77-43A64380095C}"/>
              </a:ext>
            </a:extLst>
          </p:cNvPr>
          <p:cNvSpPr/>
          <p:nvPr/>
        </p:nvSpPr>
        <p:spPr>
          <a:xfrm>
            <a:off x="7820025" y="4918800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55" name="Agrupar 54">
            <a:extLst>
              <a:ext uri="{FF2B5EF4-FFF2-40B4-BE49-F238E27FC236}">
                <a16:creationId xmlns:a16="http://schemas.microsoft.com/office/drawing/2014/main" id="{7294EA22-7DAD-21D6-DA24-E9E432E3CF3D}"/>
              </a:ext>
            </a:extLst>
          </p:cNvPr>
          <p:cNvGrpSpPr/>
          <p:nvPr/>
        </p:nvGrpSpPr>
        <p:grpSpPr>
          <a:xfrm>
            <a:off x="8293500" y="2462475"/>
            <a:ext cx="3524250" cy="3524250"/>
            <a:chOff x="419100" y="2371725"/>
            <a:chExt cx="3524250" cy="3524250"/>
          </a:xfrm>
        </p:grpSpPr>
        <p:cxnSp>
          <p:nvCxnSpPr>
            <p:cNvPr id="56" name="Conector de Seta Reta 55">
              <a:extLst>
                <a:ext uri="{FF2B5EF4-FFF2-40B4-BE49-F238E27FC236}">
                  <a16:creationId xmlns:a16="http://schemas.microsoft.com/office/drawing/2014/main" id="{CB4CF9DF-F23A-3675-C3FA-83593775F414}"/>
                </a:ext>
              </a:extLst>
            </p:cNvPr>
            <p:cNvCxnSpPr/>
            <p:nvPr/>
          </p:nvCxnSpPr>
          <p:spPr>
            <a:xfrm>
              <a:off x="419100" y="5657850"/>
              <a:ext cx="3524250" cy="0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ector de Seta Reta 56">
              <a:extLst>
                <a:ext uri="{FF2B5EF4-FFF2-40B4-BE49-F238E27FC236}">
                  <a16:creationId xmlns:a16="http://schemas.microsoft.com/office/drawing/2014/main" id="{82FCADEF-735A-2887-4C37-A216E104E9F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1181100" y="4133850"/>
              <a:ext cx="3524250" cy="0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Elipse 57">
            <a:extLst>
              <a:ext uri="{FF2B5EF4-FFF2-40B4-BE49-F238E27FC236}">
                <a16:creationId xmlns:a16="http://schemas.microsoft.com/office/drawing/2014/main" id="{455F78A1-CA08-CF65-EC8A-47B955BF67A3}"/>
              </a:ext>
            </a:extLst>
          </p:cNvPr>
          <p:cNvSpPr/>
          <p:nvPr/>
        </p:nvSpPr>
        <p:spPr>
          <a:xfrm>
            <a:off x="9870808" y="5082501"/>
            <a:ext cx="288000" cy="288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9" name="Elipse 58">
            <a:extLst>
              <a:ext uri="{FF2B5EF4-FFF2-40B4-BE49-F238E27FC236}">
                <a16:creationId xmlns:a16="http://schemas.microsoft.com/office/drawing/2014/main" id="{F9EB151E-33C5-C6B2-78AE-19BBB75FDDF6}"/>
              </a:ext>
            </a:extLst>
          </p:cNvPr>
          <p:cNvSpPr/>
          <p:nvPr/>
        </p:nvSpPr>
        <p:spPr>
          <a:xfrm>
            <a:off x="10387741" y="4275536"/>
            <a:ext cx="288000" cy="288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0" name="Elipse 59">
            <a:extLst>
              <a:ext uri="{FF2B5EF4-FFF2-40B4-BE49-F238E27FC236}">
                <a16:creationId xmlns:a16="http://schemas.microsoft.com/office/drawing/2014/main" id="{31E94B46-1DDB-B5E5-2AB1-49002011C02E}"/>
              </a:ext>
            </a:extLst>
          </p:cNvPr>
          <p:cNvSpPr/>
          <p:nvPr/>
        </p:nvSpPr>
        <p:spPr>
          <a:xfrm>
            <a:off x="8885176" y="3268295"/>
            <a:ext cx="288000" cy="288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1" name="Elipse 60">
            <a:extLst>
              <a:ext uri="{FF2B5EF4-FFF2-40B4-BE49-F238E27FC236}">
                <a16:creationId xmlns:a16="http://schemas.microsoft.com/office/drawing/2014/main" id="{C572ADD1-BCBC-4A76-E95C-082D4C996C8D}"/>
              </a:ext>
            </a:extLst>
          </p:cNvPr>
          <p:cNvSpPr/>
          <p:nvPr/>
        </p:nvSpPr>
        <p:spPr>
          <a:xfrm>
            <a:off x="11198402" y="5019488"/>
            <a:ext cx="288000" cy="288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2" name="Elipse 61">
            <a:extLst>
              <a:ext uri="{FF2B5EF4-FFF2-40B4-BE49-F238E27FC236}">
                <a16:creationId xmlns:a16="http://schemas.microsoft.com/office/drawing/2014/main" id="{C0CC620B-5AD1-AAE0-6272-A185493D407E}"/>
              </a:ext>
            </a:extLst>
          </p:cNvPr>
          <p:cNvSpPr/>
          <p:nvPr/>
        </p:nvSpPr>
        <p:spPr>
          <a:xfrm>
            <a:off x="8875087" y="4774800"/>
            <a:ext cx="288000" cy="288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3" name="Elipse 62">
            <a:extLst>
              <a:ext uri="{FF2B5EF4-FFF2-40B4-BE49-F238E27FC236}">
                <a16:creationId xmlns:a16="http://schemas.microsoft.com/office/drawing/2014/main" id="{F4EFB7A0-1DDC-7F10-18D6-D7ADE9FAFE45}"/>
              </a:ext>
            </a:extLst>
          </p:cNvPr>
          <p:cNvSpPr/>
          <p:nvPr/>
        </p:nvSpPr>
        <p:spPr>
          <a:xfrm>
            <a:off x="10227808" y="3316751"/>
            <a:ext cx="288000" cy="288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4" name="Elipse 63">
            <a:extLst>
              <a:ext uri="{FF2B5EF4-FFF2-40B4-BE49-F238E27FC236}">
                <a16:creationId xmlns:a16="http://schemas.microsoft.com/office/drawing/2014/main" id="{8657810D-2F03-2A7B-B4B1-83CC60AC425B}"/>
              </a:ext>
            </a:extLst>
          </p:cNvPr>
          <p:cNvSpPr/>
          <p:nvPr/>
        </p:nvSpPr>
        <p:spPr>
          <a:xfrm>
            <a:off x="9538914" y="2927486"/>
            <a:ext cx="288000" cy="288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5" name="Elipse 64">
            <a:extLst>
              <a:ext uri="{FF2B5EF4-FFF2-40B4-BE49-F238E27FC236}">
                <a16:creationId xmlns:a16="http://schemas.microsoft.com/office/drawing/2014/main" id="{06E5BBEC-0267-24C1-B291-1C4E5A3FC64B}"/>
              </a:ext>
            </a:extLst>
          </p:cNvPr>
          <p:cNvSpPr/>
          <p:nvPr/>
        </p:nvSpPr>
        <p:spPr>
          <a:xfrm>
            <a:off x="11053636" y="2810828"/>
            <a:ext cx="288000" cy="288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6" name="Elipse 65">
            <a:extLst>
              <a:ext uri="{FF2B5EF4-FFF2-40B4-BE49-F238E27FC236}">
                <a16:creationId xmlns:a16="http://schemas.microsoft.com/office/drawing/2014/main" id="{4F011388-F58B-540B-93EE-ED3CA51C4F31}"/>
              </a:ext>
            </a:extLst>
          </p:cNvPr>
          <p:cNvSpPr/>
          <p:nvPr/>
        </p:nvSpPr>
        <p:spPr>
          <a:xfrm>
            <a:off x="9294751" y="4110635"/>
            <a:ext cx="288000" cy="288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7" name="Elipse 66">
            <a:extLst>
              <a:ext uri="{FF2B5EF4-FFF2-40B4-BE49-F238E27FC236}">
                <a16:creationId xmlns:a16="http://schemas.microsoft.com/office/drawing/2014/main" id="{9AF40F17-3694-4AA7-AC09-18454803E6DF}"/>
              </a:ext>
            </a:extLst>
          </p:cNvPr>
          <p:cNvSpPr/>
          <p:nvPr/>
        </p:nvSpPr>
        <p:spPr>
          <a:xfrm>
            <a:off x="11120174" y="3724381"/>
            <a:ext cx="288000" cy="288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8" name="Elipse 67">
            <a:extLst>
              <a:ext uri="{FF2B5EF4-FFF2-40B4-BE49-F238E27FC236}">
                <a16:creationId xmlns:a16="http://schemas.microsoft.com/office/drawing/2014/main" id="{81D29C0F-0922-8CBA-0EEB-D1428E17B091}"/>
              </a:ext>
            </a:extLst>
          </p:cNvPr>
          <p:cNvSpPr/>
          <p:nvPr/>
        </p:nvSpPr>
        <p:spPr>
          <a:xfrm>
            <a:off x="11619243" y="4282275"/>
            <a:ext cx="288000" cy="288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9" name="Retângulo 68">
            <a:extLst>
              <a:ext uri="{FF2B5EF4-FFF2-40B4-BE49-F238E27FC236}">
                <a16:creationId xmlns:a16="http://schemas.microsoft.com/office/drawing/2014/main" id="{67B71465-A806-A770-B2D0-F87DA9CCAC1F}"/>
              </a:ext>
            </a:extLst>
          </p:cNvPr>
          <p:cNvSpPr/>
          <p:nvPr/>
        </p:nvSpPr>
        <p:spPr>
          <a:xfrm>
            <a:off x="909054" y="1330329"/>
            <a:ext cx="318311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000" b="1" cap="none" spc="0" dirty="0">
                <a:ln w="22225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/>
              </a:rPr>
              <a:t>CORRELAÇÃO </a:t>
            </a:r>
          </a:p>
          <a:p>
            <a:pPr algn="ctr"/>
            <a:r>
              <a:rPr lang="pt-BR" sz="4000" b="1" cap="none" spc="0" dirty="0">
                <a:ln w="22225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/>
              </a:rPr>
              <a:t>POSITIVA</a:t>
            </a:r>
          </a:p>
        </p:txBody>
      </p:sp>
      <p:sp>
        <p:nvSpPr>
          <p:cNvPr id="70" name="Retângulo 69">
            <a:extLst>
              <a:ext uri="{FF2B5EF4-FFF2-40B4-BE49-F238E27FC236}">
                <a16:creationId xmlns:a16="http://schemas.microsoft.com/office/drawing/2014/main" id="{85FD1327-77F8-B52B-5871-52DA046BAE8E}"/>
              </a:ext>
            </a:extLst>
          </p:cNvPr>
          <p:cNvSpPr/>
          <p:nvPr/>
        </p:nvSpPr>
        <p:spPr>
          <a:xfrm>
            <a:off x="5189609" y="1312661"/>
            <a:ext cx="318311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000" b="1" cap="none" spc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CORRELAÇÃO </a:t>
            </a:r>
          </a:p>
          <a:p>
            <a:pPr algn="ctr"/>
            <a:r>
              <a:rPr lang="pt-BR" sz="4000" b="1" cap="none" spc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NEGATIVA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4" name="Zoom de Slide 13">
                <a:extLst>
                  <a:ext uri="{FF2B5EF4-FFF2-40B4-BE49-F238E27FC236}">
                    <a16:creationId xmlns:a16="http://schemas.microsoft.com/office/drawing/2014/main" id="{7391C09D-B887-06A5-423F-574556B5E73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63702239"/>
                  </p:ext>
                </p:extLst>
              </p:nvPr>
            </p:nvGraphicFramePr>
            <p:xfrm>
              <a:off x="3523668" y="2358851"/>
              <a:ext cx="166896" cy="93879"/>
            </p:xfrm>
            <a:graphic>
              <a:graphicData uri="http://schemas.microsoft.com/office/powerpoint/2016/slidezoom">
                <pslz:sldZm>
                  <pslz:sldZmObj sldId="435" cId="2183425699">
                    <pslz:zmPr id="{2708C05B-56CB-41C9-83FF-F2B3E539F7A6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66896" cy="9387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4" name="Zoom de Slide 13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7391C09D-B887-06A5-423F-574556B5E73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23668" y="2358851"/>
                <a:ext cx="166896" cy="9387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6" name="Zoom de Slide 15">
                <a:extLst>
                  <a:ext uri="{FF2B5EF4-FFF2-40B4-BE49-F238E27FC236}">
                    <a16:creationId xmlns:a16="http://schemas.microsoft.com/office/drawing/2014/main" id="{55F919C1-B324-2189-3A2D-4C7656CA2B1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16050244"/>
                  </p:ext>
                </p:extLst>
              </p:nvPr>
            </p:nvGraphicFramePr>
            <p:xfrm>
              <a:off x="7900047" y="2342825"/>
              <a:ext cx="145804" cy="82015"/>
            </p:xfrm>
            <a:graphic>
              <a:graphicData uri="http://schemas.microsoft.com/office/powerpoint/2016/slidezoom">
                <pslz:sldZm>
                  <pslz:sldZmObj sldId="436" cId="3094479646">
                    <pslz:zmPr id="{D1FA9832-CC14-418E-B83A-A454A0A0E751}" returnToParent="0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45804" cy="8201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6" name="Zoom de Slide 15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55F919C1-B324-2189-3A2D-4C7656CA2B1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900047" y="2342825"/>
                <a:ext cx="145804" cy="8201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294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5" grpId="0" animBg="1"/>
      <p:bldP spid="27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9" y="323850"/>
            <a:ext cx="7096565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CORRELAÇÃO POSITIVA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							Regressão e Correlação, p.</a:t>
            </a:r>
            <a:fld id="{8F8511E7-48A6-4275-A45E-90A3674DD20B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pPr algn="ctr"/>
              <a:t>19</a:t>
            </a:fld>
            <a:endParaRPr lang="pt-BR" sz="1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D5DCE058-BC6B-DECA-497B-C53C462CD9CB}"/>
              </a:ext>
            </a:extLst>
          </p:cNvPr>
          <p:cNvGrpSpPr/>
          <p:nvPr/>
        </p:nvGrpSpPr>
        <p:grpSpPr>
          <a:xfrm>
            <a:off x="234131" y="2442108"/>
            <a:ext cx="3524250" cy="3524250"/>
            <a:chOff x="419100" y="2371725"/>
            <a:chExt cx="3524250" cy="3524250"/>
          </a:xfrm>
        </p:grpSpPr>
        <p:cxnSp>
          <p:nvCxnSpPr>
            <p:cNvPr id="10" name="Conector de Seta Reta 9">
              <a:extLst>
                <a:ext uri="{FF2B5EF4-FFF2-40B4-BE49-F238E27FC236}">
                  <a16:creationId xmlns:a16="http://schemas.microsoft.com/office/drawing/2014/main" id="{1AC35D04-7A1E-6BCA-A135-B10F1FED7149}"/>
                </a:ext>
              </a:extLst>
            </p:cNvPr>
            <p:cNvCxnSpPr/>
            <p:nvPr/>
          </p:nvCxnSpPr>
          <p:spPr>
            <a:xfrm>
              <a:off x="419100" y="5657850"/>
              <a:ext cx="3524250" cy="0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de Seta Reta 23">
              <a:extLst>
                <a:ext uri="{FF2B5EF4-FFF2-40B4-BE49-F238E27FC236}">
                  <a16:creationId xmlns:a16="http://schemas.microsoft.com/office/drawing/2014/main" id="{16E95B48-F569-C9DF-7228-0C7FBD97D28F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1181100" y="4133850"/>
              <a:ext cx="3524250" cy="0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Elipse 11">
            <a:extLst>
              <a:ext uri="{FF2B5EF4-FFF2-40B4-BE49-F238E27FC236}">
                <a16:creationId xmlns:a16="http://schemas.microsoft.com/office/drawing/2014/main" id="{4E85E5C8-5F46-3428-8A55-8235A57F97A2}"/>
              </a:ext>
            </a:extLst>
          </p:cNvPr>
          <p:cNvSpPr/>
          <p:nvPr/>
        </p:nvSpPr>
        <p:spPr>
          <a:xfrm>
            <a:off x="634181" y="5042433"/>
            <a:ext cx="288000" cy="288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FF3AF88D-4E53-0B6F-2860-DFADD1BB1DF1}"/>
              </a:ext>
            </a:extLst>
          </p:cNvPr>
          <p:cNvSpPr/>
          <p:nvPr/>
        </p:nvSpPr>
        <p:spPr>
          <a:xfrm>
            <a:off x="900706" y="4671914"/>
            <a:ext cx="288000" cy="288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1C6BF6FF-033E-0C3E-E8B9-1980DD326F19}"/>
              </a:ext>
            </a:extLst>
          </p:cNvPr>
          <p:cNvSpPr/>
          <p:nvPr/>
        </p:nvSpPr>
        <p:spPr>
          <a:xfrm>
            <a:off x="3158269" y="3316026"/>
            <a:ext cx="288000" cy="288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Elipse 32">
            <a:extLst>
              <a:ext uri="{FF2B5EF4-FFF2-40B4-BE49-F238E27FC236}">
                <a16:creationId xmlns:a16="http://schemas.microsoft.com/office/drawing/2014/main" id="{F64219B8-2E7D-DF16-15D1-84B1909A672D}"/>
              </a:ext>
            </a:extLst>
          </p:cNvPr>
          <p:cNvSpPr/>
          <p:nvPr/>
        </p:nvSpPr>
        <p:spPr>
          <a:xfrm>
            <a:off x="1305843" y="4791911"/>
            <a:ext cx="288000" cy="288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A73D1535-8F46-2251-59C6-039373F8460B}"/>
              </a:ext>
            </a:extLst>
          </p:cNvPr>
          <p:cNvSpPr/>
          <p:nvPr/>
        </p:nvSpPr>
        <p:spPr>
          <a:xfrm>
            <a:off x="1517346" y="4415863"/>
            <a:ext cx="288000" cy="288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Elipse 34">
            <a:extLst>
              <a:ext uri="{FF2B5EF4-FFF2-40B4-BE49-F238E27FC236}">
                <a16:creationId xmlns:a16="http://schemas.microsoft.com/office/drawing/2014/main" id="{8CF82E37-31DA-DCE2-AEA5-8FB03C6E4035}"/>
              </a:ext>
            </a:extLst>
          </p:cNvPr>
          <p:cNvSpPr/>
          <p:nvPr/>
        </p:nvSpPr>
        <p:spPr>
          <a:xfrm>
            <a:off x="1919333" y="4407847"/>
            <a:ext cx="288000" cy="288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Elipse 35">
            <a:extLst>
              <a:ext uri="{FF2B5EF4-FFF2-40B4-BE49-F238E27FC236}">
                <a16:creationId xmlns:a16="http://schemas.microsoft.com/office/drawing/2014/main" id="{5ADE29EF-205D-B473-B64B-94FF2505E5EB}"/>
              </a:ext>
            </a:extLst>
          </p:cNvPr>
          <p:cNvSpPr/>
          <p:nvPr/>
        </p:nvSpPr>
        <p:spPr>
          <a:xfrm>
            <a:off x="2944145" y="3769337"/>
            <a:ext cx="288000" cy="288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Elipse 36">
            <a:extLst>
              <a:ext uri="{FF2B5EF4-FFF2-40B4-BE49-F238E27FC236}">
                <a16:creationId xmlns:a16="http://schemas.microsoft.com/office/drawing/2014/main" id="{0B59EDD2-11A5-55E1-00DE-E21E0B1CF71B}"/>
              </a:ext>
            </a:extLst>
          </p:cNvPr>
          <p:cNvSpPr/>
          <p:nvPr/>
        </p:nvSpPr>
        <p:spPr>
          <a:xfrm>
            <a:off x="2022008" y="3901157"/>
            <a:ext cx="288000" cy="288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Elipse 37">
            <a:extLst>
              <a:ext uri="{FF2B5EF4-FFF2-40B4-BE49-F238E27FC236}">
                <a16:creationId xmlns:a16="http://schemas.microsoft.com/office/drawing/2014/main" id="{7B632D65-7932-4615-5F05-4498CA8DDA5B}"/>
              </a:ext>
            </a:extLst>
          </p:cNvPr>
          <p:cNvSpPr/>
          <p:nvPr/>
        </p:nvSpPr>
        <p:spPr>
          <a:xfrm>
            <a:off x="2317509" y="4243891"/>
            <a:ext cx="288000" cy="288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Elipse 38">
            <a:extLst>
              <a:ext uri="{FF2B5EF4-FFF2-40B4-BE49-F238E27FC236}">
                <a16:creationId xmlns:a16="http://schemas.microsoft.com/office/drawing/2014/main" id="{D838C360-31A1-6A5B-CAC7-5C2DF472E088}"/>
              </a:ext>
            </a:extLst>
          </p:cNvPr>
          <p:cNvSpPr/>
          <p:nvPr/>
        </p:nvSpPr>
        <p:spPr>
          <a:xfrm>
            <a:off x="2461509" y="3861767"/>
            <a:ext cx="288000" cy="288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Elipse 39">
            <a:extLst>
              <a:ext uri="{FF2B5EF4-FFF2-40B4-BE49-F238E27FC236}">
                <a16:creationId xmlns:a16="http://schemas.microsoft.com/office/drawing/2014/main" id="{3D7B8626-C9B8-DD25-2606-8A9403C6D1C7}"/>
              </a:ext>
            </a:extLst>
          </p:cNvPr>
          <p:cNvSpPr/>
          <p:nvPr/>
        </p:nvSpPr>
        <p:spPr>
          <a:xfrm>
            <a:off x="2682656" y="3442760"/>
            <a:ext cx="288000" cy="288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9" name="Retângulo 68">
            <a:extLst>
              <a:ext uri="{FF2B5EF4-FFF2-40B4-BE49-F238E27FC236}">
                <a16:creationId xmlns:a16="http://schemas.microsoft.com/office/drawing/2014/main" id="{67B71465-A806-A770-B2D0-F87DA9CCAC1F}"/>
              </a:ext>
            </a:extLst>
          </p:cNvPr>
          <p:cNvSpPr/>
          <p:nvPr/>
        </p:nvSpPr>
        <p:spPr>
          <a:xfrm>
            <a:off x="485661" y="1351002"/>
            <a:ext cx="318311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000" b="1" cap="none" spc="0" dirty="0">
                <a:ln w="22225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/>
              </a:rPr>
              <a:t>CORRELAÇÃO </a:t>
            </a:r>
          </a:p>
          <a:p>
            <a:pPr algn="ctr"/>
            <a:r>
              <a:rPr lang="pt-BR" sz="4000" b="1" cap="none" spc="0" dirty="0">
                <a:ln w="22225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/>
              </a:rPr>
              <a:t>FORTE</a:t>
            </a:r>
          </a:p>
        </p:txBody>
      </p:sp>
      <p:sp>
        <p:nvSpPr>
          <p:cNvPr id="72" name="Elipse 71">
            <a:extLst>
              <a:ext uri="{FF2B5EF4-FFF2-40B4-BE49-F238E27FC236}">
                <a16:creationId xmlns:a16="http://schemas.microsoft.com/office/drawing/2014/main" id="{8E6F6091-19A5-62E3-749D-29D9C5C1AF5C}"/>
              </a:ext>
            </a:extLst>
          </p:cNvPr>
          <p:cNvSpPr/>
          <p:nvPr/>
        </p:nvSpPr>
        <p:spPr>
          <a:xfrm>
            <a:off x="3573633" y="3178763"/>
            <a:ext cx="288000" cy="288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73" name="Agrupar 72">
            <a:extLst>
              <a:ext uri="{FF2B5EF4-FFF2-40B4-BE49-F238E27FC236}">
                <a16:creationId xmlns:a16="http://schemas.microsoft.com/office/drawing/2014/main" id="{D797F11D-3179-4013-0FA8-8FBA1B80F4DD}"/>
              </a:ext>
            </a:extLst>
          </p:cNvPr>
          <p:cNvGrpSpPr/>
          <p:nvPr/>
        </p:nvGrpSpPr>
        <p:grpSpPr>
          <a:xfrm>
            <a:off x="8202196" y="2524271"/>
            <a:ext cx="3524250" cy="3524250"/>
            <a:chOff x="419100" y="2371725"/>
            <a:chExt cx="3524250" cy="3524250"/>
          </a:xfrm>
        </p:grpSpPr>
        <p:cxnSp>
          <p:nvCxnSpPr>
            <p:cNvPr id="74" name="Conector de Seta Reta 73">
              <a:extLst>
                <a:ext uri="{FF2B5EF4-FFF2-40B4-BE49-F238E27FC236}">
                  <a16:creationId xmlns:a16="http://schemas.microsoft.com/office/drawing/2014/main" id="{F36F1B4A-BC30-B783-4EA3-F443C5A9AE95}"/>
                </a:ext>
              </a:extLst>
            </p:cNvPr>
            <p:cNvCxnSpPr/>
            <p:nvPr/>
          </p:nvCxnSpPr>
          <p:spPr>
            <a:xfrm>
              <a:off x="419100" y="5657850"/>
              <a:ext cx="3524250" cy="0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ector de Seta Reta 74">
              <a:extLst>
                <a:ext uri="{FF2B5EF4-FFF2-40B4-BE49-F238E27FC236}">
                  <a16:creationId xmlns:a16="http://schemas.microsoft.com/office/drawing/2014/main" id="{CDE9438C-11FE-5AEE-D6E4-A455FC61E46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1181100" y="4133850"/>
              <a:ext cx="3524250" cy="0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6" name="Elipse 75">
            <a:extLst>
              <a:ext uri="{FF2B5EF4-FFF2-40B4-BE49-F238E27FC236}">
                <a16:creationId xmlns:a16="http://schemas.microsoft.com/office/drawing/2014/main" id="{3F9BA29E-7835-65C5-B7A9-E72411682E57}"/>
              </a:ext>
            </a:extLst>
          </p:cNvPr>
          <p:cNvSpPr/>
          <p:nvPr/>
        </p:nvSpPr>
        <p:spPr>
          <a:xfrm>
            <a:off x="8602246" y="5124596"/>
            <a:ext cx="288000" cy="288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7" name="Elipse 76">
            <a:extLst>
              <a:ext uri="{FF2B5EF4-FFF2-40B4-BE49-F238E27FC236}">
                <a16:creationId xmlns:a16="http://schemas.microsoft.com/office/drawing/2014/main" id="{F73573B3-FC00-957E-BED5-C839222C71DA}"/>
              </a:ext>
            </a:extLst>
          </p:cNvPr>
          <p:cNvSpPr/>
          <p:nvPr/>
        </p:nvSpPr>
        <p:spPr>
          <a:xfrm>
            <a:off x="9001398" y="4348572"/>
            <a:ext cx="288000" cy="288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8" name="Elipse 77">
            <a:extLst>
              <a:ext uri="{FF2B5EF4-FFF2-40B4-BE49-F238E27FC236}">
                <a16:creationId xmlns:a16="http://schemas.microsoft.com/office/drawing/2014/main" id="{A7313891-7D18-0D62-AB9E-DDF491B3E458}"/>
              </a:ext>
            </a:extLst>
          </p:cNvPr>
          <p:cNvSpPr/>
          <p:nvPr/>
        </p:nvSpPr>
        <p:spPr>
          <a:xfrm>
            <a:off x="11459824" y="3721715"/>
            <a:ext cx="288000" cy="288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9" name="Elipse 78">
            <a:extLst>
              <a:ext uri="{FF2B5EF4-FFF2-40B4-BE49-F238E27FC236}">
                <a16:creationId xmlns:a16="http://schemas.microsoft.com/office/drawing/2014/main" id="{68A24DA2-0D92-9019-9458-16D276B447AE}"/>
              </a:ext>
            </a:extLst>
          </p:cNvPr>
          <p:cNvSpPr/>
          <p:nvPr/>
        </p:nvSpPr>
        <p:spPr>
          <a:xfrm>
            <a:off x="9331771" y="4774549"/>
            <a:ext cx="288000" cy="288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0" name="Elipse 79">
            <a:extLst>
              <a:ext uri="{FF2B5EF4-FFF2-40B4-BE49-F238E27FC236}">
                <a16:creationId xmlns:a16="http://schemas.microsoft.com/office/drawing/2014/main" id="{15A3EE5A-8D33-D547-C795-DB0029FA854F}"/>
              </a:ext>
            </a:extLst>
          </p:cNvPr>
          <p:cNvSpPr/>
          <p:nvPr/>
        </p:nvSpPr>
        <p:spPr>
          <a:xfrm>
            <a:off x="9851707" y="4912296"/>
            <a:ext cx="288000" cy="288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1" name="Elipse 80">
            <a:extLst>
              <a:ext uri="{FF2B5EF4-FFF2-40B4-BE49-F238E27FC236}">
                <a16:creationId xmlns:a16="http://schemas.microsoft.com/office/drawing/2014/main" id="{47A5570F-B89E-3193-3DA1-6AC20552A6C5}"/>
              </a:ext>
            </a:extLst>
          </p:cNvPr>
          <p:cNvSpPr/>
          <p:nvPr/>
        </p:nvSpPr>
        <p:spPr>
          <a:xfrm>
            <a:off x="9964321" y="4331771"/>
            <a:ext cx="288000" cy="288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2" name="Elipse 81">
            <a:extLst>
              <a:ext uri="{FF2B5EF4-FFF2-40B4-BE49-F238E27FC236}">
                <a16:creationId xmlns:a16="http://schemas.microsoft.com/office/drawing/2014/main" id="{4E777683-02E8-5426-F448-190B1E25D65B}"/>
              </a:ext>
            </a:extLst>
          </p:cNvPr>
          <p:cNvSpPr/>
          <p:nvPr/>
        </p:nvSpPr>
        <p:spPr>
          <a:xfrm>
            <a:off x="11002816" y="3229494"/>
            <a:ext cx="288000" cy="288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3" name="Elipse 82">
            <a:extLst>
              <a:ext uri="{FF2B5EF4-FFF2-40B4-BE49-F238E27FC236}">
                <a16:creationId xmlns:a16="http://schemas.microsoft.com/office/drawing/2014/main" id="{0D544E1B-B3CE-F591-DBA0-5B95D69994A8}"/>
              </a:ext>
            </a:extLst>
          </p:cNvPr>
          <p:cNvSpPr/>
          <p:nvPr/>
        </p:nvSpPr>
        <p:spPr>
          <a:xfrm>
            <a:off x="9992274" y="3832632"/>
            <a:ext cx="288000" cy="288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4" name="Elipse 83">
            <a:extLst>
              <a:ext uri="{FF2B5EF4-FFF2-40B4-BE49-F238E27FC236}">
                <a16:creationId xmlns:a16="http://schemas.microsoft.com/office/drawing/2014/main" id="{5E16DD79-D748-D6C4-A4C0-CAAB4ACD97DB}"/>
              </a:ext>
            </a:extLst>
          </p:cNvPr>
          <p:cNvSpPr/>
          <p:nvPr/>
        </p:nvSpPr>
        <p:spPr>
          <a:xfrm>
            <a:off x="10759695" y="4481399"/>
            <a:ext cx="288000" cy="288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5" name="Elipse 84">
            <a:extLst>
              <a:ext uri="{FF2B5EF4-FFF2-40B4-BE49-F238E27FC236}">
                <a16:creationId xmlns:a16="http://schemas.microsoft.com/office/drawing/2014/main" id="{BBCEDA5B-A4D9-7C4B-E7D8-AEDE7517F0A3}"/>
              </a:ext>
            </a:extLst>
          </p:cNvPr>
          <p:cNvSpPr/>
          <p:nvPr/>
        </p:nvSpPr>
        <p:spPr>
          <a:xfrm>
            <a:off x="10563871" y="3867823"/>
            <a:ext cx="288000" cy="288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6" name="Elipse 85">
            <a:extLst>
              <a:ext uri="{FF2B5EF4-FFF2-40B4-BE49-F238E27FC236}">
                <a16:creationId xmlns:a16="http://schemas.microsoft.com/office/drawing/2014/main" id="{1461EACE-37D6-3BD9-E586-9E981C0BC2A6}"/>
              </a:ext>
            </a:extLst>
          </p:cNvPr>
          <p:cNvSpPr/>
          <p:nvPr/>
        </p:nvSpPr>
        <p:spPr>
          <a:xfrm>
            <a:off x="10537177" y="3049068"/>
            <a:ext cx="288000" cy="288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7" name="Retângulo 86">
            <a:extLst>
              <a:ext uri="{FF2B5EF4-FFF2-40B4-BE49-F238E27FC236}">
                <a16:creationId xmlns:a16="http://schemas.microsoft.com/office/drawing/2014/main" id="{6DE5ADCA-3D0F-B751-C7F9-1676C85CE6F9}"/>
              </a:ext>
            </a:extLst>
          </p:cNvPr>
          <p:cNvSpPr/>
          <p:nvPr/>
        </p:nvSpPr>
        <p:spPr>
          <a:xfrm>
            <a:off x="8825223" y="1215304"/>
            <a:ext cx="318311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000" b="1" cap="none" spc="0" dirty="0">
                <a:ln w="22225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/>
              </a:rPr>
              <a:t>CORRELAÇÃO </a:t>
            </a:r>
          </a:p>
          <a:p>
            <a:pPr algn="ctr"/>
            <a:r>
              <a:rPr lang="pt-BR" sz="4000" b="1" cap="none" spc="0" dirty="0">
                <a:ln w="22225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/>
              </a:rPr>
              <a:t>FRACA</a:t>
            </a:r>
          </a:p>
        </p:txBody>
      </p:sp>
      <p:sp>
        <p:nvSpPr>
          <p:cNvPr id="88" name="Elipse 87">
            <a:extLst>
              <a:ext uri="{FF2B5EF4-FFF2-40B4-BE49-F238E27FC236}">
                <a16:creationId xmlns:a16="http://schemas.microsoft.com/office/drawing/2014/main" id="{C2CC988A-5075-F8CA-3355-A7E237019905}"/>
              </a:ext>
            </a:extLst>
          </p:cNvPr>
          <p:cNvSpPr/>
          <p:nvPr/>
        </p:nvSpPr>
        <p:spPr>
          <a:xfrm>
            <a:off x="11731265" y="2905068"/>
            <a:ext cx="288000" cy="288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89" name="Agrupar 88">
            <a:extLst>
              <a:ext uri="{FF2B5EF4-FFF2-40B4-BE49-F238E27FC236}">
                <a16:creationId xmlns:a16="http://schemas.microsoft.com/office/drawing/2014/main" id="{6026A1DF-9D3F-600C-AC30-99FCE30768B0}"/>
              </a:ext>
            </a:extLst>
          </p:cNvPr>
          <p:cNvGrpSpPr/>
          <p:nvPr/>
        </p:nvGrpSpPr>
        <p:grpSpPr>
          <a:xfrm>
            <a:off x="4155500" y="2442108"/>
            <a:ext cx="3524250" cy="3524250"/>
            <a:chOff x="419100" y="2371725"/>
            <a:chExt cx="3524250" cy="3524250"/>
          </a:xfrm>
        </p:grpSpPr>
        <p:cxnSp>
          <p:nvCxnSpPr>
            <p:cNvPr id="90" name="Conector de Seta Reta 89">
              <a:extLst>
                <a:ext uri="{FF2B5EF4-FFF2-40B4-BE49-F238E27FC236}">
                  <a16:creationId xmlns:a16="http://schemas.microsoft.com/office/drawing/2014/main" id="{703A9D19-43B1-AFD1-0A91-EC0DDB16829E}"/>
                </a:ext>
              </a:extLst>
            </p:cNvPr>
            <p:cNvCxnSpPr/>
            <p:nvPr/>
          </p:nvCxnSpPr>
          <p:spPr>
            <a:xfrm>
              <a:off x="419100" y="5657850"/>
              <a:ext cx="3524250" cy="0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ector de Seta Reta 90">
              <a:extLst>
                <a:ext uri="{FF2B5EF4-FFF2-40B4-BE49-F238E27FC236}">
                  <a16:creationId xmlns:a16="http://schemas.microsoft.com/office/drawing/2014/main" id="{7DF600E0-A2E2-8B3C-21C8-038881CC7D95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1181100" y="4133850"/>
              <a:ext cx="3524250" cy="0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2" name="Elipse 91">
            <a:extLst>
              <a:ext uri="{FF2B5EF4-FFF2-40B4-BE49-F238E27FC236}">
                <a16:creationId xmlns:a16="http://schemas.microsoft.com/office/drawing/2014/main" id="{8FB850A6-1322-E12D-FA89-3FADCA7F825C}"/>
              </a:ext>
            </a:extLst>
          </p:cNvPr>
          <p:cNvSpPr/>
          <p:nvPr/>
        </p:nvSpPr>
        <p:spPr>
          <a:xfrm>
            <a:off x="4411550" y="5346109"/>
            <a:ext cx="288000" cy="288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3" name="Elipse 92">
            <a:extLst>
              <a:ext uri="{FF2B5EF4-FFF2-40B4-BE49-F238E27FC236}">
                <a16:creationId xmlns:a16="http://schemas.microsoft.com/office/drawing/2014/main" id="{F4D00D5D-01D5-19F6-2703-07FB269F0388}"/>
              </a:ext>
            </a:extLst>
          </p:cNvPr>
          <p:cNvSpPr/>
          <p:nvPr/>
        </p:nvSpPr>
        <p:spPr>
          <a:xfrm>
            <a:off x="4773218" y="5111692"/>
            <a:ext cx="288000" cy="288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4" name="Elipse 93">
            <a:extLst>
              <a:ext uri="{FF2B5EF4-FFF2-40B4-BE49-F238E27FC236}">
                <a16:creationId xmlns:a16="http://schemas.microsoft.com/office/drawing/2014/main" id="{5B83F55C-71B7-E56D-F46C-D2FF8531D6D0}"/>
              </a:ext>
            </a:extLst>
          </p:cNvPr>
          <p:cNvSpPr/>
          <p:nvPr/>
        </p:nvSpPr>
        <p:spPr>
          <a:xfrm>
            <a:off x="6981314" y="3313110"/>
            <a:ext cx="288000" cy="288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5" name="Elipse 94">
            <a:extLst>
              <a:ext uri="{FF2B5EF4-FFF2-40B4-BE49-F238E27FC236}">
                <a16:creationId xmlns:a16="http://schemas.microsoft.com/office/drawing/2014/main" id="{6E59A637-4178-63F5-CAA2-D5A239DCB34F}"/>
              </a:ext>
            </a:extLst>
          </p:cNvPr>
          <p:cNvSpPr/>
          <p:nvPr/>
        </p:nvSpPr>
        <p:spPr>
          <a:xfrm>
            <a:off x="5109948" y="4844921"/>
            <a:ext cx="288000" cy="288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6" name="Elipse 95">
            <a:extLst>
              <a:ext uri="{FF2B5EF4-FFF2-40B4-BE49-F238E27FC236}">
                <a16:creationId xmlns:a16="http://schemas.microsoft.com/office/drawing/2014/main" id="{B2D69052-7EDC-AFD7-E9F7-C55B0F4DDAB5}"/>
              </a:ext>
            </a:extLst>
          </p:cNvPr>
          <p:cNvSpPr/>
          <p:nvPr/>
        </p:nvSpPr>
        <p:spPr>
          <a:xfrm>
            <a:off x="5401778" y="4568543"/>
            <a:ext cx="288000" cy="288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7" name="Elipse 96">
            <a:extLst>
              <a:ext uri="{FF2B5EF4-FFF2-40B4-BE49-F238E27FC236}">
                <a16:creationId xmlns:a16="http://schemas.microsoft.com/office/drawing/2014/main" id="{DC442E0D-CA61-B875-971F-3C68EE508FE2}"/>
              </a:ext>
            </a:extLst>
          </p:cNvPr>
          <p:cNvSpPr/>
          <p:nvPr/>
        </p:nvSpPr>
        <p:spPr>
          <a:xfrm>
            <a:off x="5732372" y="4326915"/>
            <a:ext cx="288000" cy="288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8" name="Elipse 97">
            <a:extLst>
              <a:ext uri="{FF2B5EF4-FFF2-40B4-BE49-F238E27FC236}">
                <a16:creationId xmlns:a16="http://schemas.microsoft.com/office/drawing/2014/main" id="{10C7ED72-BE60-8B9F-9209-DF2E645CBB7A}"/>
              </a:ext>
            </a:extLst>
          </p:cNvPr>
          <p:cNvSpPr/>
          <p:nvPr/>
        </p:nvSpPr>
        <p:spPr>
          <a:xfrm>
            <a:off x="6672270" y="3568571"/>
            <a:ext cx="288000" cy="288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9" name="Elipse 98">
            <a:extLst>
              <a:ext uri="{FF2B5EF4-FFF2-40B4-BE49-F238E27FC236}">
                <a16:creationId xmlns:a16="http://schemas.microsoft.com/office/drawing/2014/main" id="{6DF3439D-6C10-D3B2-79DE-E0A04F7B4D45}"/>
              </a:ext>
            </a:extLst>
          </p:cNvPr>
          <p:cNvSpPr/>
          <p:nvPr/>
        </p:nvSpPr>
        <p:spPr>
          <a:xfrm>
            <a:off x="6036348" y="4099666"/>
            <a:ext cx="288000" cy="288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0" name="Elipse 99">
            <a:extLst>
              <a:ext uri="{FF2B5EF4-FFF2-40B4-BE49-F238E27FC236}">
                <a16:creationId xmlns:a16="http://schemas.microsoft.com/office/drawing/2014/main" id="{DEE69624-770C-57D0-9385-CA98119DB0B5}"/>
              </a:ext>
            </a:extLst>
          </p:cNvPr>
          <p:cNvSpPr/>
          <p:nvPr/>
        </p:nvSpPr>
        <p:spPr>
          <a:xfrm>
            <a:off x="7889172" y="2530441"/>
            <a:ext cx="288000" cy="288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1" name="Elipse 100">
            <a:extLst>
              <a:ext uri="{FF2B5EF4-FFF2-40B4-BE49-F238E27FC236}">
                <a16:creationId xmlns:a16="http://schemas.microsoft.com/office/drawing/2014/main" id="{DE5D4D60-1689-D595-25BB-961E7DB035E1}"/>
              </a:ext>
            </a:extLst>
          </p:cNvPr>
          <p:cNvSpPr/>
          <p:nvPr/>
        </p:nvSpPr>
        <p:spPr>
          <a:xfrm>
            <a:off x="6344705" y="3836163"/>
            <a:ext cx="288000" cy="288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2" name="Elipse 101">
            <a:extLst>
              <a:ext uri="{FF2B5EF4-FFF2-40B4-BE49-F238E27FC236}">
                <a16:creationId xmlns:a16="http://schemas.microsoft.com/office/drawing/2014/main" id="{B9EC6CB3-8AAF-1068-5565-46E743E630B6}"/>
              </a:ext>
            </a:extLst>
          </p:cNvPr>
          <p:cNvSpPr/>
          <p:nvPr/>
        </p:nvSpPr>
        <p:spPr>
          <a:xfrm>
            <a:off x="7571599" y="2794331"/>
            <a:ext cx="288000" cy="288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3" name="Elipse 102">
            <a:extLst>
              <a:ext uri="{FF2B5EF4-FFF2-40B4-BE49-F238E27FC236}">
                <a16:creationId xmlns:a16="http://schemas.microsoft.com/office/drawing/2014/main" id="{9342B291-100B-B6D3-BCEC-584DC2AB5E94}"/>
              </a:ext>
            </a:extLst>
          </p:cNvPr>
          <p:cNvSpPr/>
          <p:nvPr/>
        </p:nvSpPr>
        <p:spPr>
          <a:xfrm>
            <a:off x="7283599" y="3048647"/>
            <a:ext cx="288000" cy="288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4" name="Retângulo 103">
            <a:extLst>
              <a:ext uri="{FF2B5EF4-FFF2-40B4-BE49-F238E27FC236}">
                <a16:creationId xmlns:a16="http://schemas.microsoft.com/office/drawing/2014/main" id="{C25D616C-FB0E-FBB9-60C9-AF33B4207094}"/>
              </a:ext>
            </a:extLst>
          </p:cNvPr>
          <p:cNvSpPr/>
          <p:nvPr/>
        </p:nvSpPr>
        <p:spPr>
          <a:xfrm>
            <a:off x="4749216" y="1311618"/>
            <a:ext cx="318311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000" b="1" cap="none" spc="0" dirty="0">
                <a:ln w="22225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/>
              </a:rPr>
              <a:t>CORRELAÇÃO </a:t>
            </a:r>
          </a:p>
          <a:p>
            <a:pPr algn="ctr"/>
            <a:r>
              <a:rPr lang="pt-BR" sz="4000" b="1" cap="none" spc="0" dirty="0">
                <a:ln w="22225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/>
              </a:rPr>
              <a:t>PERFEITA</a:t>
            </a:r>
          </a:p>
        </p:txBody>
      </p:sp>
    </p:spTree>
    <p:extLst>
      <p:ext uri="{BB962C8B-B14F-4D97-AF65-F5344CB8AC3E}">
        <p14:creationId xmlns:p14="http://schemas.microsoft.com/office/powerpoint/2010/main" val="218342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5" grpId="0" animBg="1"/>
      <p:bldP spid="27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72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8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76200" y="6573252"/>
            <a:ext cx="12020550" cy="228600"/>
          </a:xfrm>
          <a:custGeom>
            <a:avLst/>
            <a:gdLst>
              <a:gd name="connsiteX0" fmla="*/ 0 w 12020550"/>
              <a:gd name="connsiteY0" fmla="*/ 38101 h 228600"/>
              <a:gd name="connsiteX1" fmla="*/ 38101 w 12020550"/>
              <a:gd name="connsiteY1" fmla="*/ 0 h 228600"/>
              <a:gd name="connsiteX2" fmla="*/ 396431 w 12020550"/>
              <a:gd name="connsiteY2" fmla="*/ 0 h 228600"/>
              <a:gd name="connsiteX3" fmla="*/ 993649 w 12020550"/>
              <a:gd name="connsiteY3" fmla="*/ 0 h 228600"/>
              <a:gd name="connsiteX4" fmla="*/ 1590866 w 12020550"/>
              <a:gd name="connsiteY4" fmla="*/ 0 h 228600"/>
              <a:gd name="connsiteX5" fmla="*/ 2307527 w 12020550"/>
              <a:gd name="connsiteY5" fmla="*/ 0 h 228600"/>
              <a:gd name="connsiteX6" fmla="*/ 2785301 w 12020550"/>
              <a:gd name="connsiteY6" fmla="*/ 0 h 228600"/>
              <a:gd name="connsiteX7" fmla="*/ 3024188 w 12020550"/>
              <a:gd name="connsiteY7" fmla="*/ 0 h 228600"/>
              <a:gd name="connsiteX8" fmla="*/ 3621405 w 12020550"/>
              <a:gd name="connsiteY8" fmla="*/ 0 h 228600"/>
              <a:gd name="connsiteX9" fmla="*/ 4338066 w 12020550"/>
              <a:gd name="connsiteY9" fmla="*/ 0 h 228600"/>
              <a:gd name="connsiteX10" fmla="*/ 4935284 w 12020550"/>
              <a:gd name="connsiteY10" fmla="*/ 0 h 228600"/>
              <a:gd name="connsiteX11" fmla="*/ 5651945 w 12020550"/>
              <a:gd name="connsiteY11" fmla="*/ 0 h 228600"/>
              <a:gd name="connsiteX12" fmla="*/ 6368605 w 12020550"/>
              <a:gd name="connsiteY12" fmla="*/ 0 h 228600"/>
              <a:gd name="connsiteX13" fmla="*/ 6726936 w 12020550"/>
              <a:gd name="connsiteY13" fmla="*/ 0 h 228600"/>
              <a:gd name="connsiteX14" fmla="*/ 7563040 w 12020550"/>
              <a:gd name="connsiteY14" fmla="*/ 0 h 228600"/>
              <a:gd name="connsiteX15" fmla="*/ 7921371 w 12020550"/>
              <a:gd name="connsiteY15" fmla="*/ 0 h 228600"/>
              <a:gd name="connsiteX16" fmla="*/ 8518588 w 12020550"/>
              <a:gd name="connsiteY16" fmla="*/ 0 h 228600"/>
              <a:gd name="connsiteX17" fmla="*/ 9354692 w 12020550"/>
              <a:gd name="connsiteY17" fmla="*/ 0 h 228600"/>
              <a:gd name="connsiteX18" fmla="*/ 9713023 w 12020550"/>
              <a:gd name="connsiteY18" fmla="*/ 0 h 228600"/>
              <a:gd name="connsiteX19" fmla="*/ 10310240 w 12020550"/>
              <a:gd name="connsiteY19" fmla="*/ 0 h 228600"/>
              <a:gd name="connsiteX20" fmla="*/ 10788014 w 12020550"/>
              <a:gd name="connsiteY20" fmla="*/ 0 h 228600"/>
              <a:gd name="connsiteX21" fmla="*/ 11265788 w 12020550"/>
              <a:gd name="connsiteY21" fmla="*/ 0 h 228600"/>
              <a:gd name="connsiteX22" fmla="*/ 11982449 w 12020550"/>
              <a:gd name="connsiteY22" fmla="*/ 0 h 228600"/>
              <a:gd name="connsiteX23" fmla="*/ 12020550 w 12020550"/>
              <a:gd name="connsiteY23" fmla="*/ 38101 h 228600"/>
              <a:gd name="connsiteX24" fmla="*/ 12020550 w 12020550"/>
              <a:gd name="connsiteY24" fmla="*/ 190499 h 228600"/>
              <a:gd name="connsiteX25" fmla="*/ 11982449 w 12020550"/>
              <a:gd name="connsiteY25" fmla="*/ 228600 h 228600"/>
              <a:gd name="connsiteX26" fmla="*/ 11385232 w 12020550"/>
              <a:gd name="connsiteY26" fmla="*/ 228600 h 228600"/>
              <a:gd name="connsiteX27" fmla="*/ 11146345 w 12020550"/>
              <a:gd name="connsiteY27" fmla="*/ 228600 h 228600"/>
              <a:gd name="connsiteX28" fmla="*/ 10788014 w 12020550"/>
              <a:gd name="connsiteY28" fmla="*/ 228600 h 228600"/>
              <a:gd name="connsiteX29" fmla="*/ 10310240 w 12020550"/>
              <a:gd name="connsiteY29" fmla="*/ 228600 h 228600"/>
              <a:gd name="connsiteX30" fmla="*/ 9713023 w 12020550"/>
              <a:gd name="connsiteY30" fmla="*/ 228600 h 228600"/>
              <a:gd name="connsiteX31" fmla="*/ 9235249 w 12020550"/>
              <a:gd name="connsiteY31" fmla="*/ 228600 h 228600"/>
              <a:gd name="connsiteX32" fmla="*/ 8757475 w 12020550"/>
              <a:gd name="connsiteY32" fmla="*/ 228600 h 228600"/>
              <a:gd name="connsiteX33" fmla="*/ 7921371 w 12020550"/>
              <a:gd name="connsiteY33" fmla="*/ 228600 h 228600"/>
              <a:gd name="connsiteX34" fmla="*/ 7443597 w 12020550"/>
              <a:gd name="connsiteY34" fmla="*/ 228600 h 228600"/>
              <a:gd name="connsiteX35" fmla="*/ 7085266 w 12020550"/>
              <a:gd name="connsiteY35" fmla="*/ 228600 h 228600"/>
              <a:gd name="connsiteX36" fmla="*/ 6488049 w 12020550"/>
              <a:gd name="connsiteY36" fmla="*/ 228600 h 228600"/>
              <a:gd name="connsiteX37" fmla="*/ 5771388 w 12020550"/>
              <a:gd name="connsiteY37" fmla="*/ 228600 h 228600"/>
              <a:gd name="connsiteX38" fmla="*/ 5532501 w 12020550"/>
              <a:gd name="connsiteY38" fmla="*/ 228600 h 228600"/>
              <a:gd name="connsiteX39" fmla="*/ 4935284 w 12020550"/>
              <a:gd name="connsiteY39" fmla="*/ 228600 h 228600"/>
              <a:gd name="connsiteX40" fmla="*/ 4457510 w 12020550"/>
              <a:gd name="connsiteY40" fmla="*/ 228600 h 228600"/>
              <a:gd name="connsiteX41" fmla="*/ 3740849 w 12020550"/>
              <a:gd name="connsiteY41" fmla="*/ 228600 h 228600"/>
              <a:gd name="connsiteX42" fmla="*/ 3382518 w 12020550"/>
              <a:gd name="connsiteY42" fmla="*/ 228600 h 228600"/>
              <a:gd name="connsiteX43" fmla="*/ 2665858 w 12020550"/>
              <a:gd name="connsiteY43" fmla="*/ 228600 h 228600"/>
              <a:gd name="connsiteX44" fmla="*/ 2307527 w 12020550"/>
              <a:gd name="connsiteY44" fmla="*/ 228600 h 228600"/>
              <a:gd name="connsiteX45" fmla="*/ 2068640 w 12020550"/>
              <a:gd name="connsiteY45" fmla="*/ 228600 h 228600"/>
              <a:gd name="connsiteX46" fmla="*/ 1471423 w 12020550"/>
              <a:gd name="connsiteY46" fmla="*/ 228600 h 228600"/>
              <a:gd name="connsiteX47" fmla="*/ 635318 w 12020550"/>
              <a:gd name="connsiteY47" fmla="*/ 228600 h 228600"/>
              <a:gd name="connsiteX48" fmla="*/ 38101 w 12020550"/>
              <a:gd name="connsiteY48" fmla="*/ 228600 h 228600"/>
              <a:gd name="connsiteX49" fmla="*/ 0 w 12020550"/>
              <a:gd name="connsiteY49" fmla="*/ 190499 h 228600"/>
              <a:gd name="connsiteX50" fmla="*/ 0 w 1202055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2055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66034" y="-12283"/>
                  <a:pt x="309893" y="32061"/>
                  <a:pt x="396431" y="0"/>
                </a:cubicBezTo>
                <a:cubicBezTo>
                  <a:pt x="482969" y="-32061"/>
                  <a:pt x="704456" y="55787"/>
                  <a:pt x="993649" y="0"/>
                </a:cubicBezTo>
                <a:cubicBezTo>
                  <a:pt x="1282842" y="-55787"/>
                  <a:pt x="1339792" y="952"/>
                  <a:pt x="1590866" y="0"/>
                </a:cubicBezTo>
                <a:cubicBezTo>
                  <a:pt x="1841940" y="-952"/>
                  <a:pt x="2041933" y="20934"/>
                  <a:pt x="2307527" y="0"/>
                </a:cubicBezTo>
                <a:cubicBezTo>
                  <a:pt x="2573121" y="-20934"/>
                  <a:pt x="2558065" y="22785"/>
                  <a:pt x="2785301" y="0"/>
                </a:cubicBezTo>
                <a:cubicBezTo>
                  <a:pt x="3012537" y="-22785"/>
                  <a:pt x="2955661" y="164"/>
                  <a:pt x="3024188" y="0"/>
                </a:cubicBezTo>
                <a:cubicBezTo>
                  <a:pt x="3092715" y="-164"/>
                  <a:pt x="3413149" y="71221"/>
                  <a:pt x="3621405" y="0"/>
                </a:cubicBezTo>
                <a:cubicBezTo>
                  <a:pt x="3829661" y="-71221"/>
                  <a:pt x="4182602" y="82933"/>
                  <a:pt x="4338066" y="0"/>
                </a:cubicBezTo>
                <a:cubicBezTo>
                  <a:pt x="4493530" y="-82933"/>
                  <a:pt x="4667484" y="48455"/>
                  <a:pt x="4935284" y="0"/>
                </a:cubicBezTo>
                <a:cubicBezTo>
                  <a:pt x="5203084" y="-48455"/>
                  <a:pt x="5353742" y="66483"/>
                  <a:pt x="5651945" y="0"/>
                </a:cubicBezTo>
                <a:cubicBezTo>
                  <a:pt x="5950148" y="-66483"/>
                  <a:pt x="6110901" y="26527"/>
                  <a:pt x="6368605" y="0"/>
                </a:cubicBezTo>
                <a:cubicBezTo>
                  <a:pt x="6626309" y="-26527"/>
                  <a:pt x="6627419" y="36472"/>
                  <a:pt x="6726936" y="0"/>
                </a:cubicBezTo>
                <a:cubicBezTo>
                  <a:pt x="6826453" y="-36472"/>
                  <a:pt x="7254345" y="28582"/>
                  <a:pt x="7563040" y="0"/>
                </a:cubicBezTo>
                <a:cubicBezTo>
                  <a:pt x="7871735" y="-28582"/>
                  <a:pt x="7826379" y="11249"/>
                  <a:pt x="7921371" y="0"/>
                </a:cubicBezTo>
                <a:cubicBezTo>
                  <a:pt x="8016363" y="-11249"/>
                  <a:pt x="8347947" y="65021"/>
                  <a:pt x="8518588" y="0"/>
                </a:cubicBezTo>
                <a:cubicBezTo>
                  <a:pt x="8689229" y="-65021"/>
                  <a:pt x="9124429" y="84244"/>
                  <a:pt x="9354692" y="0"/>
                </a:cubicBezTo>
                <a:cubicBezTo>
                  <a:pt x="9584955" y="-84244"/>
                  <a:pt x="9591387" y="6914"/>
                  <a:pt x="9713023" y="0"/>
                </a:cubicBezTo>
                <a:cubicBezTo>
                  <a:pt x="9834659" y="-6914"/>
                  <a:pt x="10046682" y="15392"/>
                  <a:pt x="10310240" y="0"/>
                </a:cubicBezTo>
                <a:cubicBezTo>
                  <a:pt x="10573798" y="-15392"/>
                  <a:pt x="10648872" y="30391"/>
                  <a:pt x="10788014" y="0"/>
                </a:cubicBezTo>
                <a:cubicBezTo>
                  <a:pt x="10927156" y="-30391"/>
                  <a:pt x="11127906" y="9811"/>
                  <a:pt x="11265788" y="0"/>
                </a:cubicBezTo>
                <a:cubicBezTo>
                  <a:pt x="11403670" y="-9811"/>
                  <a:pt x="11630294" y="39208"/>
                  <a:pt x="11982449" y="0"/>
                </a:cubicBezTo>
                <a:cubicBezTo>
                  <a:pt x="12005915" y="136"/>
                  <a:pt x="12025508" y="15903"/>
                  <a:pt x="12020550" y="38101"/>
                </a:cubicBezTo>
                <a:cubicBezTo>
                  <a:pt x="12030129" y="109582"/>
                  <a:pt x="12020232" y="159044"/>
                  <a:pt x="12020550" y="190499"/>
                </a:cubicBezTo>
                <a:cubicBezTo>
                  <a:pt x="12020271" y="208768"/>
                  <a:pt x="12004468" y="227478"/>
                  <a:pt x="11982449" y="228600"/>
                </a:cubicBezTo>
                <a:cubicBezTo>
                  <a:pt x="11790269" y="230783"/>
                  <a:pt x="11630089" y="184625"/>
                  <a:pt x="11385232" y="228600"/>
                </a:cubicBezTo>
                <a:cubicBezTo>
                  <a:pt x="11140375" y="272575"/>
                  <a:pt x="11198398" y="218392"/>
                  <a:pt x="11146345" y="228600"/>
                </a:cubicBezTo>
                <a:cubicBezTo>
                  <a:pt x="11094292" y="238808"/>
                  <a:pt x="10949662" y="200614"/>
                  <a:pt x="10788014" y="228600"/>
                </a:cubicBezTo>
                <a:cubicBezTo>
                  <a:pt x="10626366" y="256586"/>
                  <a:pt x="10411511" y="200637"/>
                  <a:pt x="10310240" y="228600"/>
                </a:cubicBezTo>
                <a:cubicBezTo>
                  <a:pt x="10208969" y="256563"/>
                  <a:pt x="9977607" y="194864"/>
                  <a:pt x="9713023" y="228600"/>
                </a:cubicBezTo>
                <a:cubicBezTo>
                  <a:pt x="9448439" y="262336"/>
                  <a:pt x="9359804" y="212467"/>
                  <a:pt x="9235249" y="228600"/>
                </a:cubicBezTo>
                <a:cubicBezTo>
                  <a:pt x="9110694" y="244733"/>
                  <a:pt x="8958062" y="192113"/>
                  <a:pt x="8757475" y="228600"/>
                </a:cubicBezTo>
                <a:cubicBezTo>
                  <a:pt x="8556888" y="265087"/>
                  <a:pt x="8331172" y="202882"/>
                  <a:pt x="7921371" y="228600"/>
                </a:cubicBezTo>
                <a:cubicBezTo>
                  <a:pt x="7511570" y="254318"/>
                  <a:pt x="7633931" y="187954"/>
                  <a:pt x="7443597" y="228600"/>
                </a:cubicBezTo>
                <a:cubicBezTo>
                  <a:pt x="7253263" y="269246"/>
                  <a:pt x="7160438" y="221587"/>
                  <a:pt x="7085266" y="228600"/>
                </a:cubicBezTo>
                <a:cubicBezTo>
                  <a:pt x="7010094" y="235613"/>
                  <a:pt x="6663169" y="220301"/>
                  <a:pt x="6488049" y="228600"/>
                </a:cubicBezTo>
                <a:cubicBezTo>
                  <a:pt x="6312929" y="236899"/>
                  <a:pt x="6036186" y="217733"/>
                  <a:pt x="5771388" y="228600"/>
                </a:cubicBezTo>
                <a:cubicBezTo>
                  <a:pt x="5506590" y="239467"/>
                  <a:pt x="5644712" y="201205"/>
                  <a:pt x="5532501" y="228600"/>
                </a:cubicBezTo>
                <a:cubicBezTo>
                  <a:pt x="5420290" y="255995"/>
                  <a:pt x="5088293" y="159932"/>
                  <a:pt x="4935284" y="228600"/>
                </a:cubicBezTo>
                <a:cubicBezTo>
                  <a:pt x="4782275" y="297268"/>
                  <a:pt x="4576479" y="220548"/>
                  <a:pt x="4457510" y="228600"/>
                </a:cubicBezTo>
                <a:cubicBezTo>
                  <a:pt x="4338541" y="236652"/>
                  <a:pt x="3984998" y="177473"/>
                  <a:pt x="3740849" y="228600"/>
                </a:cubicBezTo>
                <a:cubicBezTo>
                  <a:pt x="3496700" y="279727"/>
                  <a:pt x="3477299" y="205511"/>
                  <a:pt x="3382518" y="228600"/>
                </a:cubicBezTo>
                <a:cubicBezTo>
                  <a:pt x="3287737" y="251689"/>
                  <a:pt x="2914163" y="157374"/>
                  <a:pt x="2665858" y="228600"/>
                </a:cubicBezTo>
                <a:cubicBezTo>
                  <a:pt x="2417553" y="299826"/>
                  <a:pt x="2379519" y="191369"/>
                  <a:pt x="2307527" y="228600"/>
                </a:cubicBezTo>
                <a:cubicBezTo>
                  <a:pt x="2235535" y="265831"/>
                  <a:pt x="2141913" y="212698"/>
                  <a:pt x="2068640" y="228600"/>
                </a:cubicBezTo>
                <a:cubicBezTo>
                  <a:pt x="1995367" y="244502"/>
                  <a:pt x="1747586" y="195131"/>
                  <a:pt x="1471423" y="228600"/>
                </a:cubicBezTo>
                <a:cubicBezTo>
                  <a:pt x="1195260" y="262069"/>
                  <a:pt x="949974" y="172554"/>
                  <a:pt x="635318" y="228600"/>
                </a:cubicBezTo>
                <a:cubicBezTo>
                  <a:pt x="320663" y="284646"/>
                  <a:pt x="192588" y="157415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2055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441315" y="-66741"/>
                  <a:pt x="510212" y="46223"/>
                  <a:pt x="874205" y="0"/>
                </a:cubicBezTo>
                <a:cubicBezTo>
                  <a:pt x="1238198" y="-46223"/>
                  <a:pt x="1115359" y="15958"/>
                  <a:pt x="1351979" y="0"/>
                </a:cubicBezTo>
                <a:cubicBezTo>
                  <a:pt x="1588599" y="-15958"/>
                  <a:pt x="1480094" y="15536"/>
                  <a:pt x="1590866" y="0"/>
                </a:cubicBezTo>
                <a:cubicBezTo>
                  <a:pt x="1701638" y="-15536"/>
                  <a:pt x="1863227" y="35573"/>
                  <a:pt x="1949197" y="0"/>
                </a:cubicBezTo>
                <a:cubicBezTo>
                  <a:pt x="2035167" y="-35573"/>
                  <a:pt x="2389900" y="3248"/>
                  <a:pt x="2546414" y="0"/>
                </a:cubicBezTo>
                <a:cubicBezTo>
                  <a:pt x="2702928" y="-3248"/>
                  <a:pt x="2726273" y="2505"/>
                  <a:pt x="2904745" y="0"/>
                </a:cubicBezTo>
                <a:cubicBezTo>
                  <a:pt x="3083217" y="-2505"/>
                  <a:pt x="3146697" y="16744"/>
                  <a:pt x="3382518" y="0"/>
                </a:cubicBezTo>
                <a:cubicBezTo>
                  <a:pt x="3618339" y="-16744"/>
                  <a:pt x="3770103" y="2832"/>
                  <a:pt x="4099179" y="0"/>
                </a:cubicBezTo>
                <a:cubicBezTo>
                  <a:pt x="4428255" y="-2832"/>
                  <a:pt x="4472566" y="49654"/>
                  <a:pt x="4696397" y="0"/>
                </a:cubicBezTo>
                <a:cubicBezTo>
                  <a:pt x="4920228" y="-49654"/>
                  <a:pt x="5255300" y="71349"/>
                  <a:pt x="5413058" y="0"/>
                </a:cubicBezTo>
                <a:cubicBezTo>
                  <a:pt x="5570816" y="-71349"/>
                  <a:pt x="5583316" y="1616"/>
                  <a:pt x="5651945" y="0"/>
                </a:cubicBezTo>
                <a:cubicBezTo>
                  <a:pt x="5720574" y="-1616"/>
                  <a:pt x="6156593" y="27405"/>
                  <a:pt x="6368605" y="0"/>
                </a:cubicBezTo>
                <a:cubicBezTo>
                  <a:pt x="6580617" y="-27405"/>
                  <a:pt x="7013949" y="2916"/>
                  <a:pt x="7204710" y="0"/>
                </a:cubicBezTo>
                <a:cubicBezTo>
                  <a:pt x="7395472" y="-2916"/>
                  <a:pt x="7729732" y="5076"/>
                  <a:pt x="7921371" y="0"/>
                </a:cubicBezTo>
                <a:cubicBezTo>
                  <a:pt x="8113010" y="-5076"/>
                  <a:pt x="8174204" y="15635"/>
                  <a:pt x="8399145" y="0"/>
                </a:cubicBezTo>
                <a:cubicBezTo>
                  <a:pt x="8624086" y="-15635"/>
                  <a:pt x="8684112" y="24456"/>
                  <a:pt x="8757475" y="0"/>
                </a:cubicBezTo>
                <a:cubicBezTo>
                  <a:pt x="8830838" y="-24456"/>
                  <a:pt x="9236590" y="68349"/>
                  <a:pt x="9474136" y="0"/>
                </a:cubicBezTo>
                <a:cubicBezTo>
                  <a:pt x="9711682" y="-68349"/>
                  <a:pt x="10068593" y="34125"/>
                  <a:pt x="10310240" y="0"/>
                </a:cubicBezTo>
                <a:cubicBezTo>
                  <a:pt x="10551887" y="-34125"/>
                  <a:pt x="10469853" y="4179"/>
                  <a:pt x="10549127" y="0"/>
                </a:cubicBezTo>
                <a:cubicBezTo>
                  <a:pt x="10628401" y="-4179"/>
                  <a:pt x="10988348" y="66175"/>
                  <a:pt x="11146345" y="0"/>
                </a:cubicBezTo>
                <a:cubicBezTo>
                  <a:pt x="11304342" y="-66175"/>
                  <a:pt x="11330778" y="20623"/>
                  <a:pt x="11385232" y="0"/>
                </a:cubicBezTo>
                <a:cubicBezTo>
                  <a:pt x="11439686" y="-20623"/>
                  <a:pt x="11797102" y="22021"/>
                  <a:pt x="11982449" y="0"/>
                </a:cubicBezTo>
                <a:cubicBezTo>
                  <a:pt x="12007842" y="2714"/>
                  <a:pt x="12017652" y="15203"/>
                  <a:pt x="12020550" y="38101"/>
                </a:cubicBezTo>
                <a:cubicBezTo>
                  <a:pt x="12020975" y="99820"/>
                  <a:pt x="12011764" y="115882"/>
                  <a:pt x="12020550" y="190499"/>
                </a:cubicBezTo>
                <a:cubicBezTo>
                  <a:pt x="12023575" y="210420"/>
                  <a:pt x="12004446" y="228112"/>
                  <a:pt x="11982449" y="228600"/>
                </a:cubicBezTo>
                <a:cubicBezTo>
                  <a:pt x="11626228" y="286049"/>
                  <a:pt x="11429754" y="187267"/>
                  <a:pt x="11146345" y="228600"/>
                </a:cubicBezTo>
                <a:cubicBezTo>
                  <a:pt x="10862936" y="269933"/>
                  <a:pt x="10509083" y="140567"/>
                  <a:pt x="10310240" y="228600"/>
                </a:cubicBezTo>
                <a:cubicBezTo>
                  <a:pt x="10111397" y="316633"/>
                  <a:pt x="9974276" y="203989"/>
                  <a:pt x="9832466" y="228600"/>
                </a:cubicBezTo>
                <a:cubicBezTo>
                  <a:pt x="9690656" y="253211"/>
                  <a:pt x="9337692" y="189834"/>
                  <a:pt x="8996362" y="228600"/>
                </a:cubicBezTo>
                <a:cubicBezTo>
                  <a:pt x="8655032" y="267366"/>
                  <a:pt x="8825836" y="214813"/>
                  <a:pt x="8757475" y="228600"/>
                </a:cubicBezTo>
                <a:cubicBezTo>
                  <a:pt x="8689114" y="242387"/>
                  <a:pt x="8612653" y="218406"/>
                  <a:pt x="8518588" y="228600"/>
                </a:cubicBezTo>
                <a:cubicBezTo>
                  <a:pt x="8424523" y="238794"/>
                  <a:pt x="8266798" y="222357"/>
                  <a:pt x="8040814" y="228600"/>
                </a:cubicBezTo>
                <a:cubicBezTo>
                  <a:pt x="7814830" y="234843"/>
                  <a:pt x="7844153" y="202513"/>
                  <a:pt x="7682484" y="228600"/>
                </a:cubicBezTo>
                <a:cubicBezTo>
                  <a:pt x="7520815" y="254687"/>
                  <a:pt x="7332347" y="205839"/>
                  <a:pt x="7204710" y="228600"/>
                </a:cubicBezTo>
                <a:cubicBezTo>
                  <a:pt x="7077073" y="251361"/>
                  <a:pt x="7009078" y="211741"/>
                  <a:pt x="6846379" y="228600"/>
                </a:cubicBezTo>
                <a:cubicBezTo>
                  <a:pt x="6683680" y="245459"/>
                  <a:pt x="6512829" y="226935"/>
                  <a:pt x="6249162" y="228600"/>
                </a:cubicBezTo>
                <a:cubicBezTo>
                  <a:pt x="5985495" y="230265"/>
                  <a:pt x="6074745" y="214771"/>
                  <a:pt x="6010275" y="228600"/>
                </a:cubicBezTo>
                <a:cubicBezTo>
                  <a:pt x="5945805" y="242429"/>
                  <a:pt x="5666069" y="204491"/>
                  <a:pt x="5532501" y="228600"/>
                </a:cubicBezTo>
                <a:cubicBezTo>
                  <a:pt x="5398933" y="252709"/>
                  <a:pt x="5146863" y="149673"/>
                  <a:pt x="4815840" y="228600"/>
                </a:cubicBezTo>
                <a:cubicBezTo>
                  <a:pt x="4484817" y="307527"/>
                  <a:pt x="4528608" y="188298"/>
                  <a:pt x="4338066" y="228600"/>
                </a:cubicBezTo>
                <a:cubicBezTo>
                  <a:pt x="4147524" y="268902"/>
                  <a:pt x="3905544" y="163736"/>
                  <a:pt x="3621405" y="228600"/>
                </a:cubicBezTo>
                <a:cubicBezTo>
                  <a:pt x="3337266" y="293464"/>
                  <a:pt x="3353861" y="197185"/>
                  <a:pt x="3263075" y="228600"/>
                </a:cubicBezTo>
                <a:cubicBezTo>
                  <a:pt x="3172289" y="260015"/>
                  <a:pt x="2912519" y="190901"/>
                  <a:pt x="2785301" y="228600"/>
                </a:cubicBezTo>
                <a:cubicBezTo>
                  <a:pt x="2658083" y="266299"/>
                  <a:pt x="2324802" y="177460"/>
                  <a:pt x="2188084" y="228600"/>
                </a:cubicBezTo>
                <a:cubicBezTo>
                  <a:pt x="2051366" y="279740"/>
                  <a:pt x="1826245" y="224130"/>
                  <a:pt x="1590866" y="228600"/>
                </a:cubicBezTo>
                <a:cubicBezTo>
                  <a:pt x="1355487" y="233070"/>
                  <a:pt x="1029405" y="171517"/>
                  <a:pt x="874205" y="228600"/>
                </a:cubicBezTo>
                <a:cubicBezTo>
                  <a:pt x="719005" y="285683"/>
                  <a:pt x="360454" y="194694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							Regressão e Correlação, p.</a:t>
            </a:r>
            <a:fld id="{8F8511E7-48A6-4275-A45E-90A3674DD20B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pPr algn="ctr"/>
              <a:t>2</a:t>
            </a:fld>
            <a:endParaRPr lang="pt-BR" sz="1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8F95BAA6-1EBA-5126-D748-7B81E3234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9" y="323850"/>
            <a:ext cx="7096565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Um pouco de história...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017FA48-2FFB-FE20-60D6-EBE35B5D7B9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24" y="1563638"/>
            <a:ext cx="2174003" cy="249425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1A8BE0D0-CEDE-83F3-F4CC-A70EA6EF3010}"/>
              </a:ext>
            </a:extLst>
          </p:cNvPr>
          <p:cNvSpPr/>
          <p:nvPr/>
        </p:nvSpPr>
        <p:spPr>
          <a:xfrm>
            <a:off x="313027" y="4215887"/>
            <a:ext cx="340819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Francis Galton  </a:t>
            </a:r>
          </a:p>
          <a:p>
            <a:pPr algn="ctr"/>
            <a:r>
              <a:rPr lang="pt-BR" sz="3600" b="1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(1822-1911)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18B4D952-933A-FFCE-0759-D3E1FD9331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20" r="21416"/>
          <a:stretch/>
        </p:blipFill>
        <p:spPr bwMode="auto">
          <a:xfrm>
            <a:off x="4242217" y="1296748"/>
            <a:ext cx="7854534" cy="52374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http://www.macroevolution.net/images/darwin-as-an-old-man-337-450-17.jpg">
            <a:extLst>
              <a:ext uri="{FF2B5EF4-FFF2-40B4-BE49-F238E27FC236}">
                <a16:creationId xmlns:a16="http://schemas.microsoft.com/office/drawing/2014/main" id="{4839BE01-F5BE-FD1B-7388-D17E7444B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7105" y="1392716"/>
            <a:ext cx="2161624" cy="248446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6AB8E024-8194-38C3-0069-50A1F5375729}"/>
              </a:ext>
            </a:extLst>
          </p:cNvPr>
          <p:cNvSpPr/>
          <p:nvPr/>
        </p:nvSpPr>
        <p:spPr>
          <a:xfrm>
            <a:off x="8470778" y="4215887"/>
            <a:ext cx="340819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Charles Darwin</a:t>
            </a:r>
          </a:p>
          <a:p>
            <a:pPr algn="ctr"/>
            <a:r>
              <a:rPr lang="pt-BR" sz="3600" b="1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(1809-1882)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B125CF79-12B1-1578-42EA-5D5B5395B4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18412" y="1392716"/>
            <a:ext cx="3526055" cy="5113542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sp>
        <p:nvSpPr>
          <p:cNvPr id="17" name="Shape 396">
            <a:extLst>
              <a:ext uri="{FF2B5EF4-FFF2-40B4-BE49-F238E27FC236}">
                <a16:creationId xmlns:a16="http://schemas.microsoft.com/office/drawing/2014/main" id="{8F817D34-9B64-59F8-EB9B-225FACB1AD70}"/>
              </a:ext>
            </a:extLst>
          </p:cNvPr>
          <p:cNvSpPr/>
          <p:nvPr/>
        </p:nvSpPr>
        <p:spPr>
          <a:xfrm rot="15661135">
            <a:off x="6806452" y="4200536"/>
            <a:ext cx="714054" cy="2370985"/>
          </a:xfrm>
          <a:custGeom>
            <a:avLst/>
            <a:gdLst/>
            <a:ahLst/>
            <a:cxnLst/>
            <a:rect l="0" t="0" r="0" b="0"/>
            <a:pathLst>
              <a:path w="73112" h="68207" extrusionOk="0">
                <a:moveTo>
                  <a:pt x="46809" y="1210"/>
                </a:moveTo>
                <a:lnTo>
                  <a:pt x="46886" y="1227"/>
                </a:lnTo>
                <a:lnTo>
                  <a:pt x="46886" y="1227"/>
                </a:lnTo>
                <a:lnTo>
                  <a:pt x="46866" y="1215"/>
                </a:lnTo>
                <a:lnTo>
                  <a:pt x="46809" y="1210"/>
                </a:lnTo>
                <a:close/>
                <a:moveTo>
                  <a:pt x="35754" y="1982"/>
                </a:moveTo>
                <a:lnTo>
                  <a:pt x="36320" y="2170"/>
                </a:lnTo>
                <a:lnTo>
                  <a:pt x="36037" y="2170"/>
                </a:lnTo>
                <a:lnTo>
                  <a:pt x="35660" y="2076"/>
                </a:lnTo>
                <a:lnTo>
                  <a:pt x="35754" y="1982"/>
                </a:lnTo>
                <a:close/>
                <a:moveTo>
                  <a:pt x="42641" y="1321"/>
                </a:moveTo>
                <a:lnTo>
                  <a:pt x="44622" y="1510"/>
                </a:lnTo>
                <a:lnTo>
                  <a:pt x="46603" y="1793"/>
                </a:lnTo>
                <a:lnTo>
                  <a:pt x="46226" y="1793"/>
                </a:lnTo>
                <a:lnTo>
                  <a:pt x="46320" y="1982"/>
                </a:lnTo>
                <a:lnTo>
                  <a:pt x="45660" y="1793"/>
                </a:lnTo>
                <a:lnTo>
                  <a:pt x="44905" y="1699"/>
                </a:lnTo>
                <a:lnTo>
                  <a:pt x="44905" y="1699"/>
                </a:lnTo>
                <a:lnTo>
                  <a:pt x="45188" y="2076"/>
                </a:lnTo>
                <a:lnTo>
                  <a:pt x="45282" y="2265"/>
                </a:lnTo>
                <a:lnTo>
                  <a:pt x="45094" y="2265"/>
                </a:lnTo>
                <a:lnTo>
                  <a:pt x="44716" y="2170"/>
                </a:lnTo>
                <a:lnTo>
                  <a:pt x="43773" y="1793"/>
                </a:lnTo>
                <a:lnTo>
                  <a:pt x="42641" y="1321"/>
                </a:lnTo>
                <a:close/>
                <a:moveTo>
                  <a:pt x="34622" y="5095"/>
                </a:moveTo>
                <a:lnTo>
                  <a:pt x="34169" y="5151"/>
                </a:lnTo>
                <a:lnTo>
                  <a:pt x="34169" y="5151"/>
                </a:lnTo>
                <a:lnTo>
                  <a:pt x="34056" y="5189"/>
                </a:lnTo>
                <a:lnTo>
                  <a:pt x="34622" y="5095"/>
                </a:lnTo>
                <a:close/>
                <a:moveTo>
                  <a:pt x="58490" y="6793"/>
                </a:moveTo>
                <a:lnTo>
                  <a:pt x="59056" y="7453"/>
                </a:lnTo>
                <a:lnTo>
                  <a:pt x="59087" y="7476"/>
                </a:lnTo>
                <a:lnTo>
                  <a:pt x="58490" y="6793"/>
                </a:lnTo>
                <a:close/>
                <a:moveTo>
                  <a:pt x="56697" y="7736"/>
                </a:moveTo>
                <a:lnTo>
                  <a:pt x="57358" y="8113"/>
                </a:lnTo>
                <a:lnTo>
                  <a:pt x="57075" y="8113"/>
                </a:lnTo>
                <a:lnTo>
                  <a:pt x="56697" y="7736"/>
                </a:lnTo>
                <a:close/>
                <a:moveTo>
                  <a:pt x="59810" y="8679"/>
                </a:moveTo>
                <a:lnTo>
                  <a:pt x="60087" y="8956"/>
                </a:lnTo>
                <a:lnTo>
                  <a:pt x="59905" y="8774"/>
                </a:lnTo>
                <a:lnTo>
                  <a:pt x="59810" y="8679"/>
                </a:lnTo>
                <a:close/>
                <a:moveTo>
                  <a:pt x="57546" y="8019"/>
                </a:moveTo>
                <a:lnTo>
                  <a:pt x="58395" y="8774"/>
                </a:lnTo>
                <a:lnTo>
                  <a:pt x="59339" y="9434"/>
                </a:lnTo>
                <a:lnTo>
                  <a:pt x="58490" y="8868"/>
                </a:lnTo>
                <a:lnTo>
                  <a:pt x="57735" y="8208"/>
                </a:lnTo>
                <a:lnTo>
                  <a:pt x="57546" y="8019"/>
                </a:lnTo>
                <a:close/>
                <a:moveTo>
                  <a:pt x="60282" y="9246"/>
                </a:moveTo>
                <a:lnTo>
                  <a:pt x="60565" y="9812"/>
                </a:lnTo>
                <a:lnTo>
                  <a:pt x="60282" y="9529"/>
                </a:lnTo>
                <a:lnTo>
                  <a:pt x="60282" y="9340"/>
                </a:lnTo>
                <a:lnTo>
                  <a:pt x="60282" y="9246"/>
                </a:lnTo>
                <a:close/>
                <a:moveTo>
                  <a:pt x="59999" y="8396"/>
                </a:moveTo>
                <a:lnTo>
                  <a:pt x="60659" y="8774"/>
                </a:lnTo>
                <a:lnTo>
                  <a:pt x="61131" y="9340"/>
                </a:lnTo>
                <a:lnTo>
                  <a:pt x="61603" y="9906"/>
                </a:lnTo>
                <a:lnTo>
                  <a:pt x="61886" y="10566"/>
                </a:lnTo>
                <a:lnTo>
                  <a:pt x="60942" y="9434"/>
                </a:lnTo>
                <a:lnTo>
                  <a:pt x="61320" y="10095"/>
                </a:lnTo>
                <a:lnTo>
                  <a:pt x="59999" y="8396"/>
                </a:lnTo>
                <a:close/>
                <a:moveTo>
                  <a:pt x="63773" y="11132"/>
                </a:moveTo>
                <a:lnTo>
                  <a:pt x="64537" y="12278"/>
                </a:lnTo>
                <a:lnTo>
                  <a:pt x="64622" y="12359"/>
                </a:lnTo>
                <a:lnTo>
                  <a:pt x="63773" y="11132"/>
                </a:lnTo>
                <a:close/>
                <a:moveTo>
                  <a:pt x="65093" y="14528"/>
                </a:moveTo>
                <a:lnTo>
                  <a:pt x="65376" y="15189"/>
                </a:lnTo>
                <a:lnTo>
                  <a:pt x="65659" y="15755"/>
                </a:lnTo>
                <a:lnTo>
                  <a:pt x="66037" y="16981"/>
                </a:lnTo>
                <a:lnTo>
                  <a:pt x="65659" y="16321"/>
                </a:lnTo>
                <a:lnTo>
                  <a:pt x="65282" y="15377"/>
                </a:lnTo>
                <a:lnTo>
                  <a:pt x="65093" y="14528"/>
                </a:lnTo>
                <a:close/>
                <a:moveTo>
                  <a:pt x="65093" y="16321"/>
                </a:moveTo>
                <a:lnTo>
                  <a:pt x="65565" y="16698"/>
                </a:lnTo>
                <a:lnTo>
                  <a:pt x="65942" y="17076"/>
                </a:lnTo>
                <a:lnTo>
                  <a:pt x="66320" y="17547"/>
                </a:lnTo>
                <a:lnTo>
                  <a:pt x="66414" y="17830"/>
                </a:lnTo>
                <a:lnTo>
                  <a:pt x="66508" y="18113"/>
                </a:lnTo>
                <a:lnTo>
                  <a:pt x="65848" y="17170"/>
                </a:lnTo>
                <a:lnTo>
                  <a:pt x="65093" y="16321"/>
                </a:lnTo>
                <a:close/>
                <a:moveTo>
                  <a:pt x="72074" y="36226"/>
                </a:moveTo>
                <a:lnTo>
                  <a:pt x="71791" y="37547"/>
                </a:lnTo>
                <a:lnTo>
                  <a:pt x="71603" y="38773"/>
                </a:lnTo>
                <a:lnTo>
                  <a:pt x="71320" y="40000"/>
                </a:lnTo>
                <a:lnTo>
                  <a:pt x="70754" y="41509"/>
                </a:lnTo>
                <a:lnTo>
                  <a:pt x="70942" y="40283"/>
                </a:lnTo>
                <a:lnTo>
                  <a:pt x="71225" y="38962"/>
                </a:lnTo>
                <a:lnTo>
                  <a:pt x="72074" y="36226"/>
                </a:lnTo>
                <a:close/>
                <a:moveTo>
                  <a:pt x="69150" y="44433"/>
                </a:moveTo>
                <a:lnTo>
                  <a:pt x="68867" y="44905"/>
                </a:lnTo>
                <a:lnTo>
                  <a:pt x="68584" y="45377"/>
                </a:lnTo>
                <a:lnTo>
                  <a:pt x="68206" y="45754"/>
                </a:lnTo>
                <a:lnTo>
                  <a:pt x="67923" y="46132"/>
                </a:lnTo>
                <a:lnTo>
                  <a:pt x="68112" y="45754"/>
                </a:lnTo>
                <a:lnTo>
                  <a:pt x="68678" y="45188"/>
                </a:lnTo>
                <a:lnTo>
                  <a:pt x="69150" y="44433"/>
                </a:lnTo>
                <a:close/>
                <a:moveTo>
                  <a:pt x="67357" y="47830"/>
                </a:moveTo>
                <a:lnTo>
                  <a:pt x="66886" y="48584"/>
                </a:lnTo>
                <a:lnTo>
                  <a:pt x="66508" y="48867"/>
                </a:lnTo>
                <a:lnTo>
                  <a:pt x="66414" y="48867"/>
                </a:lnTo>
                <a:lnTo>
                  <a:pt x="66414" y="48773"/>
                </a:lnTo>
                <a:lnTo>
                  <a:pt x="66886" y="48301"/>
                </a:lnTo>
                <a:lnTo>
                  <a:pt x="67357" y="47830"/>
                </a:lnTo>
                <a:close/>
                <a:moveTo>
                  <a:pt x="65093" y="48396"/>
                </a:moveTo>
                <a:lnTo>
                  <a:pt x="65376" y="48490"/>
                </a:lnTo>
                <a:lnTo>
                  <a:pt x="64905" y="49056"/>
                </a:lnTo>
                <a:lnTo>
                  <a:pt x="64622" y="49528"/>
                </a:lnTo>
                <a:lnTo>
                  <a:pt x="64244" y="49811"/>
                </a:lnTo>
                <a:lnTo>
                  <a:pt x="64244" y="49905"/>
                </a:lnTo>
                <a:lnTo>
                  <a:pt x="64056" y="49905"/>
                </a:lnTo>
                <a:lnTo>
                  <a:pt x="64056" y="49811"/>
                </a:lnTo>
                <a:lnTo>
                  <a:pt x="64433" y="49150"/>
                </a:lnTo>
                <a:lnTo>
                  <a:pt x="64622" y="48867"/>
                </a:lnTo>
                <a:lnTo>
                  <a:pt x="64905" y="48584"/>
                </a:lnTo>
                <a:lnTo>
                  <a:pt x="65093" y="48396"/>
                </a:lnTo>
                <a:close/>
                <a:moveTo>
                  <a:pt x="6981" y="52452"/>
                </a:moveTo>
                <a:lnTo>
                  <a:pt x="7170" y="53112"/>
                </a:lnTo>
                <a:lnTo>
                  <a:pt x="7075" y="53018"/>
                </a:lnTo>
                <a:lnTo>
                  <a:pt x="6981" y="52641"/>
                </a:lnTo>
                <a:lnTo>
                  <a:pt x="6981" y="52452"/>
                </a:lnTo>
                <a:close/>
                <a:moveTo>
                  <a:pt x="7736" y="54339"/>
                </a:moveTo>
                <a:lnTo>
                  <a:pt x="7641" y="54433"/>
                </a:lnTo>
                <a:lnTo>
                  <a:pt x="7641" y="54339"/>
                </a:lnTo>
                <a:close/>
                <a:moveTo>
                  <a:pt x="61225" y="55094"/>
                </a:moveTo>
                <a:lnTo>
                  <a:pt x="61037" y="55377"/>
                </a:lnTo>
                <a:lnTo>
                  <a:pt x="60754" y="55471"/>
                </a:lnTo>
                <a:lnTo>
                  <a:pt x="60754" y="55471"/>
                </a:lnTo>
                <a:lnTo>
                  <a:pt x="60942" y="55282"/>
                </a:lnTo>
                <a:lnTo>
                  <a:pt x="61225" y="55094"/>
                </a:lnTo>
                <a:close/>
                <a:moveTo>
                  <a:pt x="6132" y="53867"/>
                </a:moveTo>
                <a:lnTo>
                  <a:pt x="7358" y="55377"/>
                </a:lnTo>
                <a:lnTo>
                  <a:pt x="7641" y="55471"/>
                </a:lnTo>
                <a:lnTo>
                  <a:pt x="7641" y="55471"/>
                </a:lnTo>
                <a:lnTo>
                  <a:pt x="7641" y="55471"/>
                </a:lnTo>
                <a:lnTo>
                  <a:pt x="7830" y="55565"/>
                </a:lnTo>
                <a:lnTo>
                  <a:pt x="8302" y="56414"/>
                </a:lnTo>
                <a:lnTo>
                  <a:pt x="7170" y="55471"/>
                </a:lnTo>
                <a:lnTo>
                  <a:pt x="6509" y="54622"/>
                </a:lnTo>
                <a:lnTo>
                  <a:pt x="6226" y="54245"/>
                </a:lnTo>
                <a:lnTo>
                  <a:pt x="6132" y="53867"/>
                </a:lnTo>
                <a:close/>
                <a:moveTo>
                  <a:pt x="9056" y="56414"/>
                </a:moveTo>
                <a:lnTo>
                  <a:pt x="9245" y="56509"/>
                </a:lnTo>
                <a:lnTo>
                  <a:pt x="9151" y="56509"/>
                </a:lnTo>
                <a:lnTo>
                  <a:pt x="9056" y="56414"/>
                </a:lnTo>
                <a:close/>
                <a:moveTo>
                  <a:pt x="10472" y="56980"/>
                </a:moveTo>
                <a:lnTo>
                  <a:pt x="11321" y="57358"/>
                </a:lnTo>
                <a:lnTo>
                  <a:pt x="11887" y="57735"/>
                </a:lnTo>
                <a:lnTo>
                  <a:pt x="12264" y="58018"/>
                </a:lnTo>
                <a:lnTo>
                  <a:pt x="11604" y="57641"/>
                </a:lnTo>
                <a:lnTo>
                  <a:pt x="11604" y="57641"/>
                </a:lnTo>
                <a:lnTo>
                  <a:pt x="11792" y="58112"/>
                </a:lnTo>
                <a:lnTo>
                  <a:pt x="11604" y="58018"/>
                </a:lnTo>
                <a:lnTo>
                  <a:pt x="11132" y="57452"/>
                </a:lnTo>
                <a:lnTo>
                  <a:pt x="10849" y="57169"/>
                </a:lnTo>
                <a:lnTo>
                  <a:pt x="10472" y="56980"/>
                </a:lnTo>
                <a:close/>
                <a:moveTo>
                  <a:pt x="18019" y="59433"/>
                </a:moveTo>
                <a:lnTo>
                  <a:pt x="18773" y="59810"/>
                </a:lnTo>
                <a:lnTo>
                  <a:pt x="19528" y="60376"/>
                </a:lnTo>
                <a:lnTo>
                  <a:pt x="19056" y="60282"/>
                </a:lnTo>
                <a:lnTo>
                  <a:pt x="18962" y="60188"/>
                </a:lnTo>
                <a:lnTo>
                  <a:pt x="18490" y="59810"/>
                </a:lnTo>
                <a:lnTo>
                  <a:pt x="18019" y="59433"/>
                </a:lnTo>
                <a:close/>
                <a:moveTo>
                  <a:pt x="14528" y="59999"/>
                </a:moveTo>
                <a:lnTo>
                  <a:pt x="14717" y="60093"/>
                </a:lnTo>
                <a:lnTo>
                  <a:pt x="14905" y="60188"/>
                </a:lnTo>
                <a:lnTo>
                  <a:pt x="15188" y="60471"/>
                </a:lnTo>
                <a:lnTo>
                  <a:pt x="15283" y="60565"/>
                </a:lnTo>
                <a:lnTo>
                  <a:pt x="15188" y="60565"/>
                </a:lnTo>
                <a:lnTo>
                  <a:pt x="14528" y="59999"/>
                </a:lnTo>
                <a:close/>
                <a:moveTo>
                  <a:pt x="49339" y="60188"/>
                </a:moveTo>
                <a:lnTo>
                  <a:pt x="48395" y="60565"/>
                </a:lnTo>
                <a:lnTo>
                  <a:pt x="47924" y="60754"/>
                </a:lnTo>
                <a:lnTo>
                  <a:pt x="47452" y="60754"/>
                </a:lnTo>
                <a:lnTo>
                  <a:pt x="47924" y="60471"/>
                </a:lnTo>
                <a:lnTo>
                  <a:pt x="48301" y="60282"/>
                </a:lnTo>
                <a:lnTo>
                  <a:pt x="49056" y="60188"/>
                </a:lnTo>
                <a:close/>
                <a:moveTo>
                  <a:pt x="19245" y="60565"/>
                </a:moveTo>
                <a:lnTo>
                  <a:pt x="19811" y="60659"/>
                </a:lnTo>
                <a:lnTo>
                  <a:pt x="20566" y="61037"/>
                </a:lnTo>
                <a:lnTo>
                  <a:pt x="20566" y="61037"/>
                </a:lnTo>
                <a:lnTo>
                  <a:pt x="19811" y="60848"/>
                </a:lnTo>
                <a:lnTo>
                  <a:pt x="19245" y="60565"/>
                </a:lnTo>
                <a:close/>
                <a:moveTo>
                  <a:pt x="47075" y="61226"/>
                </a:moveTo>
                <a:lnTo>
                  <a:pt x="46792" y="61414"/>
                </a:lnTo>
                <a:lnTo>
                  <a:pt x="46697" y="61509"/>
                </a:lnTo>
                <a:lnTo>
                  <a:pt x="46792" y="61603"/>
                </a:lnTo>
                <a:lnTo>
                  <a:pt x="47263" y="61603"/>
                </a:lnTo>
                <a:lnTo>
                  <a:pt x="47641" y="61509"/>
                </a:lnTo>
                <a:lnTo>
                  <a:pt x="46886" y="61792"/>
                </a:lnTo>
                <a:lnTo>
                  <a:pt x="46131" y="61886"/>
                </a:lnTo>
                <a:lnTo>
                  <a:pt x="46131" y="61980"/>
                </a:lnTo>
                <a:lnTo>
                  <a:pt x="46037" y="61980"/>
                </a:lnTo>
                <a:lnTo>
                  <a:pt x="45660" y="61697"/>
                </a:lnTo>
                <a:lnTo>
                  <a:pt x="46320" y="61320"/>
                </a:lnTo>
                <a:lnTo>
                  <a:pt x="47075" y="61226"/>
                </a:lnTo>
                <a:close/>
                <a:moveTo>
                  <a:pt x="24151" y="63678"/>
                </a:moveTo>
                <a:lnTo>
                  <a:pt x="24905" y="63961"/>
                </a:lnTo>
                <a:lnTo>
                  <a:pt x="25754" y="64244"/>
                </a:lnTo>
                <a:lnTo>
                  <a:pt x="25188" y="64244"/>
                </a:lnTo>
                <a:lnTo>
                  <a:pt x="24151" y="64150"/>
                </a:lnTo>
                <a:lnTo>
                  <a:pt x="23773" y="64056"/>
                </a:lnTo>
                <a:lnTo>
                  <a:pt x="23585" y="63961"/>
                </a:lnTo>
                <a:lnTo>
                  <a:pt x="23585" y="63867"/>
                </a:lnTo>
                <a:lnTo>
                  <a:pt x="23585" y="63773"/>
                </a:lnTo>
                <a:lnTo>
                  <a:pt x="24151" y="63678"/>
                </a:lnTo>
                <a:close/>
                <a:moveTo>
                  <a:pt x="34811" y="64622"/>
                </a:moveTo>
                <a:lnTo>
                  <a:pt x="35094" y="64810"/>
                </a:lnTo>
                <a:lnTo>
                  <a:pt x="35377" y="64905"/>
                </a:lnTo>
                <a:lnTo>
                  <a:pt x="34622" y="64999"/>
                </a:lnTo>
                <a:lnTo>
                  <a:pt x="34056" y="64999"/>
                </a:lnTo>
                <a:lnTo>
                  <a:pt x="34056" y="64905"/>
                </a:lnTo>
                <a:lnTo>
                  <a:pt x="34811" y="64622"/>
                </a:lnTo>
                <a:close/>
                <a:moveTo>
                  <a:pt x="46414" y="63773"/>
                </a:moveTo>
                <a:lnTo>
                  <a:pt x="46131" y="64056"/>
                </a:lnTo>
                <a:lnTo>
                  <a:pt x="44433" y="64716"/>
                </a:lnTo>
                <a:lnTo>
                  <a:pt x="43962" y="64905"/>
                </a:lnTo>
                <a:lnTo>
                  <a:pt x="44150" y="64810"/>
                </a:lnTo>
                <a:lnTo>
                  <a:pt x="42641" y="64999"/>
                </a:lnTo>
                <a:lnTo>
                  <a:pt x="42924" y="64810"/>
                </a:lnTo>
                <a:lnTo>
                  <a:pt x="43207" y="64622"/>
                </a:lnTo>
                <a:lnTo>
                  <a:pt x="42358" y="64905"/>
                </a:lnTo>
                <a:lnTo>
                  <a:pt x="43113" y="64622"/>
                </a:lnTo>
                <a:lnTo>
                  <a:pt x="45377" y="63867"/>
                </a:lnTo>
                <a:lnTo>
                  <a:pt x="44999" y="64150"/>
                </a:lnTo>
                <a:lnTo>
                  <a:pt x="44622" y="64433"/>
                </a:lnTo>
                <a:lnTo>
                  <a:pt x="46414" y="63773"/>
                </a:lnTo>
                <a:close/>
                <a:moveTo>
                  <a:pt x="39905" y="64622"/>
                </a:moveTo>
                <a:lnTo>
                  <a:pt x="39811" y="64716"/>
                </a:lnTo>
                <a:lnTo>
                  <a:pt x="39622" y="64810"/>
                </a:lnTo>
                <a:lnTo>
                  <a:pt x="38962" y="64999"/>
                </a:lnTo>
                <a:lnTo>
                  <a:pt x="38207" y="65093"/>
                </a:lnTo>
                <a:lnTo>
                  <a:pt x="37641" y="65093"/>
                </a:lnTo>
                <a:lnTo>
                  <a:pt x="39056" y="64810"/>
                </a:lnTo>
                <a:lnTo>
                  <a:pt x="39528" y="64716"/>
                </a:lnTo>
                <a:lnTo>
                  <a:pt x="39905" y="64622"/>
                </a:lnTo>
                <a:close/>
                <a:moveTo>
                  <a:pt x="42829" y="64056"/>
                </a:moveTo>
                <a:lnTo>
                  <a:pt x="42452" y="64244"/>
                </a:lnTo>
                <a:lnTo>
                  <a:pt x="42263" y="64433"/>
                </a:lnTo>
                <a:lnTo>
                  <a:pt x="41980" y="64622"/>
                </a:lnTo>
                <a:lnTo>
                  <a:pt x="41886" y="64999"/>
                </a:lnTo>
                <a:lnTo>
                  <a:pt x="42263" y="64999"/>
                </a:lnTo>
                <a:lnTo>
                  <a:pt x="40094" y="65282"/>
                </a:lnTo>
                <a:lnTo>
                  <a:pt x="40848" y="64999"/>
                </a:lnTo>
                <a:lnTo>
                  <a:pt x="41131" y="64810"/>
                </a:lnTo>
                <a:lnTo>
                  <a:pt x="41131" y="64716"/>
                </a:lnTo>
                <a:lnTo>
                  <a:pt x="41037" y="64622"/>
                </a:lnTo>
                <a:lnTo>
                  <a:pt x="40754" y="64622"/>
                </a:lnTo>
                <a:lnTo>
                  <a:pt x="40282" y="64527"/>
                </a:lnTo>
                <a:lnTo>
                  <a:pt x="40188" y="64433"/>
                </a:lnTo>
                <a:lnTo>
                  <a:pt x="41509" y="64339"/>
                </a:lnTo>
                <a:lnTo>
                  <a:pt x="42829" y="64056"/>
                </a:lnTo>
                <a:close/>
                <a:moveTo>
                  <a:pt x="15660" y="60376"/>
                </a:moveTo>
                <a:lnTo>
                  <a:pt x="16887" y="61131"/>
                </a:lnTo>
                <a:lnTo>
                  <a:pt x="17924" y="62075"/>
                </a:lnTo>
                <a:lnTo>
                  <a:pt x="17924" y="61792"/>
                </a:lnTo>
                <a:lnTo>
                  <a:pt x="17830" y="61603"/>
                </a:lnTo>
                <a:lnTo>
                  <a:pt x="19056" y="61980"/>
                </a:lnTo>
                <a:lnTo>
                  <a:pt x="20283" y="62358"/>
                </a:lnTo>
                <a:lnTo>
                  <a:pt x="20849" y="62546"/>
                </a:lnTo>
                <a:lnTo>
                  <a:pt x="21415" y="62735"/>
                </a:lnTo>
                <a:lnTo>
                  <a:pt x="21886" y="63018"/>
                </a:lnTo>
                <a:lnTo>
                  <a:pt x="22358" y="63395"/>
                </a:lnTo>
                <a:lnTo>
                  <a:pt x="21509" y="63301"/>
                </a:lnTo>
                <a:lnTo>
                  <a:pt x="22547" y="63867"/>
                </a:lnTo>
                <a:lnTo>
                  <a:pt x="23868" y="64339"/>
                </a:lnTo>
                <a:lnTo>
                  <a:pt x="25471" y="64905"/>
                </a:lnTo>
                <a:lnTo>
                  <a:pt x="27169" y="65282"/>
                </a:lnTo>
                <a:lnTo>
                  <a:pt x="26603" y="65282"/>
                </a:lnTo>
                <a:lnTo>
                  <a:pt x="27075" y="65942"/>
                </a:lnTo>
                <a:lnTo>
                  <a:pt x="26886" y="65942"/>
                </a:lnTo>
                <a:lnTo>
                  <a:pt x="26603" y="65848"/>
                </a:lnTo>
                <a:lnTo>
                  <a:pt x="25849" y="65659"/>
                </a:lnTo>
                <a:lnTo>
                  <a:pt x="25283" y="65471"/>
                </a:lnTo>
                <a:lnTo>
                  <a:pt x="25188" y="65376"/>
                </a:lnTo>
                <a:lnTo>
                  <a:pt x="25754" y="65376"/>
                </a:lnTo>
                <a:lnTo>
                  <a:pt x="26226" y="65471"/>
                </a:lnTo>
                <a:lnTo>
                  <a:pt x="26320" y="65282"/>
                </a:lnTo>
                <a:lnTo>
                  <a:pt x="26320" y="65188"/>
                </a:lnTo>
                <a:lnTo>
                  <a:pt x="26226" y="65093"/>
                </a:lnTo>
                <a:lnTo>
                  <a:pt x="25660" y="65093"/>
                </a:lnTo>
                <a:lnTo>
                  <a:pt x="25188" y="65188"/>
                </a:lnTo>
                <a:lnTo>
                  <a:pt x="24528" y="65376"/>
                </a:lnTo>
                <a:lnTo>
                  <a:pt x="24528" y="65376"/>
                </a:lnTo>
                <a:lnTo>
                  <a:pt x="25000" y="65093"/>
                </a:lnTo>
                <a:lnTo>
                  <a:pt x="23679" y="64905"/>
                </a:lnTo>
                <a:lnTo>
                  <a:pt x="22547" y="64716"/>
                </a:lnTo>
                <a:lnTo>
                  <a:pt x="21603" y="64339"/>
                </a:lnTo>
                <a:lnTo>
                  <a:pt x="20660" y="63867"/>
                </a:lnTo>
                <a:lnTo>
                  <a:pt x="20943" y="63867"/>
                </a:lnTo>
                <a:lnTo>
                  <a:pt x="20377" y="63773"/>
                </a:lnTo>
                <a:lnTo>
                  <a:pt x="19339" y="63678"/>
                </a:lnTo>
                <a:lnTo>
                  <a:pt x="18868" y="63490"/>
                </a:lnTo>
                <a:lnTo>
                  <a:pt x="18396" y="63301"/>
                </a:lnTo>
                <a:lnTo>
                  <a:pt x="18585" y="63207"/>
                </a:lnTo>
                <a:lnTo>
                  <a:pt x="18868" y="63301"/>
                </a:lnTo>
                <a:lnTo>
                  <a:pt x="18019" y="62735"/>
                </a:lnTo>
                <a:lnTo>
                  <a:pt x="16981" y="62075"/>
                </a:lnTo>
                <a:lnTo>
                  <a:pt x="14811" y="60471"/>
                </a:lnTo>
                <a:lnTo>
                  <a:pt x="16415" y="61414"/>
                </a:lnTo>
                <a:lnTo>
                  <a:pt x="15660" y="60376"/>
                </a:lnTo>
                <a:close/>
                <a:moveTo>
                  <a:pt x="28867" y="65659"/>
                </a:moveTo>
                <a:lnTo>
                  <a:pt x="30660" y="65942"/>
                </a:lnTo>
                <a:lnTo>
                  <a:pt x="32547" y="66131"/>
                </a:lnTo>
                <a:lnTo>
                  <a:pt x="32075" y="66225"/>
                </a:lnTo>
                <a:lnTo>
                  <a:pt x="31320" y="66225"/>
                </a:lnTo>
                <a:lnTo>
                  <a:pt x="30566" y="66131"/>
                </a:lnTo>
                <a:lnTo>
                  <a:pt x="28867" y="65659"/>
                </a:lnTo>
                <a:close/>
                <a:moveTo>
                  <a:pt x="39150" y="0"/>
                </a:moveTo>
                <a:lnTo>
                  <a:pt x="39528" y="283"/>
                </a:lnTo>
                <a:lnTo>
                  <a:pt x="39622" y="378"/>
                </a:lnTo>
                <a:lnTo>
                  <a:pt x="41509" y="1038"/>
                </a:lnTo>
                <a:lnTo>
                  <a:pt x="40943" y="1132"/>
                </a:lnTo>
                <a:lnTo>
                  <a:pt x="40282" y="1227"/>
                </a:lnTo>
                <a:lnTo>
                  <a:pt x="38962" y="1038"/>
                </a:lnTo>
                <a:lnTo>
                  <a:pt x="37547" y="849"/>
                </a:lnTo>
                <a:lnTo>
                  <a:pt x="36320" y="661"/>
                </a:lnTo>
                <a:lnTo>
                  <a:pt x="36415" y="755"/>
                </a:lnTo>
                <a:lnTo>
                  <a:pt x="36415" y="849"/>
                </a:lnTo>
                <a:lnTo>
                  <a:pt x="35943" y="944"/>
                </a:lnTo>
                <a:lnTo>
                  <a:pt x="34150" y="1132"/>
                </a:lnTo>
                <a:lnTo>
                  <a:pt x="31698" y="1132"/>
                </a:lnTo>
                <a:lnTo>
                  <a:pt x="30660" y="1227"/>
                </a:lnTo>
                <a:lnTo>
                  <a:pt x="29716" y="1321"/>
                </a:lnTo>
                <a:lnTo>
                  <a:pt x="30377" y="1416"/>
                </a:lnTo>
                <a:lnTo>
                  <a:pt x="31037" y="1510"/>
                </a:lnTo>
                <a:lnTo>
                  <a:pt x="30094" y="1699"/>
                </a:lnTo>
                <a:lnTo>
                  <a:pt x="28773" y="2076"/>
                </a:lnTo>
                <a:lnTo>
                  <a:pt x="27924" y="2359"/>
                </a:lnTo>
                <a:lnTo>
                  <a:pt x="27924" y="2453"/>
                </a:lnTo>
                <a:lnTo>
                  <a:pt x="28207" y="2453"/>
                </a:lnTo>
                <a:lnTo>
                  <a:pt x="26509" y="3019"/>
                </a:lnTo>
                <a:lnTo>
                  <a:pt x="26792" y="2831"/>
                </a:lnTo>
                <a:lnTo>
                  <a:pt x="26792" y="2831"/>
                </a:lnTo>
                <a:lnTo>
                  <a:pt x="25660" y="2925"/>
                </a:lnTo>
                <a:lnTo>
                  <a:pt x="25754" y="2831"/>
                </a:lnTo>
                <a:lnTo>
                  <a:pt x="25377" y="2925"/>
                </a:lnTo>
                <a:lnTo>
                  <a:pt x="24905" y="3208"/>
                </a:lnTo>
                <a:lnTo>
                  <a:pt x="24056" y="3774"/>
                </a:lnTo>
                <a:lnTo>
                  <a:pt x="22264" y="4340"/>
                </a:lnTo>
                <a:lnTo>
                  <a:pt x="20471" y="5095"/>
                </a:lnTo>
                <a:lnTo>
                  <a:pt x="18679" y="5755"/>
                </a:lnTo>
                <a:lnTo>
                  <a:pt x="16981" y="6604"/>
                </a:lnTo>
                <a:lnTo>
                  <a:pt x="17453" y="6604"/>
                </a:lnTo>
                <a:lnTo>
                  <a:pt x="17830" y="6415"/>
                </a:lnTo>
                <a:lnTo>
                  <a:pt x="18868" y="6038"/>
                </a:lnTo>
                <a:lnTo>
                  <a:pt x="19905" y="5661"/>
                </a:lnTo>
                <a:lnTo>
                  <a:pt x="20377" y="5472"/>
                </a:lnTo>
                <a:lnTo>
                  <a:pt x="20943" y="5378"/>
                </a:lnTo>
                <a:lnTo>
                  <a:pt x="20943" y="5378"/>
                </a:lnTo>
                <a:lnTo>
                  <a:pt x="19528" y="6038"/>
                </a:lnTo>
                <a:lnTo>
                  <a:pt x="19528" y="6038"/>
                </a:lnTo>
                <a:lnTo>
                  <a:pt x="20094" y="5944"/>
                </a:lnTo>
                <a:lnTo>
                  <a:pt x="18396" y="7076"/>
                </a:lnTo>
                <a:lnTo>
                  <a:pt x="20849" y="6038"/>
                </a:lnTo>
                <a:lnTo>
                  <a:pt x="23396" y="5095"/>
                </a:lnTo>
                <a:lnTo>
                  <a:pt x="26037" y="4246"/>
                </a:lnTo>
                <a:lnTo>
                  <a:pt x="28679" y="3397"/>
                </a:lnTo>
                <a:lnTo>
                  <a:pt x="28301" y="3491"/>
                </a:lnTo>
                <a:lnTo>
                  <a:pt x="28773" y="3208"/>
                </a:lnTo>
                <a:lnTo>
                  <a:pt x="30283" y="2736"/>
                </a:lnTo>
                <a:lnTo>
                  <a:pt x="29905" y="2831"/>
                </a:lnTo>
                <a:lnTo>
                  <a:pt x="29056" y="2831"/>
                </a:lnTo>
                <a:lnTo>
                  <a:pt x="28584" y="2642"/>
                </a:lnTo>
                <a:lnTo>
                  <a:pt x="30566" y="2548"/>
                </a:lnTo>
                <a:lnTo>
                  <a:pt x="32641" y="2548"/>
                </a:lnTo>
                <a:lnTo>
                  <a:pt x="37264" y="2831"/>
                </a:lnTo>
                <a:lnTo>
                  <a:pt x="39528" y="3019"/>
                </a:lnTo>
                <a:lnTo>
                  <a:pt x="43490" y="3019"/>
                </a:lnTo>
                <a:lnTo>
                  <a:pt x="44339" y="2831"/>
                </a:lnTo>
                <a:lnTo>
                  <a:pt x="45094" y="2736"/>
                </a:lnTo>
                <a:lnTo>
                  <a:pt x="45943" y="3114"/>
                </a:lnTo>
                <a:lnTo>
                  <a:pt x="46886" y="3397"/>
                </a:lnTo>
                <a:lnTo>
                  <a:pt x="48678" y="3963"/>
                </a:lnTo>
                <a:lnTo>
                  <a:pt x="50565" y="4434"/>
                </a:lnTo>
                <a:lnTo>
                  <a:pt x="51509" y="4717"/>
                </a:lnTo>
                <a:lnTo>
                  <a:pt x="52358" y="5189"/>
                </a:lnTo>
                <a:lnTo>
                  <a:pt x="51792" y="4812"/>
                </a:lnTo>
                <a:lnTo>
                  <a:pt x="53584" y="5849"/>
                </a:lnTo>
                <a:lnTo>
                  <a:pt x="55376" y="6981"/>
                </a:lnTo>
                <a:lnTo>
                  <a:pt x="56320" y="7642"/>
                </a:lnTo>
                <a:lnTo>
                  <a:pt x="57169" y="8302"/>
                </a:lnTo>
                <a:lnTo>
                  <a:pt x="57924" y="9057"/>
                </a:lnTo>
                <a:lnTo>
                  <a:pt x="58678" y="9906"/>
                </a:lnTo>
                <a:lnTo>
                  <a:pt x="62357" y="14057"/>
                </a:lnTo>
                <a:lnTo>
                  <a:pt x="64622" y="16887"/>
                </a:lnTo>
                <a:lnTo>
                  <a:pt x="66697" y="19623"/>
                </a:lnTo>
                <a:lnTo>
                  <a:pt x="66603" y="19151"/>
                </a:lnTo>
                <a:lnTo>
                  <a:pt x="66603" y="18774"/>
                </a:lnTo>
                <a:lnTo>
                  <a:pt x="67357" y="20472"/>
                </a:lnTo>
                <a:lnTo>
                  <a:pt x="68772" y="23962"/>
                </a:lnTo>
                <a:lnTo>
                  <a:pt x="68867" y="24151"/>
                </a:lnTo>
                <a:lnTo>
                  <a:pt x="69810" y="26792"/>
                </a:lnTo>
                <a:lnTo>
                  <a:pt x="70565" y="29245"/>
                </a:lnTo>
                <a:lnTo>
                  <a:pt x="70754" y="30283"/>
                </a:lnTo>
                <a:lnTo>
                  <a:pt x="70848" y="31037"/>
                </a:lnTo>
                <a:lnTo>
                  <a:pt x="70848" y="31604"/>
                </a:lnTo>
                <a:lnTo>
                  <a:pt x="70754" y="31792"/>
                </a:lnTo>
                <a:lnTo>
                  <a:pt x="70565" y="31887"/>
                </a:lnTo>
                <a:lnTo>
                  <a:pt x="69433" y="36698"/>
                </a:lnTo>
                <a:lnTo>
                  <a:pt x="68206" y="41698"/>
                </a:lnTo>
                <a:lnTo>
                  <a:pt x="68584" y="41037"/>
                </a:lnTo>
                <a:lnTo>
                  <a:pt x="68961" y="40188"/>
                </a:lnTo>
                <a:lnTo>
                  <a:pt x="69244" y="40471"/>
                </a:lnTo>
                <a:lnTo>
                  <a:pt x="69244" y="40849"/>
                </a:lnTo>
                <a:lnTo>
                  <a:pt x="69244" y="41226"/>
                </a:lnTo>
                <a:lnTo>
                  <a:pt x="69055" y="41698"/>
                </a:lnTo>
                <a:lnTo>
                  <a:pt x="68489" y="42924"/>
                </a:lnTo>
                <a:lnTo>
                  <a:pt x="67735" y="44150"/>
                </a:lnTo>
                <a:lnTo>
                  <a:pt x="66791" y="45377"/>
                </a:lnTo>
                <a:lnTo>
                  <a:pt x="65942" y="46509"/>
                </a:lnTo>
                <a:lnTo>
                  <a:pt x="64716" y="47924"/>
                </a:lnTo>
                <a:lnTo>
                  <a:pt x="65565" y="47641"/>
                </a:lnTo>
                <a:lnTo>
                  <a:pt x="65093" y="48301"/>
                </a:lnTo>
                <a:lnTo>
                  <a:pt x="64433" y="48962"/>
                </a:lnTo>
                <a:lnTo>
                  <a:pt x="63112" y="50188"/>
                </a:lnTo>
                <a:lnTo>
                  <a:pt x="63678" y="48962"/>
                </a:lnTo>
                <a:lnTo>
                  <a:pt x="64244" y="47641"/>
                </a:lnTo>
                <a:lnTo>
                  <a:pt x="65754" y="44811"/>
                </a:lnTo>
                <a:lnTo>
                  <a:pt x="67169" y="42169"/>
                </a:lnTo>
                <a:lnTo>
                  <a:pt x="67735" y="41037"/>
                </a:lnTo>
                <a:lnTo>
                  <a:pt x="68206" y="40094"/>
                </a:lnTo>
                <a:lnTo>
                  <a:pt x="68206" y="39811"/>
                </a:lnTo>
                <a:lnTo>
                  <a:pt x="68301" y="39622"/>
                </a:lnTo>
                <a:lnTo>
                  <a:pt x="68301" y="39717"/>
                </a:lnTo>
                <a:lnTo>
                  <a:pt x="68395" y="39339"/>
                </a:lnTo>
                <a:lnTo>
                  <a:pt x="68772" y="37735"/>
                </a:lnTo>
                <a:lnTo>
                  <a:pt x="69055" y="36037"/>
                </a:lnTo>
                <a:lnTo>
                  <a:pt x="69150" y="32924"/>
                </a:lnTo>
                <a:lnTo>
                  <a:pt x="69150" y="30849"/>
                </a:lnTo>
                <a:lnTo>
                  <a:pt x="69150" y="28679"/>
                </a:lnTo>
                <a:lnTo>
                  <a:pt x="68961" y="28773"/>
                </a:lnTo>
                <a:lnTo>
                  <a:pt x="68961" y="29056"/>
                </a:lnTo>
                <a:lnTo>
                  <a:pt x="68678" y="28302"/>
                </a:lnTo>
                <a:lnTo>
                  <a:pt x="68395" y="27453"/>
                </a:lnTo>
                <a:lnTo>
                  <a:pt x="68018" y="25755"/>
                </a:lnTo>
                <a:lnTo>
                  <a:pt x="67923" y="25283"/>
                </a:lnTo>
                <a:lnTo>
                  <a:pt x="67923" y="25472"/>
                </a:lnTo>
                <a:lnTo>
                  <a:pt x="67546" y="24906"/>
                </a:lnTo>
                <a:lnTo>
                  <a:pt x="67074" y="24245"/>
                </a:lnTo>
                <a:lnTo>
                  <a:pt x="66980" y="24057"/>
                </a:lnTo>
                <a:lnTo>
                  <a:pt x="65471" y="22264"/>
                </a:lnTo>
                <a:lnTo>
                  <a:pt x="64810" y="21415"/>
                </a:lnTo>
                <a:lnTo>
                  <a:pt x="64339" y="20755"/>
                </a:lnTo>
                <a:lnTo>
                  <a:pt x="64622" y="20943"/>
                </a:lnTo>
                <a:lnTo>
                  <a:pt x="64527" y="20755"/>
                </a:lnTo>
                <a:lnTo>
                  <a:pt x="64339" y="20472"/>
                </a:lnTo>
                <a:lnTo>
                  <a:pt x="63301" y="19434"/>
                </a:lnTo>
                <a:lnTo>
                  <a:pt x="62357" y="18585"/>
                </a:lnTo>
                <a:lnTo>
                  <a:pt x="62452" y="18679"/>
                </a:lnTo>
                <a:lnTo>
                  <a:pt x="62357" y="18868"/>
                </a:lnTo>
                <a:lnTo>
                  <a:pt x="61508" y="18019"/>
                </a:lnTo>
                <a:lnTo>
                  <a:pt x="61791" y="18396"/>
                </a:lnTo>
                <a:lnTo>
                  <a:pt x="60848" y="17547"/>
                </a:lnTo>
                <a:lnTo>
                  <a:pt x="60471" y="17076"/>
                </a:lnTo>
                <a:lnTo>
                  <a:pt x="60471" y="16981"/>
                </a:lnTo>
                <a:lnTo>
                  <a:pt x="60565" y="17076"/>
                </a:lnTo>
                <a:lnTo>
                  <a:pt x="61225" y="17547"/>
                </a:lnTo>
                <a:lnTo>
                  <a:pt x="58961" y="15566"/>
                </a:lnTo>
                <a:lnTo>
                  <a:pt x="59527" y="16227"/>
                </a:lnTo>
                <a:lnTo>
                  <a:pt x="58584" y="15566"/>
                </a:lnTo>
                <a:lnTo>
                  <a:pt x="57641" y="14906"/>
                </a:lnTo>
                <a:lnTo>
                  <a:pt x="57546" y="15000"/>
                </a:lnTo>
                <a:lnTo>
                  <a:pt x="57452" y="15094"/>
                </a:lnTo>
                <a:lnTo>
                  <a:pt x="58301" y="15660"/>
                </a:lnTo>
                <a:lnTo>
                  <a:pt x="59056" y="16227"/>
                </a:lnTo>
                <a:lnTo>
                  <a:pt x="60471" y="17547"/>
                </a:lnTo>
                <a:lnTo>
                  <a:pt x="61886" y="18774"/>
                </a:lnTo>
                <a:lnTo>
                  <a:pt x="62640" y="19340"/>
                </a:lnTo>
                <a:lnTo>
                  <a:pt x="63395" y="19906"/>
                </a:lnTo>
                <a:lnTo>
                  <a:pt x="62829" y="19528"/>
                </a:lnTo>
                <a:lnTo>
                  <a:pt x="62074" y="19057"/>
                </a:lnTo>
                <a:lnTo>
                  <a:pt x="62074" y="19245"/>
                </a:lnTo>
                <a:lnTo>
                  <a:pt x="62357" y="19717"/>
                </a:lnTo>
                <a:lnTo>
                  <a:pt x="63584" y="21415"/>
                </a:lnTo>
                <a:lnTo>
                  <a:pt x="65093" y="23207"/>
                </a:lnTo>
                <a:lnTo>
                  <a:pt x="65754" y="23962"/>
                </a:lnTo>
                <a:lnTo>
                  <a:pt x="66225" y="24434"/>
                </a:lnTo>
                <a:lnTo>
                  <a:pt x="66414" y="24528"/>
                </a:lnTo>
                <a:lnTo>
                  <a:pt x="66320" y="24057"/>
                </a:lnTo>
                <a:lnTo>
                  <a:pt x="66697" y="24906"/>
                </a:lnTo>
                <a:lnTo>
                  <a:pt x="67074" y="26038"/>
                </a:lnTo>
                <a:lnTo>
                  <a:pt x="66414" y="24811"/>
                </a:lnTo>
                <a:lnTo>
                  <a:pt x="66791" y="25566"/>
                </a:lnTo>
                <a:lnTo>
                  <a:pt x="67169" y="26321"/>
                </a:lnTo>
                <a:lnTo>
                  <a:pt x="67263" y="26415"/>
                </a:lnTo>
                <a:lnTo>
                  <a:pt x="67923" y="28679"/>
                </a:lnTo>
                <a:lnTo>
                  <a:pt x="68206" y="29339"/>
                </a:lnTo>
                <a:lnTo>
                  <a:pt x="68678" y="30471"/>
                </a:lnTo>
                <a:lnTo>
                  <a:pt x="68772" y="30660"/>
                </a:lnTo>
                <a:lnTo>
                  <a:pt x="68678" y="30660"/>
                </a:lnTo>
                <a:lnTo>
                  <a:pt x="68395" y="30377"/>
                </a:lnTo>
                <a:lnTo>
                  <a:pt x="68206" y="30094"/>
                </a:lnTo>
                <a:lnTo>
                  <a:pt x="68206" y="30566"/>
                </a:lnTo>
                <a:lnTo>
                  <a:pt x="68301" y="31037"/>
                </a:lnTo>
                <a:lnTo>
                  <a:pt x="68395" y="31509"/>
                </a:lnTo>
                <a:lnTo>
                  <a:pt x="68395" y="31887"/>
                </a:lnTo>
                <a:lnTo>
                  <a:pt x="68301" y="31792"/>
                </a:lnTo>
                <a:lnTo>
                  <a:pt x="68301" y="31698"/>
                </a:lnTo>
                <a:lnTo>
                  <a:pt x="68301" y="31415"/>
                </a:lnTo>
                <a:lnTo>
                  <a:pt x="68018" y="30094"/>
                </a:lnTo>
                <a:lnTo>
                  <a:pt x="67735" y="28868"/>
                </a:lnTo>
                <a:lnTo>
                  <a:pt x="68112" y="31698"/>
                </a:lnTo>
                <a:lnTo>
                  <a:pt x="68206" y="33113"/>
                </a:lnTo>
                <a:lnTo>
                  <a:pt x="68206" y="34528"/>
                </a:lnTo>
                <a:lnTo>
                  <a:pt x="68112" y="35943"/>
                </a:lnTo>
                <a:lnTo>
                  <a:pt x="67923" y="37358"/>
                </a:lnTo>
                <a:lnTo>
                  <a:pt x="67546" y="38679"/>
                </a:lnTo>
                <a:lnTo>
                  <a:pt x="67074" y="40000"/>
                </a:lnTo>
                <a:lnTo>
                  <a:pt x="67263" y="39717"/>
                </a:lnTo>
                <a:lnTo>
                  <a:pt x="67357" y="39622"/>
                </a:lnTo>
                <a:lnTo>
                  <a:pt x="67357" y="39717"/>
                </a:lnTo>
                <a:lnTo>
                  <a:pt x="67263" y="40377"/>
                </a:lnTo>
                <a:lnTo>
                  <a:pt x="66980" y="41226"/>
                </a:lnTo>
                <a:lnTo>
                  <a:pt x="66791" y="41509"/>
                </a:lnTo>
                <a:lnTo>
                  <a:pt x="66697" y="41603"/>
                </a:lnTo>
                <a:lnTo>
                  <a:pt x="66414" y="42075"/>
                </a:lnTo>
                <a:lnTo>
                  <a:pt x="65754" y="43962"/>
                </a:lnTo>
                <a:lnTo>
                  <a:pt x="64905" y="46132"/>
                </a:lnTo>
                <a:lnTo>
                  <a:pt x="64150" y="47547"/>
                </a:lnTo>
                <a:lnTo>
                  <a:pt x="63395" y="48867"/>
                </a:lnTo>
                <a:lnTo>
                  <a:pt x="62546" y="50094"/>
                </a:lnTo>
                <a:lnTo>
                  <a:pt x="61697" y="51320"/>
                </a:lnTo>
                <a:lnTo>
                  <a:pt x="60376" y="52452"/>
                </a:lnTo>
                <a:lnTo>
                  <a:pt x="59810" y="53112"/>
                </a:lnTo>
                <a:lnTo>
                  <a:pt x="59244" y="53773"/>
                </a:lnTo>
                <a:lnTo>
                  <a:pt x="59999" y="53301"/>
                </a:lnTo>
                <a:lnTo>
                  <a:pt x="59905" y="53490"/>
                </a:lnTo>
                <a:lnTo>
                  <a:pt x="58018" y="54999"/>
                </a:lnTo>
                <a:lnTo>
                  <a:pt x="57075" y="55660"/>
                </a:lnTo>
                <a:lnTo>
                  <a:pt x="56037" y="56226"/>
                </a:lnTo>
                <a:lnTo>
                  <a:pt x="57924" y="54716"/>
                </a:lnTo>
                <a:lnTo>
                  <a:pt x="58867" y="53867"/>
                </a:lnTo>
                <a:lnTo>
                  <a:pt x="59716" y="53018"/>
                </a:lnTo>
                <a:lnTo>
                  <a:pt x="58961" y="53679"/>
                </a:lnTo>
                <a:lnTo>
                  <a:pt x="58207" y="54245"/>
                </a:lnTo>
                <a:lnTo>
                  <a:pt x="56603" y="55282"/>
                </a:lnTo>
                <a:lnTo>
                  <a:pt x="54905" y="56226"/>
                </a:lnTo>
                <a:lnTo>
                  <a:pt x="53301" y="57263"/>
                </a:lnTo>
                <a:lnTo>
                  <a:pt x="52735" y="57452"/>
                </a:lnTo>
                <a:lnTo>
                  <a:pt x="51509" y="57924"/>
                </a:lnTo>
                <a:lnTo>
                  <a:pt x="47829" y="59527"/>
                </a:lnTo>
                <a:lnTo>
                  <a:pt x="43962" y="61226"/>
                </a:lnTo>
                <a:lnTo>
                  <a:pt x="42358" y="61886"/>
                </a:lnTo>
                <a:lnTo>
                  <a:pt x="41414" y="62169"/>
                </a:lnTo>
                <a:lnTo>
                  <a:pt x="39433" y="62452"/>
                </a:lnTo>
                <a:lnTo>
                  <a:pt x="37169" y="62641"/>
                </a:lnTo>
                <a:lnTo>
                  <a:pt x="33679" y="62829"/>
                </a:lnTo>
                <a:lnTo>
                  <a:pt x="31226" y="62924"/>
                </a:lnTo>
                <a:lnTo>
                  <a:pt x="29528" y="62924"/>
                </a:lnTo>
                <a:lnTo>
                  <a:pt x="28301" y="62735"/>
                </a:lnTo>
                <a:lnTo>
                  <a:pt x="27075" y="62546"/>
                </a:lnTo>
                <a:lnTo>
                  <a:pt x="25754" y="62263"/>
                </a:lnTo>
                <a:lnTo>
                  <a:pt x="24622" y="61886"/>
                </a:lnTo>
                <a:lnTo>
                  <a:pt x="23396" y="61414"/>
                </a:lnTo>
                <a:lnTo>
                  <a:pt x="21320" y="60565"/>
                </a:lnTo>
                <a:lnTo>
                  <a:pt x="21509" y="60754"/>
                </a:lnTo>
                <a:lnTo>
                  <a:pt x="21698" y="60848"/>
                </a:lnTo>
                <a:lnTo>
                  <a:pt x="22169" y="61131"/>
                </a:lnTo>
                <a:lnTo>
                  <a:pt x="21037" y="60659"/>
                </a:lnTo>
                <a:lnTo>
                  <a:pt x="19434" y="59905"/>
                </a:lnTo>
                <a:lnTo>
                  <a:pt x="15754" y="57924"/>
                </a:lnTo>
                <a:lnTo>
                  <a:pt x="12453" y="56037"/>
                </a:lnTo>
                <a:lnTo>
                  <a:pt x="11415" y="55377"/>
                </a:lnTo>
                <a:lnTo>
                  <a:pt x="11226" y="55188"/>
                </a:lnTo>
                <a:lnTo>
                  <a:pt x="11132" y="55094"/>
                </a:lnTo>
                <a:lnTo>
                  <a:pt x="10377" y="54433"/>
                </a:lnTo>
                <a:lnTo>
                  <a:pt x="9717" y="53679"/>
                </a:lnTo>
                <a:lnTo>
                  <a:pt x="9717" y="53962"/>
                </a:lnTo>
                <a:lnTo>
                  <a:pt x="9622" y="54150"/>
                </a:lnTo>
                <a:lnTo>
                  <a:pt x="9528" y="54245"/>
                </a:lnTo>
                <a:lnTo>
                  <a:pt x="9434" y="54245"/>
                </a:lnTo>
                <a:lnTo>
                  <a:pt x="9151" y="54056"/>
                </a:lnTo>
                <a:lnTo>
                  <a:pt x="8868" y="53679"/>
                </a:lnTo>
                <a:lnTo>
                  <a:pt x="8585" y="53301"/>
                </a:lnTo>
                <a:lnTo>
                  <a:pt x="8302" y="52829"/>
                </a:lnTo>
                <a:lnTo>
                  <a:pt x="8302" y="52546"/>
                </a:lnTo>
                <a:lnTo>
                  <a:pt x="8302" y="52452"/>
                </a:lnTo>
                <a:lnTo>
                  <a:pt x="8396" y="52452"/>
                </a:lnTo>
                <a:lnTo>
                  <a:pt x="7924" y="52263"/>
                </a:lnTo>
                <a:lnTo>
                  <a:pt x="7358" y="51886"/>
                </a:lnTo>
                <a:lnTo>
                  <a:pt x="6038" y="50660"/>
                </a:lnTo>
                <a:lnTo>
                  <a:pt x="5849" y="50377"/>
                </a:lnTo>
                <a:lnTo>
                  <a:pt x="5566" y="50094"/>
                </a:lnTo>
                <a:lnTo>
                  <a:pt x="5566" y="50188"/>
                </a:lnTo>
                <a:lnTo>
                  <a:pt x="4811" y="49339"/>
                </a:lnTo>
                <a:lnTo>
                  <a:pt x="4717" y="49150"/>
                </a:lnTo>
                <a:lnTo>
                  <a:pt x="5189" y="49433"/>
                </a:lnTo>
                <a:lnTo>
                  <a:pt x="5377" y="49528"/>
                </a:lnTo>
                <a:lnTo>
                  <a:pt x="5472" y="49716"/>
                </a:lnTo>
                <a:lnTo>
                  <a:pt x="5660" y="50094"/>
                </a:lnTo>
                <a:lnTo>
                  <a:pt x="5377" y="49056"/>
                </a:lnTo>
                <a:lnTo>
                  <a:pt x="5000" y="48113"/>
                </a:lnTo>
                <a:lnTo>
                  <a:pt x="4057" y="45660"/>
                </a:lnTo>
                <a:lnTo>
                  <a:pt x="3585" y="44150"/>
                </a:lnTo>
                <a:lnTo>
                  <a:pt x="3208" y="42358"/>
                </a:lnTo>
                <a:lnTo>
                  <a:pt x="3396" y="42547"/>
                </a:lnTo>
                <a:lnTo>
                  <a:pt x="3491" y="42452"/>
                </a:lnTo>
                <a:lnTo>
                  <a:pt x="3585" y="42547"/>
                </a:lnTo>
                <a:lnTo>
                  <a:pt x="3774" y="42641"/>
                </a:lnTo>
                <a:lnTo>
                  <a:pt x="3679" y="40849"/>
                </a:lnTo>
                <a:lnTo>
                  <a:pt x="3585" y="38962"/>
                </a:lnTo>
                <a:lnTo>
                  <a:pt x="3679" y="37169"/>
                </a:lnTo>
                <a:lnTo>
                  <a:pt x="3774" y="36320"/>
                </a:lnTo>
                <a:lnTo>
                  <a:pt x="4057" y="35566"/>
                </a:lnTo>
                <a:lnTo>
                  <a:pt x="4434" y="33585"/>
                </a:lnTo>
                <a:lnTo>
                  <a:pt x="4434" y="33962"/>
                </a:lnTo>
                <a:lnTo>
                  <a:pt x="4528" y="34245"/>
                </a:lnTo>
                <a:lnTo>
                  <a:pt x="4717" y="32264"/>
                </a:lnTo>
                <a:lnTo>
                  <a:pt x="5189" y="30283"/>
                </a:lnTo>
                <a:lnTo>
                  <a:pt x="5755" y="28302"/>
                </a:lnTo>
                <a:lnTo>
                  <a:pt x="6604" y="26321"/>
                </a:lnTo>
                <a:lnTo>
                  <a:pt x="7453" y="24340"/>
                </a:lnTo>
                <a:lnTo>
                  <a:pt x="8585" y="22547"/>
                </a:lnTo>
                <a:lnTo>
                  <a:pt x="9717" y="20755"/>
                </a:lnTo>
                <a:lnTo>
                  <a:pt x="10943" y="19245"/>
                </a:lnTo>
                <a:lnTo>
                  <a:pt x="10849" y="19057"/>
                </a:lnTo>
                <a:lnTo>
                  <a:pt x="10849" y="18868"/>
                </a:lnTo>
                <a:lnTo>
                  <a:pt x="11132" y="18396"/>
                </a:lnTo>
                <a:lnTo>
                  <a:pt x="11604" y="17830"/>
                </a:lnTo>
                <a:lnTo>
                  <a:pt x="12264" y="17076"/>
                </a:lnTo>
                <a:lnTo>
                  <a:pt x="14151" y="15472"/>
                </a:lnTo>
                <a:lnTo>
                  <a:pt x="16415" y="13585"/>
                </a:lnTo>
                <a:lnTo>
                  <a:pt x="18868" y="11793"/>
                </a:lnTo>
                <a:lnTo>
                  <a:pt x="21226" y="10095"/>
                </a:lnTo>
                <a:lnTo>
                  <a:pt x="23302" y="8868"/>
                </a:lnTo>
                <a:lnTo>
                  <a:pt x="24717" y="8113"/>
                </a:lnTo>
                <a:lnTo>
                  <a:pt x="24245" y="8491"/>
                </a:lnTo>
                <a:lnTo>
                  <a:pt x="23773" y="8774"/>
                </a:lnTo>
                <a:lnTo>
                  <a:pt x="24811" y="8208"/>
                </a:lnTo>
                <a:lnTo>
                  <a:pt x="25566" y="7830"/>
                </a:lnTo>
                <a:lnTo>
                  <a:pt x="27452" y="6981"/>
                </a:lnTo>
                <a:lnTo>
                  <a:pt x="27264" y="6981"/>
                </a:lnTo>
                <a:lnTo>
                  <a:pt x="26981" y="6887"/>
                </a:lnTo>
                <a:lnTo>
                  <a:pt x="27830" y="6604"/>
                </a:lnTo>
                <a:lnTo>
                  <a:pt x="29056" y="6132"/>
                </a:lnTo>
                <a:lnTo>
                  <a:pt x="28679" y="6415"/>
                </a:lnTo>
                <a:lnTo>
                  <a:pt x="29056" y="6510"/>
                </a:lnTo>
                <a:lnTo>
                  <a:pt x="28962" y="6698"/>
                </a:lnTo>
                <a:lnTo>
                  <a:pt x="30283" y="6227"/>
                </a:lnTo>
                <a:lnTo>
                  <a:pt x="31698" y="5755"/>
                </a:lnTo>
                <a:lnTo>
                  <a:pt x="33113" y="5378"/>
                </a:lnTo>
                <a:lnTo>
                  <a:pt x="33867" y="5189"/>
                </a:lnTo>
                <a:lnTo>
                  <a:pt x="34169" y="5151"/>
                </a:lnTo>
                <a:lnTo>
                  <a:pt x="34169" y="5151"/>
                </a:lnTo>
                <a:lnTo>
                  <a:pt x="34905" y="4906"/>
                </a:lnTo>
                <a:lnTo>
                  <a:pt x="35754" y="4812"/>
                </a:lnTo>
                <a:lnTo>
                  <a:pt x="36603" y="4812"/>
                </a:lnTo>
                <a:lnTo>
                  <a:pt x="37547" y="4717"/>
                </a:lnTo>
                <a:lnTo>
                  <a:pt x="37830" y="4717"/>
                </a:lnTo>
                <a:lnTo>
                  <a:pt x="38396" y="4529"/>
                </a:lnTo>
                <a:lnTo>
                  <a:pt x="38867" y="4340"/>
                </a:lnTo>
                <a:lnTo>
                  <a:pt x="38867" y="4623"/>
                </a:lnTo>
                <a:lnTo>
                  <a:pt x="42735" y="4340"/>
                </a:lnTo>
                <a:lnTo>
                  <a:pt x="43207" y="4529"/>
                </a:lnTo>
                <a:lnTo>
                  <a:pt x="43018" y="4529"/>
                </a:lnTo>
                <a:lnTo>
                  <a:pt x="43867" y="4623"/>
                </a:lnTo>
                <a:lnTo>
                  <a:pt x="44811" y="4434"/>
                </a:lnTo>
                <a:lnTo>
                  <a:pt x="45094" y="4717"/>
                </a:lnTo>
                <a:lnTo>
                  <a:pt x="45754" y="4906"/>
                </a:lnTo>
                <a:lnTo>
                  <a:pt x="47546" y="5189"/>
                </a:lnTo>
                <a:lnTo>
                  <a:pt x="49622" y="5566"/>
                </a:lnTo>
                <a:lnTo>
                  <a:pt x="51131" y="5849"/>
                </a:lnTo>
                <a:lnTo>
                  <a:pt x="51131" y="5849"/>
                </a:lnTo>
                <a:lnTo>
                  <a:pt x="49244" y="5095"/>
                </a:lnTo>
                <a:lnTo>
                  <a:pt x="46886" y="4529"/>
                </a:lnTo>
                <a:lnTo>
                  <a:pt x="44433" y="3963"/>
                </a:lnTo>
                <a:lnTo>
                  <a:pt x="41980" y="3491"/>
                </a:lnTo>
                <a:lnTo>
                  <a:pt x="39528" y="3302"/>
                </a:lnTo>
                <a:lnTo>
                  <a:pt x="37358" y="3208"/>
                </a:lnTo>
                <a:lnTo>
                  <a:pt x="36415" y="3208"/>
                </a:lnTo>
                <a:lnTo>
                  <a:pt x="35565" y="3302"/>
                </a:lnTo>
                <a:lnTo>
                  <a:pt x="34811" y="3491"/>
                </a:lnTo>
                <a:lnTo>
                  <a:pt x="34150" y="3680"/>
                </a:lnTo>
                <a:lnTo>
                  <a:pt x="33490" y="3585"/>
                </a:lnTo>
                <a:lnTo>
                  <a:pt x="32830" y="3491"/>
                </a:lnTo>
                <a:lnTo>
                  <a:pt x="31509" y="3585"/>
                </a:lnTo>
                <a:lnTo>
                  <a:pt x="30000" y="3868"/>
                </a:lnTo>
                <a:lnTo>
                  <a:pt x="28490" y="4246"/>
                </a:lnTo>
                <a:lnTo>
                  <a:pt x="26981" y="4812"/>
                </a:lnTo>
                <a:lnTo>
                  <a:pt x="25471" y="5472"/>
                </a:lnTo>
                <a:lnTo>
                  <a:pt x="23868" y="6321"/>
                </a:lnTo>
                <a:lnTo>
                  <a:pt x="22358" y="7170"/>
                </a:lnTo>
                <a:lnTo>
                  <a:pt x="20849" y="8113"/>
                </a:lnTo>
                <a:lnTo>
                  <a:pt x="19339" y="9151"/>
                </a:lnTo>
                <a:lnTo>
                  <a:pt x="17924" y="10283"/>
                </a:lnTo>
                <a:lnTo>
                  <a:pt x="16604" y="11321"/>
                </a:lnTo>
                <a:lnTo>
                  <a:pt x="14056" y="13491"/>
                </a:lnTo>
                <a:lnTo>
                  <a:pt x="12075" y="15472"/>
                </a:lnTo>
                <a:lnTo>
                  <a:pt x="9717" y="18491"/>
                </a:lnTo>
                <a:lnTo>
                  <a:pt x="10000" y="17830"/>
                </a:lnTo>
                <a:lnTo>
                  <a:pt x="10377" y="17264"/>
                </a:lnTo>
                <a:lnTo>
                  <a:pt x="9717" y="18113"/>
                </a:lnTo>
                <a:lnTo>
                  <a:pt x="9056" y="19057"/>
                </a:lnTo>
                <a:lnTo>
                  <a:pt x="9151" y="19245"/>
                </a:lnTo>
                <a:lnTo>
                  <a:pt x="8396" y="20189"/>
                </a:lnTo>
                <a:lnTo>
                  <a:pt x="9151" y="18774"/>
                </a:lnTo>
                <a:lnTo>
                  <a:pt x="8019" y="20377"/>
                </a:lnTo>
                <a:lnTo>
                  <a:pt x="7075" y="22075"/>
                </a:lnTo>
                <a:lnTo>
                  <a:pt x="6226" y="23868"/>
                </a:lnTo>
                <a:lnTo>
                  <a:pt x="5472" y="25755"/>
                </a:lnTo>
                <a:lnTo>
                  <a:pt x="4151" y="29434"/>
                </a:lnTo>
                <a:lnTo>
                  <a:pt x="2924" y="32924"/>
                </a:lnTo>
                <a:lnTo>
                  <a:pt x="3019" y="33113"/>
                </a:lnTo>
                <a:lnTo>
                  <a:pt x="2924" y="33773"/>
                </a:lnTo>
                <a:lnTo>
                  <a:pt x="2453" y="36509"/>
                </a:lnTo>
                <a:lnTo>
                  <a:pt x="1981" y="39434"/>
                </a:lnTo>
                <a:lnTo>
                  <a:pt x="1981" y="39528"/>
                </a:lnTo>
                <a:lnTo>
                  <a:pt x="1981" y="39905"/>
                </a:lnTo>
                <a:lnTo>
                  <a:pt x="1792" y="41415"/>
                </a:lnTo>
                <a:lnTo>
                  <a:pt x="1698" y="42358"/>
                </a:lnTo>
                <a:lnTo>
                  <a:pt x="1698" y="43301"/>
                </a:lnTo>
                <a:lnTo>
                  <a:pt x="1792" y="44245"/>
                </a:lnTo>
                <a:lnTo>
                  <a:pt x="1887" y="44999"/>
                </a:lnTo>
                <a:lnTo>
                  <a:pt x="2170" y="46603"/>
                </a:lnTo>
                <a:lnTo>
                  <a:pt x="2170" y="46603"/>
                </a:lnTo>
                <a:lnTo>
                  <a:pt x="1887" y="46415"/>
                </a:lnTo>
                <a:lnTo>
                  <a:pt x="1792" y="46320"/>
                </a:lnTo>
                <a:lnTo>
                  <a:pt x="1792" y="46509"/>
                </a:lnTo>
                <a:lnTo>
                  <a:pt x="1981" y="46981"/>
                </a:lnTo>
                <a:lnTo>
                  <a:pt x="1415" y="46132"/>
                </a:lnTo>
                <a:lnTo>
                  <a:pt x="1509" y="46509"/>
                </a:lnTo>
                <a:lnTo>
                  <a:pt x="1321" y="46981"/>
                </a:lnTo>
                <a:lnTo>
                  <a:pt x="472" y="45471"/>
                </a:lnTo>
                <a:lnTo>
                  <a:pt x="377" y="45565"/>
                </a:lnTo>
                <a:lnTo>
                  <a:pt x="283" y="45660"/>
                </a:lnTo>
                <a:lnTo>
                  <a:pt x="189" y="45660"/>
                </a:lnTo>
                <a:lnTo>
                  <a:pt x="0" y="45565"/>
                </a:lnTo>
                <a:lnTo>
                  <a:pt x="0" y="45565"/>
                </a:lnTo>
                <a:lnTo>
                  <a:pt x="1038" y="47924"/>
                </a:lnTo>
                <a:lnTo>
                  <a:pt x="2264" y="50282"/>
                </a:lnTo>
                <a:lnTo>
                  <a:pt x="2075" y="49905"/>
                </a:lnTo>
                <a:lnTo>
                  <a:pt x="2170" y="49528"/>
                </a:lnTo>
                <a:lnTo>
                  <a:pt x="2736" y="50188"/>
                </a:lnTo>
                <a:lnTo>
                  <a:pt x="3208" y="50660"/>
                </a:lnTo>
                <a:lnTo>
                  <a:pt x="3396" y="50943"/>
                </a:lnTo>
                <a:lnTo>
                  <a:pt x="3396" y="51037"/>
                </a:lnTo>
                <a:lnTo>
                  <a:pt x="3302" y="50943"/>
                </a:lnTo>
                <a:lnTo>
                  <a:pt x="3302" y="50943"/>
                </a:lnTo>
                <a:lnTo>
                  <a:pt x="3585" y="51320"/>
                </a:lnTo>
                <a:lnTo>
                  <a:pt x="4623" y="53207"/>
                </a:lnTo>
                <a:lnTo>
                  <a:pt x="5755" y="55094"/>
                </a:lnTo>
                <a:lnTo>
                  <a:pt x="7075" y="56886"/>
                </a:lnTo>
                <a:lnTo>
                  <a:pt x="8585" y="58490"/>
                </a:lnTo>
                <a:lnTo>
                  <a:pt x="10189" y="59999"/>
                </a:lnTo>
                <a:lnTo>
                  <a:pt x="11792" y="61414"/>
                </a:lnTo>
                <a:lnTo>
                  <a:pt x="13585" y="62735"/>
                </a:lnTo>
                <a:lnTo>
                  <a:pt x="15471" y="63867"/>
                </a:lnTo>
                <a:lnTo>
                  <a:pt x="17641" y="64905"/>
                </a:lnTo>
                <a:lnTo>
                  <a:pt x="20000" y="65942"/>
                </a:lnTo>
                <a:lnTo>
                  <a:pt x="22358" y="66697"/>
                </a:lnTo>
                <a:lnTo>
                  <a:pt x="24811" y="67263"/>
                </a:lnTo>
                <a:lnTo>
                  <a:pt x="27264" y="67735"/>
                </a:lnTo>
                <a:lnTo>
                  <a:pt x="29811" y="68018"/>
                </a:lnTo>
                <a:lnTo>
                  <a:pt x="32264" y="68206"/>
                </a:lnTo>
                <a:lnTo>
                  <a:pt x="34811" y="68112"/>
                </a:lnTo>
                <a:lnTo>
                  <a:pt x="36981" y="67829"/>
                </a:lnTo>
                <a:lnTo>
                  <a:pt x="40471" y="67263"/>
                </a:lnTo>
                <a:lnTo>
                  <a:pt x="44056" y="66508"/>
                </a:lnTo>
                <a:lnTo>
                  <a:pt x="45565" y="66131"/>
                </a:lnTo>
                <a:lnTo>
                  <a:pt x="46509" y="65848"/>
                </a:lnTo>
                <a:lnTo>
                  <a:pt x="46509" y="65942"/>
                </a:lnTo>
                <a:lnTo>
                  <a:pt x="48018" y="65376"/>
                </a:lnTo>
                <a:lnTo>
                  <a:pt x="49527" y="64622"/>
                </a:lnTo>
                <a:lnTo>
                  <a:pt x="48867" y="64810"/>
                </a:lnTo>
                <a:lnTo>
                  <a:pt x="50754" y="63773"/>
                </a:lnTo>
                <a:lnTo>
                  <a:pt x="52546" y="62641"/>
                </a:lnTo>
                <a:lnTo>
                  <a:pt x="54244" y="61320"/>
                </a:lnTo>
                <a:lnTo>
                  <a:pt x="56037" y="59810"/>
                </a:lnTo>
                <a:lnTo>
                  <a:pt x="55282" y="60659"/>
                </a:lnTo>
                <a:lnTo>
                  <a:pt x="57263" y="59056"/>
                </a:lnTo>
                <a:lnTo>
                  <a:pt x="58112" y="58395"/>
                </a:lnTo>
                <a:lnTo>
                  <a:pt x="58207" y="58301"/>
                </a:lnTo>
                <a:lnTo>
                  <a:pt x="58112" y="58301"/>
                </a:lnTo>
                <a:lnTo>
                  <a:pt x="58584" y="57924"/>
                </a:lnTo>
                <a:lnTo>
                  <a:pt x="59056" y="57546"/>
                </a:lnTo>
                <a:lnTo>
                  <a:pt x="59999" y="56414"/>
                </a:lnTo>
                <a:lnTo>
                  <a:pt x="61414" y="55188"/>
                </a:lnTo>
                <a:lnTo>
                  <a:pt x="61414" y="55188"/>
                </a:lnTo>
                <a:lnTo>
                  <a:pt x="61131" y="55282"/>
                </a:lnTo>
                <a:lnTo>
                  <a:pt x="61508" y="54811"/>
                </a:lnTo>
                <a:lnTo>
                  <a:pt x="62735" y="53867"/>
                </a:lnTo>
                <a:lnTo>
                  <a:pt x="63867" y="52735"/>
                </a:lnTo>
                <a:lnTo>
                  <a:pt x="66131" y="50471"/>
                </a:lnTo>
                <a:lnTo>
                  <a:pt x="66131" y="50565"/>
                </a:lnTo>
                <a:lnTo>
                  <a:pt x="66320" y="50660"/>
                </a:lnTo>
                <a:lnTo>
                  <a:pt x="66414" y="50660"/>
                </a:lnTo>
                <a:lnTo>
                  <a:pt x="66603" y="50565"/>
                </a:lnTo>
                <a:lnTo>
                  <a:pt x="66603" y="50754"/>
                </a:lnTo>
                <a:lnTo>
                  <a:pt x="66508" y="50943"/>
                </a:lnTo>
                <a:lnTo>
                  <a:pt x="65848" y="51603"/>
                </a:lnTo>
                <a:lnTo>
                  <a:pt x="64999" y="52546"/>
                </a:lnTo>
                <a:lnTo>
                  <a:pt x="65376" y="52358"/>
                </a:lnTo>
                <a:lnTo>
                  <a:pt x="65848" y="52075"/>
                </a:lnTo>
                <a:lnTo>
                  <a:pt x="66697" y="51320"/>
                </a:lnTo>
                <a:lnTo>
                  <a:pt x="67546" y="50282"/>
                </a:lnTo>
                <a:lnTo>
                  <a:pt x="68301" y="49056"/>
                </a:lnTo>
                <a:lnTo>
                  <a:pt x="69055" y="47830"/>
                </a:lnTo>
                <a:lnTo>
                  <a:pt x="69716" y="46603"/>
                </a:lnTo>
                <a:lnTo>
                  <a:pt x="70565" y="44811"/>
                </a:lnTo>
                <a:lnTo>
                  <a:pt x="70282" y="45094"/>
                </a:lnTo>
                <a:lnTo>
                  <a:pt x="70942" y="43490"/>
                </a:lnTo>
                <a:lnTo>
                  <a:pt x="71037" y="43396"/>
                </a:lnTo>
                <a:lnTo>
                  <a:pt x="71697" y="41320"/>
                </a:lnTo>
                <a:lnTo>
                  <a:pt x="72263" y="39245"/>
                </a:lnTo>
                <a:lnTo>
                  <a:pt x="72640" y="37358"/>
                </a:lnTo>
                <a:lnTo>
                  <a:pt x="72923" y="35849"/>
                </a:lnTo>
                <a:lnTo>
                  <a:pt x="72829" y="36226"/>
                </a:lnTo>
                <a:lnTo>
                  <a:pt x="72735" y="36698"/>
                </a:lnTo>
                <a:lnTo>
                  <a:pt x="72452" y="36981"/>
                </a:lnTo>
                <a:lnTo>
                  <a:pt x="72169" y="37358"/>
                </a:lnTo>
                <a:lnTo>
                  <a:pt x="72263" y="36981"/>
                </a:lnTo>
                <a:lnTo>
                  <a:pt x="72452" y="36415"/>
                </a:lnTo>
                <a:lnTo>
                  <a:pt x="72452" y="35849"/>
                </a:lnTo>
                <a:lnTo>
                  <a:pt x="72357" y="35660"/>
                </a:lnTo>
                <a:lnTo>
                  <a:pt x="72263" y="35471"/>
                </a:lnTo>
                <a:lnTo>
                  <a:pt x="72640" y="33868"/>
                </a:lnTo>
                <a:lnTo>
                  <a:pt x="72735" y="33113"/>
                </a:lnTo>
                <a:lnTo>
                  <a:pt x="72735" y="32358"/>
                </a:lnTo>
                <a:lnTo>
                  <a:pt x="72923" y="33207"/>
                </a:lnTo>
                <a:lnTo>
                  <a:pt x="73018" y="34151"/>
                </a:lnTo>
                <a:lnTo>
                  <a:pt x="72923" y="32358"/>
                </a:lnTo>
                <a:lnTo>
                  <a:pt x="72923" y="31792"/>
                </a:lnTo>
                <a:lnTo>
                  <a:pt x="73112" y="30754"/>
                </a:lnTo>
                <a:lnTo>
                  <a:pt x="72829" y="31604"/>
                </a:lnTo>
                <a:lnTo>
                  <a:pt x="72735" y="30283"/>
                </a:lnTo>
                <a:lnTo>
                  <a:pt x="72546" y="28868"/>
                </a:lnTo>
                <a:lnTo>
                  <a:pt x="72357" y="27641"/>
                </a:lnTo>
                <a:lnTo>
                  <a:pt x="71980" y="26038"/>
                </a:lnTo>
                <a:lnTo>
                  <a:pt x="71414" y="24151"/>
                </a:lnTo>
                <a:lnTo>
                  <a:pt x="70754" y="22170"/>
                </a:lnTo>
                <a:lnTo>
                  <a:pt x="69905" y="20000"/>
                </a:lnTo>
                <a:lnTo>
                  <a:pt x="68867" y="18019"/>
                </a:lnTo>
                <a:lnTo>
                  <a:pt x="68301" y="16981"/>
                </a:lnTo>
                <a:lnTo>
                  <a:pt x="67735" y="16132"/>
                </a:lnTo>
                <a:lnTo>
                  <a:pt x="67074" y="15283"/>
                </a:lnTo>
                <a:lnTo>
                  <a:pt x="66414" y="14434"/>
                </a:lnTo>
                <a:lnTo>
                  <a:pt x="66508" y="14623"/>
                </a:lnTo>
                <a:lnTo>
                  <a:pt x="66414" y="14906"/>
                </a:lnTo>
                <a:lnTo>
                  <a:pt x="65754" y="14057"/>
                </a:lnTo>
                <a:lnTo>
                  <a:pt x="65093" y="13113"/>
                </a:lnTo>
                <a:lnTo>
                  <a:pt x="64537" y="12278"/>
                </a:lnTo>
                <a:lnTo>
                  <a:pt x="62924" y="10755"/>
                </a:lnTo>
                <a:lnTo>
                  <a:pt x="63018" y="10755"/>
                </a:lnTo>
                <a:lnTo>
                  <a:pt x="63018" y="10661"/>
                </a:lnTo>
                <a:lnTo>
                  <a:pt x="62924" y="10472"/>
                </a:lnTo>
                <a:lnTo>
                  <a:pt x="62263" y="9717"/>
                </a:lnTo>
                <a:lnTo>
                  <a:pt x="60376" y="7830"/>
                </a:lnTo>
                <a:lnTo>
                  <a:pt x="60754" y="8396"/>
                </a:lnTo>
                <a:lnTo>
                  <a:pt x="61131" y="8774"/>
                </a:lnTo>
                <a:lnTo>
                  <a:pt x="60376" y="8396"/>
                </a:lnTo>
                <a:lnTo>
                  <a:pt x="59716" y="7925"/>
                </a:lnTo>
                <a:lnTo>
                  <a:pt x="59087" y="7476"/>
                </a:lnTo>
                <a:lnTo>
                  <a:pt x="59810" y="8302"/>
                </a:lnTo>
                <a:lnTo>
                  <a:pt x="58678" y="7642"/>
                </a:lnTo>
                <a:lnTo>
                  <a:pt x="57641" y="6981"/>
                </a:lnTo>
                <a:lnTo>
                  <a:pt x="55471" y="5472"/>
                </a:lnTo>
                <a:lnTo>
                  <a:pt x="53301" y="4057"/>
                </a:lnTo>
                <a:lnTo>
                  <a:pt x="52169" y="3397"/>
                </a:lnTo>
                <a:lnTo>
                  <a:pt x="51037" y="2831"/>
                </a:lnTo>
                <a:lnTo>
                  <a:pt x="52075" y="2831"/>
                </a:lnTo>
                <a:lnTo>
                  <a:pt x="50660" y="1982"/>
                </a:lnTo>
                <a:lnTo>
                  <a:pt x="49811" y="1604"/>
                </a:lnTo>
                <a:lnTo>
                  <a:pt x="48867" y="1227"/>
                </a:lnTo>
                <a:lnTo>
                  <a:pt x="48018" y="849"/>
                </a:lnTo>
                <a:lnTo>
                  <a:pt x="47075" y="661"/>
                </a:lnTo>
                <a:lnTo>
                  <a:pt x="46226" y="566"/>
                </a:lnTo>
                <a:lnTo>
                  <a:pt x="45471" y="661"/>
                </a:lnTo>
                <a:lnTo>
                  <a:pt x="46226" y="849"/>
                </a:lnTo>
                <a:lnTo>
                  <a:pt x="46866" y="1215"/>
                </a:lnTo>
                <a:lnTo>
                  <a:pt x="46980" y="1227"/>
                </a:lnTo>
                <a:lnTo>
                  <a:pt x="47452" y="1416"/>
                </a:lnTo>
                <a:lnTo>
                  <a:pt x="47924" y="1510"/>
                </a:lnTo>
                <a:lnTo>
                  <a:pt x="47358" y="1321"/>
                </a:lnTo>
                <a:lnTo>
                  <a:pt x="46886" y="944"/>
                </a:lnTo>
                <a:lnTo>
                  <a:pt x="47829" y="1227"/>
                </a:lnTo>
                <a:lnTo>
                  <a:pt x="48773" y="1604"/>
                </a:lnTo>
                <a:lnTo>
                  <a:pt x="49622" y="2076"/>
                </a:lnTo>
                <a:lnTo>
                  <a:pt x="50377" y="2642"/>
                </a:lnTo>
                <a:lnTo>
                  <a:pt x="50377" y="2642"/>
                </a:lnTo>
                <a:lnTo>
                  <a:pt x="49622" y="2265"/>
                </a:lnTo>
                <a:lnTo>
                  <a:pt x="48584" y="1887"/>
                </a:lnTo>
                <a:lnTo>
                  <a:pt x="47358" y="1510"/>
                </a:lnTo>
                <a:lnTo>
                  <a:pt x="46037" y="1132"/>
                </a:lnTo>
                <a:lnTo>
                  <a:pt x="46809" y="1210"/>
                </a:lnTo>
                <a:lnTo>
                  <a:pt x="44339" y="661"/>
                </a:lnTo>
                <a:lnTo>
                  <a:pt x="44716" y="755"/>
                </a:lnTo>
                <a:lnTo>
                  <a:pt x="43113" y="472"/>
                </a:lnTo>
                <a:lnTo>
                  <a:pt x="41603" y="283"/>
                </a:lnTo>
                <a:lnTo>
                  <a:pt x="40282" y="95"/>
                </a:lnTo>
                <a:lnTo>
                  <a:pt x="39150" y="0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18" name="Shape 392">
            <a:extLst>
              <a:ext uri="{FF2B5EF4-FFF2-40B4-BE49-F238E27FC236}">
                <a16:creationId xmlns:a16="http://schemas.microsoft.com/office/drawing/2014/main" id="{48B8776B-BF4D-7EAD-D2A6-0C0D270664D7}"/>
              </a:ext>
            </a:extLst>
          </p:cNvPr>
          <p:cNvGrpSpPr/>
          <p:nvPr/>
        </p:nvGrpSpPr>
        <p:grpSpPr>
          <a:xfrm rot="2200822" flipH="1">
            <a:off x="5514759" y="4120086"/>
            <a:ext cx="1446617" cy="903586"/>
            <a:chOff x="271125" y="812725"/>
            <a:chExt cx="766525" cy="221725"/>
          </a:xfrm>
          <a:solidFill>
            <a:srgbClr val="FFC000"/>
          </a:solidFill>
        </p:grpSpPr>
        <p:sp>
          <p:nvSpPr>
            <p:cNvPr id="19" name="Shape 393">
              <a:extLst>
                <a:ext uri="{FF2B5EF4-FFF2-40B4-BE49-F238E27FC236}">
                  <a16:creationId xmlns:a16="http://schemas.microsoft.com/office/drawing/2014/main" id="{10A0CB6C-2127-0188-F699-3542C09FD3F7}"/>
                </a:ext>
              </a:extLst>
            </p:cNvPr>
            <p:cNvSpPr/>
            <p:nvPr/>
          </p:nvSpPr>
          <p:spPr>
            <a:xfrm>
              <a:off x="271125" y="921200"/>
              <a:ext cx="695775" cy="70775"/>
            </a:xfrm>
            <a:custGeom>
              <a:avLst/>
              <a:gdLst/>
              <a:ahLst/>
              <a:cxnLst/>
              <a:rect l="0" t="0" r="0" b="0"/>
              <a:pathLst>
                <a:path w="27831" h="2831" extrusionOk="0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" name="Shape 394">
              <a:extLst>
                <a:ext uri="{FF2B5EF4-FFF2-40B4-BE49-F238E27FC236}">
                  <a16:creationId xmlns:a16="http://schemas.microsoft.com/office/drawing/2014/main" id="{0420C4E1-7A26-9F8B-0FDC-D44952ACC9D2}"/>
                </a:ext>
              </a:extLst>
            </p:cNvPr>
            <p:cNvSpPr/>
            <p:nvPr/>
          </p:nvSpPr>
          <p:spPr>
            <a:xfrm>
              <a:off x="858375" y="812725"/>
              <a:ext cx="179275" cy="221725"/>
            </a:xfrm>
            <a:custGeom>
              <a:avLst/>
              <a:gdLst/>
              <a:ahLst/>
              <a:cxnLst/>
              <a:rect l="0" t="0" r="0" b="0"/>
              <a:pathLst>
                <a:path w="7171" h="8869" extrusionOk="0">
                  <a:moveTo>
                    <a:pt x="5756" y="6510"/>
                  </a:moveTo>
                  <a:lnTo>
                    <a:pt x="5756" y="6604"/>
                  </a:lnTo>
                  <a:lnTo>
                    <a:pt x="5850" y="6604"/>
                  </a:lnTo>
                  <a:lnTo>
                    <a:pt x="5756" y="6510"/>
                  </a:lnTo>
                  <a:close/>
                  <a:moveTo>
                    <a:pt x="2265" y="7925"/>
                  </a:moveTo>
                  <a:lnTo>
                    <a:pt x="2252" y="7965"/>
                  </a:lnTo>
                  <a:lnTo>
                    <a:pt x="2252" y="796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265" y="7925"/>
                  </a:lnTo>
                  <a:close/>
                  <a:moveTo>
                    <a:pt x="567" y="0"/>
                  </a:moveTo>
                  <a:lnTo>
                    <a:pt x="284" y="189"/>
                  </a:lnTo>
                  <a:lnTo>
                    <a:pt x="95" y="472"/>
                  </a:lnTo>
                  <a:lnTo>
                    <a:pt x="1" y="755"/>
                  </a:lnTo>
                  <a:lnTo>
                    <a:pt x="95" y="1038"/>
                  </a:lnTo>
                  <a:lnTo>
                    <a:pt x="190" y="1227"/>
                  </a:lnTo>
                  <a:lnTo>
                    <a:pt x="473" y="1415"/>
                  </a:lnTo>
                  <a:lnTo>
                    <a:pt x="850" y="1321"/>
                  </a:lnTo>
                  <a:lnTo>
                    <a:pt x="661" y="1604"/>
                  </a:lnTo>
                  <a:lnTo>
                    <a:pt x="756" y="1604"/>
                  </a:lnTo>
                  <a:lnTo>
                    <a:pt x="661" y="1793"/>
                  </a:lnTo>
                  <a:lnTo>
                    <a:pt x="661" y="1887"/>
                  </a:lnTo>
                  <a:lnTo>
                    <a:pt x="756" y="1793"/>
                  </a:lnTo>
                  <a:lnTo>
                    <a:pt x="1510" y="1604"/>
                  </a:lnTo>
                  <a:lnTo>
                    <a:pt x="1510" y="1604"/>
                  </a:lnTo>
                  <a:lnTo>
                    <a:pt x="1133" y="2076"/>
                  </a:lnTo>
                  <a:lnTo>
                    <a:pt x="1322" y="2453"/>
                  </a:lnTo>
                  <a:lnTo>
                    <a:pt x="1888" y="2830"/>
                  </a:lnTo>
                  <a:lnTo>
                    <a:pt x="3397" y="3774"/>
                  </a:lnTo>
                  <a:lnTo>
                    <a:pt x="5001" y="4623"/>
                  </a:lnTo>
                  <a:lnTo>
                    <a:pt x="5944" y="5095"/>
                  </a:lnTo>
                  <a:lnTo>
                    <a:pt x="5756" y="5189"/>
                  </a:lnTo>
                  <a:lnTo>
                    <a:pt x="5378" y="5378"/>
                  </a:lnTo>
                  <a:lnTo>
                    <a:pt x="5378" y="5283"/>
                  </a:lnTo>
                  <a:lnTo>
                    <a:pt x="5001" y="5661"/>
                  </a:lnTo>
                  <a:lnTo>
                    <a:pt x="4623" y="5944"/>
                  </a:lnTo>
                  <a:lnTo>
                    <a:pt x="4435" y="6321"/>
                  </a:lnTo>
                  <a:lnTo>
                    <a:pt x="4340" y="6510"/>
                  </a:lnTo>
                  <a:lnTo>
                    <a:pt x="4435" y="6698"/>
                  </a:lnTo>
                  <a:lnTo>
                    <a:pt x="4435" y="6698"/>
                  </a:lnTo>
                  <a:lnTo>
                    <a:pt x="4246" y="6415"/>
                  </a:lnTo>
                  <a:lnTo>
                    <a:pt x="4057" y="6321"/>
                  </a:lnTo>
                  <a:lnTo>
                    <a:pt x="3963" y="6415"/>
                  </a:lnTo>
                  <a:lnTo>
                    <a:pt x="3869" y="6510"/>
                  </a:lnTo>
                  <a:lnTo>
                    <a:pt x="3680" y="6887"/>
                  </a:lnTo>
                  <a:lnTo>
                    <a:pt x="3680" y="7076"/>
                  </a:lnTo>
                  <a:lnTo>
                    <a:pt x="3774" y="7076"/>
                  </a:lnTo>
                  <a:lnTo>
                    <a:pt x="3680" y="7264"/>
                  </a:lnTo>
                  <a:lnTo>
                    <a:pt x="3303" y="7453"/>
                  </a:lnTo>
                  <a:lnTo>
                    <a:pt x="2359" y="792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454" y="8208"/>
                  </a:lnTo>
                  <a:lnTo>
                    <a:pt x="2642" y="8396"/>
                  </a:lnTo>
                  <a:lnTo>
                    <a:pt x="2642" y="8302"/>
                  </a:lnTo>
                  <a:lnTo>
                    <a:pt x="2737" y="8396"/>
                  </a:lnTo>
                  <a:lnTo>
                    <a:pt x="2831" y="8113"/>
                  </a:lnTo>
                  <a:lnTo>
                    <a:pt x="2925" y="7925"/>
                  </a:lnTo>
                  <a:lnTo>
                    <a:pt x="3020" y="7830"/>
                  </a:lnTo>
                  <a:lnTo>
                    <a:pt x="3397" y="7830"/>
                  </a:lnTo>
                  <a:lnTo>
                    <a:pt x="3680" y="7736"/>
                  </a:lnTo>
                  <a:lnTo>
                    <a:pt x="3774" y="7547"/>
                  </a:lnTo>
                  <a:lnTo>
                    <a:pt x="3869" y="7264"/>
                  </a:lnTo>
                  <a:lnTo>
                    <a:pt x="4246" y="7453"/>
                  </a:lnTo>
                  <a:lnTo>
                    <a:pt x="4623" y="7642"/>
                  </a:lnTo>
                  <a:lnTo>
                    <a:pt x="4718" y="7547"/>
                  </a:lnTo>
                  <a:lnTo>
                    <a:pt x="4906" y="7359"/>
                  </a:lnTo>
                  <a:lnTo>
                    <a:pt x="5190" y="7170"/>
                  </a:lnTo>
                  <a:lnTo>
                    <a:pt x="5095" y="7076"/>
                  </a:lnTo>
                  <a:lnTo>
                    <a:pt x="4906" y="6793"/>
                  </a:lnTo>
                  <a:lnTo>
                    <a:pt x="4906" y="6793"/>
                  </a:lnTo>
                  <a:lnTo>
                    <a:pt x="5095" y="6887"/>
                  </a:lnTo>
                  <a:lnTo>
                    <a:pt x="5378" y="6793"/>
                  </a:lnTo>
                  <a:lnTo>
                    <a:pt x="5756" y="6510"/>
                  </a:lnTo>
                  <a:lnTo>
                    <a:pt x="6322" y="6132"/>
                  </a:lnTo>
                  <a:lnTo>
                    <a:pt x="6699" y="5566"/>
                  </a:lnTo>
                  <a:lnTo>
                    <a:pt x="7171" y="5095"/>
                  </a:lnTo>
                  <a:lnTo>
                    <a:pt x="7076" y="4717"/>
                  </a:lnTo>
                  <a:lnTo>
                    <a:pt x="6982" y="4434"/>
                  </a:lnTo>
                  <a:lnTo>
                    <a:pt x="6605" y="3963"/>
                  </a:lnTo>
                  <a:lnTo>
                    <a:pt x="6133" y="3491"/>
                  </a:lnTo>
                  <a:lnTo>
                    <a:pt x="5567" y="3113"/>
                  </a:lnTo>
                  <a:lnTo>
                    <a:pt x="4340" y="2547"/>
                  </a:lnTo>
                  <a:lnTo>
                    <a:pt x="3208" y="1887"/>
                  </a:lnTo>
                  <a:lnTo>
                    <a:pt x="2925" y="1698"/>
                  </a:lnTo>
                  <a:lnTo>
                    <a:pt x="2925" y="1604"/>
                  </a:lnTo>
                  <a:lnTo>
                    <a:pt x="2925" y="1510"/>
                  </a:lnTo>
                  <a:lnTo>
                    <a:pt x="2737" y="1698"/>
                  </a:lnTo>
                  <a:lnTo>
                    <a:pt x="2642" y="1698"/>
                  </a:lnTo>
                  <a:lnTo>
                    <a:pt x="2642" y="1604"/>
                  </a:lnTo>
                  <a:lnTo>
                    <a:pt x="2642" y="1510"/>
                  </a:lnTo>
                  <a:lnTo>
                    <a:pt x="2642" y="1415"/>
                  </a:lnTo>
                  <a:lnTo>
                    <a:pt x="2454" y="1604"/>
                  </a:lnTo>
                  <a:lnTo>
                    <a:pt x="2454" y="1698"/>
                  </a:lnTo>
                  <a:lnTo>
                    <a:pt x="2265" y="1887"/>
                  </a:lnTo>
                  <a:lnTo>
                    <a:pt x="2265" y="1604"/>
                  </a:lnTo>
                  <a:lnTo>
                    <a:pt x="2171" y="1415"/>
                  </a:lnTo>
                  <a:lnTo>
                    <a:pt x="1605" y="944"/>
                  </a:lnTo>
                  <a:lnTo>
                    <a:pt x="1227" y="755"/>
                  </a:lnTo>
                  <a:lnTo>
                    <a:pt x="1039" y="472"/>
                  </a:lnTo>
                  <a:lnTo>
                    <a:pt x="850" y="283"/>
                  </a:lnTo>
                  <a:lnTo>
                    <a:pt x="944" y="0"/>
                  </a:lnTo>
                  <a:close/>
                  <a:moveTo>
                    <a:pt x="2252" y="7965"/>
                  </a:moveTo>
                  <a:lnTo>
                    <a:pt x="850" y="8491"/>
                  </a:lnTo>
                  <a:lnTo>
                    <a:pt x="756" y="8491"/>
                  </a:lnTo>
                  <a:lnTo>
                    <a:pt x="756" y="8774"/>
                  </a:lnTo>
                  <a:lnTo>
                    <a:pt x="944" y="8868"/>
                  </a:lnTo>
                  <a:lnTo>
                    <a:pt x="1133" y="8868"/>
                  </a:lnTo>
                  <a:lnTo>
                    <a:pt x="1605" y="8774"/>
                  </a:lnTo>
                  <a:lnTo>
                    <a:pt x="1793" y="8679"/>
                  </a:lnTo>
                  <a:lnTo>
                    <a:pt x="2076" y="8491"/>
                  </a:lnTo>
                  <a:lnTo>
                    <a:pt x="2171" y="8208"/>
                  </a:lnTo>
                  <a:lnTo>
                    <a:pt x="2252" y="796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1" name="Espaço Reservado para Conteúdo 2">
            <a:extLst>
              <a:ext uri="{FF2B5EF4-FFF2-40B4-BE49-F238E27FC236}">
                <a16:creationId xmlns:a16="http://schemas.microsoft.com/office/drawing/2014/main" id="{BD597D77-170F-D0BB-4EF8-CEA0D6DBC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1917" y="3119679"/>
            <a:ext cx="2888167" cy="1027467"/>
          </a:xfrm>
          <a:custGeom>
            <a:avLst/>
            <a:gdLst>
              <a:gd name="connsiteX0" fmla="*/ 0 w 2888167"/>
              <a:gd name="connsiteY0" fmla="*/ 0 h 1027467"/>
              <a:gd name="connsiteX1" fmla="*/ 577633 w 2888167"/>
              <a:gd name="connsiteY1" fmla="*/ 0 h 1027467"/>
              <a:gd name="connsiteX2" fmla="*/ 1155267 w 2888167"/>
              <a:gd name="connsiteY2" fmla="*/ 0 h 1027467"/>
              <a:gd name="connsiteX3" fmla="*/ 1761782 w 2888167"/>
              <a:gd name="connsiteY3" fmla="*/ 0 h 1027467"/>
              <a:gd name="connsiteX4" fmla="*/ 2339415 w 2888167"/>
              <a:gd name="connsiteY4" fmla="*/ 0 h 1027467"/>
              <a:gd name="connsiteX5" fmla="*/ 2888167 w 2888167"/>
              <a:gd name="connsiteY5" fmla="*/ 0 h 1027467"/>
              <a:gd name="connsiteX6" fmla="*/ 2888167 w 2888167"/>
              <a:gd name="connsiteY6" fmla="*/ 503459 h 1027467"/>
              <a:gd name="connsiteX7" fmla="*/ 2888167 w 2888167"/>
              <a:gd name="connsiteY7" fmla="*/ 1027467 h 1027467"/>
              <a:gd name="connsiteX8" fmla="*/ 2281652 w 2888167"/>
              <a:gd name="connsiteY8" fmla="*/ 1027467 h 1027467"/>
              <a:gd name="connsiteX9" fmla="*/ 1675137 w 2888167"/>
              <a:gd name="connsiteY9" fmla="*/ 1027467 h 1027467"/>
              <a:gd name="connsiteX10" fmla="*/ 1155267 w 2888167"/>
              <a:gd name="connsiteY10" fmla="*/ 1027467 h 1027467"/>
              <a:gd name="connsiteX11" fmla="*/ 519870 w 2888167"/>
              <a:gd name="connsiteY11" fmla="*/ 1027467 h 1027467"/>
              <a:gd name="connsiteX12" fmla="*/ 0 w 2888167"/>
              <a:gd name="connsiteY12" fmla="*/ 1027467 h 1027467"/>
              <a:gd name="connsiteX13" fmla="*/ 0 w 2888167"/>
              <a:gd name="connsiteY13" fmla="*/ 544558 h 1027467"/>
              <a:gd name="connsiteX14" fmla="*/ 0 w 2888167"/>
              <a:gd name="connsiteY14" fmla="*/ 0 h 1027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88167" h="1027467" fill="none" extrusionOk="0">
                <a:moveTo>
                  <a:pt x="0" y="0"/>
                </a:moveTo>
                <a:cubicBezTo>
                  <a:pt x="285884" y="-60058"/>
                  <a:pt x="301894" y="49237"/>
                  <a:pt x="577633" y="0"/>
                </a:cubicBezTo>
                <a:cubicBezTo>
                  <a:pt x="853372" y="-49237"/>
                  <a:pt x="929397" y="1603"/>
                  <a:pt x="1155267" y="0"/>
                </a:cubicBezTo>
                <a:cubicBezTo>
                  <a:pt x="1381137" y="-1603"/>
                  <a:pt x="1613918" y="12450"/>
                  <a:pt x="1761782" y="0"/>
                </a:cubicBezTo>
                <a:cubicBezTo>
                  <a:pt x="1909646" y="-12450"/>
                  <a:pt x="2109297" y="49767"/>
                  <a:pt x="2339415" y="0"/>
                </a:cubicBezTo>
                <a:cubicBezTo>
                  <a:pt x="2569533" y="-49767"/>
                  <a:pt x="2745999" y="32672"/>
                  <a:pt x="2888167" y="0"/>
                </a:cubicBezTo>
                <a:cubicBezTo>
                  <a:pt x="2938185" y="195260"/>
                  <a:pt x="2852541" y="253046"/>
                  <a:pt x="2888167" y="503459"/>
                </a:cubicBezTo>
                <a:cubicBezTo>
                  <a:pt x="2923793" y="753872"/>
                  <a:pt x="2847867" y="788988"/>
                  <a:pt x="2888167" y="1027467"/>
                </a:cubicBezTo>
                <a:cubicBezTo>
                  <a:pt x="2688598" y="1077859"/>
                  <a:pt x="2503314" y="1016799"/>
                  <a:pt x="2281652" y="1027467"/>
                </a:cubicBezTo>
                <a:cubicBezTo>
                  <a:pt x="2059991" y="1038135"/>
                  <a:pt x="1977479" y="957077"/>
                  <a:pt x="1675137" y="1027467"/>
                </a:cubicBezTo>
                <a:cubicBezTo>
                  <a:pt x="1372796" y="1097857"/>
                  <a:pt x="1302835" y="1006507"/>
                  <a:pt x="1155267" y="1027467"/>
                </a:cubicBezTo>
                <a:cubicBezTo>
                  <a:pt x="1007699" y="1048427"/>
                  <a:pt x="688627" y="1002320"/>
                  <a:pt x="519870" y="1027467"/>
                </a:cubicBezTo>
                <a:cubicBezTo>
                  <a:pt x="351113" y="1052614"/>
                  <a:pt x="121217" y="989789"/>
                  <a:pt x="0" y="1027467"/>
                </a:cubicBezTo>
                <a:cubicBezTo>
                  <a:pt x="-10036" y="922180"/>
                  <a:pt x="40574" y="736179"/>
                  <a:pt x="0" y="544558"/>
                </a:cubicBezTo>
                <a:cubicBezTo>
                  <a:pt x="-40574" y="352937"/>
                  <a:pt x="22323" y="173407"/>
                  <a:pt x="0" y="0"/>
                </a:cubicBezTo>
                <a:close/>
              </a:path>
              <a:path w="2888167" h="1027467" stroke="0" extrusionOk="0">
                <a:moveTo>
                  <a:pt x="0" y="0"/>
                </a:moveTo>
                <a:cubicBezTo>
                  <a:pt x="170561" y="-15421"/>
                  <a:pt x="330832" y="51722"/>
                  <a:pt x="548752" y="0"/>
                </a:cubicBezTo>
                <a:cubicBezTo>
                  <a:pt x="766672" y="-51722"/>
                  <a:pt x="803225" y="28722"/>
                  <a:pt x="1039740" y="0"/>
                </a:cubicBezTo>
                <a:cubicBezTo>
                  <a:pt x="1276255" y="-28722"/>
                  <a:pt x="1412703" y="815"/>
                  <a:pt x="1646255" y="0"/>
                </a:cubicBezTo>
                <a:cubicBezTo>
                  <a:pt x="1879807" y="-815"/>
                  <a:pt x="2003068" y="28741"/>
                  <a:pt x="2195007" y="0"/>
                </a:cubicBezTo>
                <a:cubicBezTo>
                  <a:pt x="2386946" y="-28741"/>
                  <a:pt x="2561072" y="44025"/>
                  <a:pt x="2888167" y="0"/>
                </a:cubicBezTo>
                <a:cubicBezTo>
                  <a:pt x="2935595" y="190537"/>
                  <a:pt x="2840378" y="282439"/>
                  <a:pt x="2888167" y="534283"/>
                </a:cubicBezTo>
                <a:cubicBezTo>
                  <a:pt x="2935956" y="786127"/>
                  <a:pt x="2887737" y="871829"/>
                  <a:pt x="2888167" y="1027467"/>
                </a:cubicBezTo>
                <a:cubicBezTo>
                  <a:pt x="2727727" y="1031115"/>
                  <a:pt x="2628596" y="986508"/>
                  <a:pt x="2397179" y="1027467"/>
                </a:cubicBezTo>
                <a:cubicBezTo>
                  <a:pt x="2165762" y="1068426"/>
                  <a:pt x="1987910" y="1026647"/>
                  <a:pt x="1790664" y="1027467"/>
                </a:cubicBezTo>
                <a:cubicBezTo>
                  <a:pt x="1593418" y="1028287"/>
                  <a:pt x="1426926" y="963078"/>
                  <a:pt x="1184148" y="1027467"/>
                </a:cubicBezTo>
                <a:cubicBezTo>
                  <a:pt x="941370" y="1091856"/>
                  <a:pt x="806660" y="979517"/>
                  <a:pt x="635397" y="1027467"/>
                </a:cubicBezTo>
                <a:cubicBezTo>
                  <a:pt x="464134" y="1075417"/>
                  <a:pt x="230218" y="996681"/>
                  <a:pt x="0" y="1027467"/>
                </a:cubicBezTo>
                <a:cubicBezTo>
                  <a:pt x="-49386" y="883316"/>
                  <a:pt x="57631" y="691319"/>
                  <a:pt x="0" y="503459"/>
                </a:cubicBezTo>
                <a:cubicBezTo>
                  <a:pt x="-57631" y="315599"/>
                  <a:pt x="17448" y="162122"/>
                  <a:pt x="0" y="0"/>
                </a:cubicBezTo>
                <a:close/>
              </a:path>
            </a:pathLst>
          </a:custGeom>
          <a:solidFill>
            <a:schemeClr val="accent4">
              <a:lumMod val="75000"/>
              <a:alpha val="98000"/>
            </a:schemeClr>
          </a:solidFill>
          <a:ln w="76200">
            <a:solidFill>
              <a:srgbClr val="FFC000">
                <a:alpha val="98000"/>
              </a:srgbClr>
            </a:solidFill>
            <a:extLst>
              <a:ext uri="{C807C97D-BFC1-408E-A445-0C87EB9F89A2}">
                <ask:lineSketchStyleProps xmlns:ask="http://schemas.microsoft.com/office/drawing/2018/sketchyshapes" sd="4141566834">
                  <ask:type>
                    <ask:lineSketchScribble/>
                  </ask:type>
                </ask:lineSketchStyleProps>
              </a:ext>
            </a:extLst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sz="3600" b="1" dirty="0">
                <a:solidFill>
                  <a:schemeClr val="bg1">
                    <a:lumMod val="9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SELEÇÃO ARTIFICIAL </a:t>
            </a:r>
            <a:endParaRPr lang="pt-BR" sz="2600" b="1" dirty="0">
              <a:solidFill>
                <a:schemeClr val="bg1">
                  <a:lumMod val="95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3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8" dur="5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 animBg="1"/>
      <p:bldP spid="21" grpId="0" uiExpand="1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9" y="323850"/>
            <a:ext cx="7096565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CORRELAÇÃO NEGATIVA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							Regressão e Correlação, p.</a:t>
            </a:r>
            <a:fld id="{8F8511E7-48A6-4275-A45E-90A3674DD20B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pPr algn="ctr"/>
              <a:t>20</a:t>
            </a:fld>
            <a:endParaRPr lang="pt-BR" sz="1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D5DCE058-BC6B-DECA-497B-C53C462CD9CB}"/>
              </a:ext>
            </a:extLst>
          </p:cNvPr>
          <p:cNvGrpSpPr/>
          <p:nvPr/>
        </p:nvGrpSpPr>
        <p:grpSpPr>
          <a:xfrm>
            <a:off x="234131" y="2442108"/>
            <a:ext cx="3524250" cy="3524250"/>
            <a:chOff x="419100" y="2371725"/>
            <a:chExt cx="3524250" cy="3524250"/>
          </a:xfrm>
        </p:grpSpPr>
        <p:cxnSp>
          <p:nvCxnSpPr>
            <p:cNvPr id="10" name="Conector de Seta Reta 9">
              <a:extLst>
                <a:ext uri="{FF2B5EF4-FFF2-40B4-BE49-F238E27FC236}">
                  <a16:creationId xmlns:a16="http://schemas.microsoft.com/office/drawing/2014/main" id="{1AC35D04-7A1E-6BCA-A135-B10F1FED7149}"/>
                </a:ext>
              </a:extLst>
            </p:cNvPr>
            <p:cNvCxnSpPr/>
            <p:nvPr/>
          </p:nvCxnSpPr>
          <p:spPr>
            <a:xfrm>
              <a:off x="419100" y="5657850"/>
              <a:ext cx="3524250" cy="0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de Seta Reta 23">
              <a:extLst>
                <a:ext uri="{FF2B5EF4-FFF2-40B4-BE49-F238E27FC236}">
                  <a16:creationId xmlns:a16="http://schemas.microsoft.com/office/drawing/2014/main" id="{16E95B48-F569-C9DF-7228-0C7FBD97D28F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1181100" y="4133850"/>
              <a:ext cx="3524250" cy="0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Elipse 11">
            <a:extLst>
              <a:ext uri="{FF2B5EF4-FFF2-40B4-BE49-F238E27FC236}">
                <a16:creationId xmlns:a16="http://schemas.microsoft.com/office/drawing/2014/main" id="{4E85E5C8-5F46-3428-8A55-8235A57F97A2}"/>
              </a:ext>
            </a:extLst>
          </p:cNvPr>
          <p:cNvSpPr/>
          <p:nvPr/>
        </p:nvSpPr>
        <p:spPr>
          <a:xfrm>
            <a:off x="575078" y="2607753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FF3AF88D-4E53-0B6F-2860-DFADD1BB1DF1}"/>
              </a:ext>
            </a:extLst>
          </p:cNvPr>
          <p:cNvSpPr/>
          <p:nvPr/>
        </p:nvSpPr>
        <p:spPr>
          <a:xfrm>
            <a:off x="557982" y="3128365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1C6BF6FF-033E-0C3E-E8B9-1980DD326F19}"/>
              </a:ext>
            </a:extLst>
          </p:cNvPr>
          <p:cNvSpPr/>
          <p:nvPr/>
        </p:nvSpPr>
        <p:spPr>
          <a:xfrm>
            <a:off x="2856814" y="4552711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Elipse 32">
            <a:extLst>
              <a:ext uri="{FF2B5EF4-FFF2-40B4-BE49-F238E27FC236}">
                <a16:creationId xmlns:a16="http://schemas.microsoft.com/office/drawing/2014/main" id="{F64219B8-2E7D-DF16-15D1-84B1909A672D}"/>
              </a:ext>
            </a:extLst>
          </p:cNvPr>
          <p:cNvSpPr/>
          <p:nvPr/>
        </p:nvSpPr>
        <p:spPr>
          <a:xfrm>
            <a:off x="1781231" y="3838970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A73D1535-8F46-2251-59C6-039373F8460B}"/>
              </a:ext>
            </a:extLst>
          </p:cNvPr>
          <p:cNvSpPr/>
          <p:nvPr/>
        </p:nvSpPr>
        <p:spPr>
          <a:xfrm>
            <a:off x="1041806" y="3007113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Elipse 34">
            <a:extLst>
              <a:ext uri="{FF2B5EF4-FFF2-40B4-BE49-F238E27FC236}">
                <a16:creationId xmlns:a16="http://schemas.microsoft.com/office/drawing/2014/main" id="{8CF82E37-31DA-DCE2-AEA5-8FB03C6E4035}"/>
              </a:ext>
            </a:extLst>
          </p:cNvPr>
          <p:cNvSpPr/>
          <p:nvPr/>
        </p:nvSpPr>
        <p:spPr>
          <a:xfrm>
            <a:off x="1709103" y="3151113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Elipse 35">
            <a:extLst>
              <a:ext uri="{FF2B5EF4-FFF2-40B4-BE49-F238E27FC236}">
                <a16:creationId xmlns:a16="http://schemas.microsoft.com/office/drawing/2014/main" id="{5ADE29EF-205D-B473-B64B-94FF2505E5EB}"/>
              </a:ext>
            </a:extLst>
          </p:cNvPr>
          <p:cNvSpPr/>
          <p:nvPr/>
        </p:nvSpPr>
        <p:spPr>
          <a:xfrm>
            <a:off x="2715196" y="4090892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Elipse 36">
            <a:extLst>
              <a:ext uri="{FF2B5EF4-FFF2-40B4-BE49-F238E27FC236}">
                <a16:creationId xmlns:a16="http://schemas.microsoft.com/office/drawing/2014/main" id="{0B59EDD2-11A5-55E1-00DE-E21E0B1CF71B}"/>
              </a:ext>
            </a:extLst>
          </p:cNvPr>
          <p:cNvSpPr/>
          <p:nvPr/>
        </p:nvSpPr>
        <p:spPr>
          <a:xfrm>
            <a:off x="1297095" y="3387844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Elipse 37">
            <a:extLst>
              <a:ext uri="{FF2B5EF4-FFF2-40B4-BE49-F238E27FC236}">
                <a16:creationId xmlns:a16="http://schemas.microsoft.com/office/drawing/2014/main" id="{7B632D65-7932-4615-5F05-4498CA8DDA5B}"/>
              </a:ext>
            </a:extLst>
          </p:cNvPr>
          <p:cNvSpPr/>
          <p:nvPr/>
        </p:nvSpPr>
        <p:spPr>
          <a:xfrm>
            <a:off x="2317509" y="4243891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Elipse 38">
            <a:extLst>
              <a:ext uri="{FF2B5EF4-FFF2-40B4-BE49-F238E27FC236}">
                <a16:creationId xmlns:a16="http://schemas.microsoft.com/office/drawing/2014/main" id="{D838C360-31A1-6A5B-CAC7-5C2DF472E088}"/>
              </a:ext>
            </a:extLst>
          </p:cNvPr>
          <p:cNvSpPr/>
          <p:nvPr/>
        </p:nvSpPr>
        <p:spPr>
          <a:xfrm>
            <a:off x="2041383" y="3574464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Elipse 39">
            <a:extLst>
              <a:ext uri="{FF2B5EF4-FFF2-40B4-BE49-F238E27FC236}">
                <a16:creationId xmlns:a16="http://schemas.microsoft.com/office/drawing/2014/main" id="{3D7B8626-C9B8-DD25-2606-8A9403C6D1C7}"/>
              </a:ext>
            </a:extLst>
          </p:cNvPr>
          <p:cNvSpPr/>
          <p:nvPr/>
        </p:nvSpPr>
        <p:spPr>
          <a:xfrm>
            <a:off x="2473173" y="3690179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9" name="Retângulo 68">
            <a:extLst>
              <a:ext uri="{FF2B5EF4-FFF2-40B4-BE49-F238E27FC236}">
                <a16:creationId xmlns:a16="http://schemas.microsoft.com/office/drawing/2014/main" id="{67B71465-A806-A770-B2D0-F87DA9CCAC1F}"/>
              </a:ext>
            </a:extLst>
          </p:cNvPr>
          <p:cNvSpPr/>
          <p:nvPr/>
        </p:nvSpPr>
        <p:spPr>
          <a:xfrm>
            <a:off x="485661" y="1351002"/>
            <a:ext cx="318311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000" b="1" cap="none" spc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CORRELAÇÃO </a:t>
            </a:r>
          </a:p>
          <a:p>
            <a:pPr algn="ctr"/>
            <a:r>
              <a:rPr lang="pt-BR" sz="4000" b="1" cap="none" spc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FORTE</a:t>
            </a:r>
          </a:p>
        </p:txBody>
      </p:sp>
      <p:sp>
        <p:nvSpPr>
          <p:cNvPr id="72" name="Elipse 71">
            <a:extLst>
              <a:ext uri="{FF2B5EF4-FFF2-40B4-BE49-F238E27FC236}">
                <a16:creationId xmlns:a16="http://schemas.microsoft.com/office/drawing/2014/main" id="{8E6F6091-19A5-62E3-749D-29D9C5C1AF5C}"/>
              </a:ext>
            </a:extLst>
          </p:cNvPr>
          <p:cNvSpPr/>
          <p:nvPr/>
        </p:nvSpPr>
        <p:spPr>
          <a:xfrm>
            <a:off x="3192316" y="4992786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73" name="Agrupar 72">
            <a:extLst>
              <a:ext uri="{FF2B5EF4-FFF2-40B4-BE49-F238E27FC236}">
                <a16:creationId xmlns:a16="http://schemas.microsoft.com/office/drawing/2014/main" id="{D797F11D-3179-4013-0FA8-8FBA1B80F4DD}"/>
              </a:ext>
            </a:extLst>
          </p:cNvPr>
          <p:cNvGrpSpPr/>
          <p:nvPr/>
        </p:nvGrpSpPr>
        <p:grpSpPr>
          <a:xfrm>
            <a:off x="8202196" y="2524271"/>
            <a:ext cx="3524250" cy="3524250"/>
            <a:chOff x="419100" y="2371725"/>
            <a:chExt cx="3524250" cy="3524250"/>
          </a:xfrm>
        </p:grpSpPr>
        <p:cxnSp>
          <p:nvCxnSpPr>
            <p:cNvPr id="74" name="Conector de Seta Reta 73">
              <a:extLst>
                <a:ext uri="{FF2B5EF4-FFF2-40B4-BE49-F238E27FC236}">
                  <a16:creationId xmlns:a16="http://schemas.microsoft.com/office/drawing/2014/main" id="{F36F1B4A-BC30-B783-4EA3-F443C5A9AE95}"/>
                </a:ext>
              </a:extLst>
            </p:cNvPr>
            <p:cNvCxnSpPr/>
            <p:nvPr/>
          </p:nvCxnSpPr>
          <p:spPr>
            <a:xfrm>
              <a:off x="419100" y="5657850"/>
              <a:ext cx="3524250" cy="0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ector de Seta Reta 74">
              <a:extLst>
                <a:ext uri="{FF2B5EF4-FFF2-40B4-BE49-F238E27FC236}">
                  <a16:creationId xmlns:a16="http://schemas.microsoft.com/office/drawing/2014/main" id="{CDE9438C-11FE-5AEE-D6E4-A455FC61E46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1181100" y="4133850"/>
              <a:ext cx="3524250" cy="0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6" name="Elipse 75">
            <a:extLst>
              <a:ext uri="{FF2B5EF4-FFF2-40B4-BE49-F238E27FC236}">
                <a16:creationId xmlns:a16="http://schemas.microsoft.com/office/drawing/2014/main" id="{3F9BA29E-7835-65C5-B7A9-E72411682E57}"/>
              </a:ext>
            </a:extLst>
          </p:cNvPr>
          <p:cNvSpPr/>
          <p:nvPr/>
        </p:nvSpPr>
        <p:spPr>
          <a:xfrm>
            <a:off x="8583357" y="3429000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7" name="Elipse 76">
            <a:extLst>
              <a:ext uri="{FF2B5EF4-FFF2-40B4-BE49-F238E27FC236}">
                <a16:creationId xmlns:a16="http://schemas.microsoft.com/office/drawing/2014/main" id="{F73573B3-FC00-957E-BED5-C839222C71DA}"/>
              </a:ext>
            </a:extLst>
          </p:cNvPr>
          <p:cNvSpPr/>
          <p:nvPr/>
        </p:nvSpPr>
        <p:spPr>
          <a:xfrm>
            <a:off x="8676469" y="2769824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8" name="Elipse 77">
            <a:extLst>
              <a:ext uri="{FF2B5EF4-FFF2-40B4-BE49-F238E27FC236}">
                <a16:creationId xmlns:a16="http://schemas.microsoft.com/office/drawing/2014/main" id="{A7313891-7D18-0D62-AB9E-DDF491B3E458}"/>
              </a:ext>
            </a:extLst>
          </p:cNvPr>
          <p:cNvSpPr/>
          <p:nvPr/>
        </p:nvSpPr>
        <p:spPr>
          <a:xfrm>
            <a:off x="11304863" y="4272894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9" name="Elipse 78">
            <a:extLst>
              <a:ext uri="{FF2B5EF4-FFF2-40B4-BE49-F238E27FC236}">
                <a16:creationId xmlns:a16="http://schemas.microsoft.com/office/drawing/2014/main" id="{68A24DA2-0D92-9019-9458-16D276B447AE}"/>
              </a:ext>
            </a:extLst>
          </p:cNvPr>
          <p:cNvSpPr/>
          <p:nvPr/>
        </p:nvSpPr>
        <p:spPr>
          <a:xfrm>
            <a:off x="9048493" y="3998396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0" name="Elipse 79">
            <a:extLst>
              <a:ext uri="{FF2B5EF4-FFF2-40B4-BE49-F238E27FC236}">
                <a16:creationId xmlns:a16="http://schemas.microsoft.com/office/drawing/2014/main" id="{15A3EE5A-8D33-D547-C795-DB0029FA854F}"/>
              </a:ext>
            </a:extLst>
          </p:cNvPr>
          <p:cNvSpPr/>
          <p:nvPr/>
        </p:nvSpPr>
        <p:spPr>
          <a:xfrm>
            <a:off x="10045663" y="4337399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1" name="Elipse 80">
            <a:extLst>
              <a:ext uri="{FF2B5EF4-FFF2-40B4-BE49-F238E27FC236}">
                <a16:creationId xmlns:a16="http://schemas.microsoft.com/office/drawing/2014/main" id="{47A5570F-B89E-3193-3DA1-6AC20552A6C5}"/>
              </a:ext>
            </a:extLst>
          </p:cNvPr>
          <p:cNvSpPr/>
          <p:nvPr/>
        </p:nvSpPr>
        <p:spPr>
          <a:xfrm>
            <a:off x="9986789" y="3747664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2" name="Elipse 81">
            <a:extLst>
              <a:ext uri="{FF2B5EF4-FFF2-40B4-BE49-F238E27FC236}">
                <a16:creationId xmlns:a16="http://schemas.microsoft.com/office/drawing/2014/main" id="{4E777683-02E8-5426-F448-190B1E25D65B}"/>
              </a:ext>
            </a:extLst>
          </p:cNvPr>
          <p:cNvSpPr/>
          <p:nvPr/>
        </p:nvSpPr>
        <p:spPr>
          <a:xfrm>
            <a:off x="11367583" y="5035749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3" name="Elipse 82">
            <a:extLst>
              <a:ext uri="{FF2B5EF4-FFF2-40B4-BE49-F238E27FC236}">
                <a16:creationId xmlns:a16="http://schemas.microsoft.com/office/drawing/2014/main" id="{0D544E1B-B3CE-F591-DBA0-5B95D69994A8}"/>
              </a:ext>
            </a:extLst>
          </p:cNvPr>
          <p:cNvSpPr/>
          <p:nvPr/>
        </p:nvSpPr>
        <p:spPr>
          <a:xfrm>
            <a:off x="9459429" y="3531844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4" name="Elipse 83">
            <a:extLst>
              <a:ext uri="{FF2B5EF4-FFF2-40B4-BE49-F238E27FC236}">
                <a16:creationId xmlns:a16="http://schemas.microsoft.com/office/drawing/2014/main" id="{5E16DD79-D748-D6C4-A4C0-CAAB4ACD97DB}"/>
              </a:ext>
            </a:extLst>
          </p:cNvPr>
          <p:cNvSpPr/>
          <p:nvPr/>
        </p:nvSpPr>
        <p:spPr>
          <a:xfrm>
            <a:off x="10759695" y="4481399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5" name="Elipse 84">
            <a:extLst>
              <a:ext uri="{FF2B5EF4-FFF2-40B4-BE49-F238E27FC236}">
                <a16:creationId xmlns:a16="http://schemas.microsoft.com/office/drawing/2014/main" id="{BBCEDA5B-A4D9-7C4B-E7D8-AEDE7517F0A3}"/>
              </a:ext>
            </a:extLst>
          </p:cNvPr>
          <p:cNvSpPr/>
          <p:nvPr/>
        </p:nvSpPr>
        <p:spPr>
          <a:xfrm>
            <a:off x="10563871" y="3867823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6" name="Elipse 85">
            <a:extLst>
              <a:ext uri="{FF2B5EF4-FFF2-40B4-BE49-F238E27FC236}">
                <a16:creationId xmlns:a16="http://schemas.microsoft.com/office/drawing/2014/main" id="{1461EACE-37D6-3BD9-E586-9E981C0BC2A6}"/>
              </a:ext>
            </a:extLst>
          </p:cNvPr>
          <p:cNvSpPr/>
          <p:nvPr/>
        </p:nvSpPr>
        <p:spPr>
          <a:xfrm>
            <a:off x="9493932" y="2882401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7" name="Retângulo 86">
            <a:extLst>
              <a:ext uri="{FF2B5EF4-FFF2-40B4-BE49-F238E27FC236}">
                <a16:creationId xmlns:a16="http://schemas.microsoft.com/office/drawing/2014/main" id="{6DE5ADCA-3D0F-B751-C7F9-1676C85CE6F9}"/>
              </a:ext>
            </a:extLst>
          </p:cNvPr>
          <p:cNvSpPr/>
          <p:nvPr/>
        </p:nvSpPr>
        <p:spPr>
          <a:xfrm>
            <a:off x="8825223" y="1215304"/>
            <a:ext cx="318311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000" b="1" cap="none" spc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CORRELAÇÃO </a:t>
            </a:r>
          </a:p>
          <a:p>
            <a:pPr algn="ctr"/>
            <a:r>
              <a:rPr lang="pt-BR" sz="4000" b="1" cap="none" spc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FRACA</a:t>
            </a:r>
          </a:p>
        </p:txBody>
      </p:sp>
      <p:sp>
        <p:nvSpPr>
          <p:cNvPr id="88" name="Elipse 87">
            <a:extLst>
              <a:ext uri="{FF2B5EF4-FFF2-40B4-BE49-F238E27FC236}">
                <a16:creationId xmlns:a16="http://schemas.microsoft.com/office/drawing/2014/main" id="{C2CC988A-5075-F8CA-3355-A7E237019905}"/>
              </a:ext>
            </a:extLst>
          </p:cNvPr>
          <p:cNvSpPr/>
          <p:nvPr/>
        </p:nvSpPr>
        <p:spPr>
          <a:xfrm>
            <a:off x="10657836" y="5150462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89" name="Agrupar 88">
            <a:extLst>
              <a:ext uri="{FF2B5EF4-FFF2-40B4-BE49-F238E27FC236}">
                <a16:creationId xmlns:a16="http://schemas.microsoft.com/office/drawing/2014/main" id="{6026A1DF-9D3F-600C-AC30-99FCE30768B0}"/>
              </a:ext>
            </a:extLst>
          </p:cNvPr>
          <p:cNvGrpSpPr/>
          <p:nvPr/>
        </p:nvGrpSpPr>
        <p:grpSpPr>
          <a:xfrm>
            <a:off x="4155500" y="2442108"/>
            <a:ext cx="3524250" cy="3524250"/>
            <a:chOff x="419100" y="2371725"/>
            <a:chExt cx="3524250" cy="3524250"/>
          </a:xfrm>
        </p:grpSpPr>
        <p:cxnSp>
          <p:nvCxnSpPr>
            <p:cNvPr id="90" name="Conector de Seta Reta 89">
              <a:extLst>
                <a:ext uri="{FF2B5EF4-FFF2-40B4-BE49-F238E27FC236}">
                  <a16:creationId xmlns:a16="http://schemas.microsoft.com/office/drawing/2014/main" id="{703A9D19-43B1-AFD1-0A91-EC0DDB16829E}"/>
                </a:ext>
              </a:extLst>
            </p:cNvPr>
            <p:cNvCxnSpPr/>
            <p:nvPr/>
          </p:nvCxnSpPr>
          <p:spPr>
            <a:xfrm>
              <a:off x="419100" y="5657850"/>
              <a:ext cx="3524250" cy="0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ector de Seta Reta 90">
              <a:extLst>
                <a:ext uri="{FF2B5EF4-FFF2-40B4-BE49-F238E27FC236}">
                  <a16:creationId xmlns:a16="http://schemas.microsoft.com/office/drawing/2014/main" id="{7DF600E0-A2E2-8B3C-21C8-038881CC7D95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1181100" y="4133850"/>
              <a:ext cx="3524250" cy="0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2" name="Elipse 91">
            <a:extLst>
              <a:ext uri="{FF2B5EF4-FFF2-40B4-BE49-F238E27FC236}">
                <a16:creationId xmlns:a16="http://schemas.microsoft.com/office/drawing/2014/main" id="{8FB850A6-1322-E12D-FA89-3FADCA7F825C}"/>
              </a:ext>
            </a:extLst>
          </p:cNvPr>
          <p:cNvSpPr/>
          <p:nvPr/>
        </p:nvSpPr>
        <p:spPr>
          <a:xfrm flipV="1">
            <a:off x="4427602" y="2563627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3" name="Elipse 92">
            <a:extLst>
              <a:ext uri="{FF2B5EF4-FFF2-40B4-BE49-F238E27FC236}">
                <a16:creationId xmlns:a16="http://schemas.microsoft.com/office/drawing/2014/main" id="{F4D00D5D-01D5-19F6-2703-07FB269F0388}"/>
              </a:ext>
            </a:extLst>
          </p:cNvPr>
          <p:cNvSpPr/>
          <p:nvPr/>
        </p:nvSpPr>
        <p:spPr>
          <a:xfrm flipV="1">
            <a:off x="4739501" y="2882401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4" name="Elipse 93">
            <a:extLst>
              <a:ext uri="{FF2B5EF4-FFF2-40B4-BE49-F238E27FC236}">
                <a16:creationId xmlns:a16="http://schemas.microsoft.com/office/drawing/2014/main" id="{5B83F55C-71B7-E56D-F46C-D2FF8531D6D0}"/>
              </a:ext>
            </a:extLst>
          </p:cNvPr>
          <p:cNvSpPr/>
          <p:nvPr/>
        </p:nvSpPr>
        <p:spPr>
          <a:xfrm flipV="1">
            <a:off x="6976949" y="4759409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5" name="Elipse 94">
            <a:extLst>
              <a:ext uri="{FF2B5EF4-FFF2-40B4-BE49-F238E27FC236}">
                <a16:creationId xmlns:a16="http://schemas.microsoft.com/office/drawing/2014/main" id="{6E59A637-4178-63F5-CAA2-D5A239DCB34F}"/>
              </a:ext>
            </a:extLst>
          </p:cNvPr>
          <p:cNvSpPr/>
          <p:nvPr/>
        </p:nvSpPr>
        <p:spPr>
          <a:xfrm flipV="1">
            <a:off x="5032887" y="3128365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6" name="Elipse 95">
            <a:extLst>
              <a:ext uri="{FF2B5EF4-FFF2-40B4-BE49-F238E27FC236}">
                <a16:creationId xmlns:a16="http://schemas.microsoft.com/office/drawing/2014/main" id="{B2D69052-7EDC-AFD7-E9F7-C55B0F4DDAB5}"/>
              </a:ext>
            </a:extLst>
          </p:cNvPr>
          <p:cNvSpPr/>
          <p:nvPr/>
        </p:nvSpPr>
        <p:spPr>
          <a:xfrm flipV="1">
            <a:off x="5343655" y="3405687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7" name="Elipse 96">
            <a:extLst>
              <a:ext uri="{FF2B5EF4-FFF2-40B4-BE49-F238E27FC236}">
                <a16:creationId xmlns:a16="http://schemas.microsoft.com/office/drawing/2014/main" id="{DC442E0D-CA61-B875-971F-3C68EE508FE2}"/>
              </a:ext>
            </a:extLst>
          </p:cNvPr>
          <p:cNvSpPr/>
          <p:nvPr/>
        </p:nvSpPr>
        <p:spPr>
          <a:xfrm flipV="1">
            <a:off x="5674687" y="3675844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8" name="Elipse 97">
            <a:extLst>
              <a:ext uri="{FF2B5EF4-FFF2-40B4-BE49-F238E27FC236}">
                <a16:creationId xmlns:a16="http://schemas.microsoft.com/office/drawing/2014/main" id="{10C7ED72-BE60-8B9F-9209-DF2E645CBB7A}"/>
              </a:ext>
            </a:extLst>
          </p:cNvPr>
          <p:cNvSpPr/>
          <p:nvPr/>
        </p:nvSpPr>
        <p:spPr>
          <a:xfrm flipV="1">
            <a:off x="6658311" y="4484019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9" name="Elipse 98">
            <a:extLst>
              <a:ext uri="{FF2B5EF4-FFF2-40B4-BE49-F238E27FC236}">
                <a16:creationId xmlns:a16="http://schemas.microsoft.com/office/drawing/2014/main" id="{6DF3439D-6C10-D3B2-79DE-E0A04F7B4D45}"/>
              </a:ext>
            </a:extLst>
          </p:cNvPr>
          <p:cNvSpPr/>
          <p:nvPr/>
        </p:nvSpPr>
        <p:spPr>
          <a:xfrm flipV="1">
            <a:off x="5978663" y="3963990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1" name="Elipse 100">
            <a:extLst>
              <a:ext uri="{FF2B5EF4-FFF2-40B4-BE49-F238E27FC236}">
                <a16:creationId xmlns:a16="http://schemas.microsoft.com/office/drawing/2014/main" id="{DE5D4D60-1689-D595-25BB-961E7DB035E1}"/>
              </a:ext>
            </a:extLst>
          </p:cNvPr>
          <p:cNvSpPr/>
          <p:nvPr/>
        </p:nvSpPr>
        <p:spPr>
          <a:xfrm flipV="1">
            <a:off x="6318487" y="4204232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2" name="Elipse 101">
            <a:extLst>
              <a:ext uri="{FF2B5EF4-FFF2-40B4-BE49-F238E27FC236}">
                <a16:creationId xmlns:a16="http://schemas.microsoft.com/office/drawing/2014/main" id="{B9EC6CB3-8AAF-1068-5565-46E743E630B6}"/>
              </a:ext>
            </a:extLst>
          </p:cNvPr>
          <p:cNvSpPr/>
          <p:nvPr/>
        </p:nvSpPr>
        <p:spPr>
          <a:xfrm flipV="1">
            <a:off x="7608319" y="5252079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3" name="Elipse 102">
            <a:extLst>
              <a:ext uri="{FF2B5EF4-FFF2-40B4-BE49-F238E27FC236}">
                <a16:creationId xmlns:a16="http://schemas.microsoft.com/office/drawing/2014/main" id="{9342B291-100B-B6D3-BCEC-584DC2AB5E94}"/>
              </a:ext>
            </a:extLst>
          </p:cNvPr>
          <p:cNvSpPr/>
          <p:nvPr/>
        </p:nvSpPr>
        <p:spPr>
          <a:xfrm flipV="1">
            <a:off x="7318322" y="4992786"/>
            <a:ext cx="288000" cy="28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4" name="Retângulo 103">
            <a:extLst>
              <a:ext uri="{FF2B5EF4-FFF2-40B4-BE49-F238E27FC236}">
                <a16:creationId xmlns:a16="http://schemas.microsoft.com/office/drawing/2014/main" id="{C25D616C-FB0E-FBB9-60C9-AF33B4207094}"/>
              </a:ext>
            </a:extLst>
          </p:cNvPr>
          <p:cNvSpPr/>
          <p:nvPr/>
        </p:nvSpPr>
        <p:spPr>
          <a:xfrm>
            <a:off x="4749216" y="1311618"/>
            <a:ext cx="318311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000" b="1" cap="none" spc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CORRELAÇÃO </a:t>
            </a:r>
          </a:p>
          <a:p>
            <a:pPr algn="ctr"/>
            <a:r>
              <a:rPr lang="pt-BR" sz="4000" b="1" cap="none" spc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PERFEITA</a:t>
            </a:r>
          </a:p>
        </p:txBody>
      </p:sp>
    </p:spTree>
    <p:extLst>
      <p:ext uri="{BB962C8B-B14F-4D97-AF65-F5344CB8AC3E}">
        <p14:creationId xmlns:p14="http://schemas.microsoft.com/office/powerpoint/2010/main" val="309447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5" grpId="0" animBg="1"/>
      <p:bldP spid="27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72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8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1" grpId="0" animBg="1"/>
      <p:bldP spid="102" grpId="0" animBg="1"/>
      <p:bldP spid="10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E293366A-3664-E964-8B46-3E2EDABBE4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1276807"/>
            <a:ext cx="6838950" cy="5218786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7218B237-DF46-2BF7-768E-EC4052A8DE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7974" y="1284949"/>
            <a:ext cx="6828776" cy="521064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" y="362407"/>
            <a:ext cx="7620001" cy="857250"/>
          </a:xfrm>
        </p:spPr>
        <p:txBody>
          <a:bodyPr>
            <a:normAutofit/>
          </a:bodyPr>
          <a:lstStyle/>
          <a:p>
            <a:r>
              <a:rPr lang="pt-BR" sz="3800" dirty="0">
                <a:solidFill>
                  <a:schemeClr val="bg1"/>
                </a:solidFill>
                <a:latin typeface="Modern Love" panose="04090805081005020601" pitchFamily="82" charset="0"/>
              </a:rPr>
              <a:t>Coeficiente de correlação linear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							Regressão e Correlação, p.</a:t>
            </a:r>
            <a:fld id="{8F8511E7-48A6-4275-A45E-90A3674DD20B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pPr algn="ctr"/>
              <a:t>21</a:t>
            </a:fld>
            <a:endParaRPr lang="pt-BR" sz="1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graphicFrame>
        <p:nvGraphicFramePr>
          <p:cNvPr id="5" name="Tabela 6">
            <a:extLst>
              <a:ext uri="{FF2B5EF4-FFF2-40B4-BE49-F238E27FC236}">
                <a16:creationId xmlns:a16="http://schemas.microsoft.com/office/drawing/2014/main" id="{F08A9710-59D1-28DD-A188-25477B3C5C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975284"/>
              </p:ext>
            </p:extLst>
          </p:nvPr>
        </p:nvGraphicFramePr>
        <p:xfrm>
          <a:off x="95250" y="1260874"/>
          <a:ext cx="5162550" cy="52552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9850">
                  <a:extLst>
                    <a:ext uri="{9D8B030D-6E8A-4147-A177-3AD203B41FA5}">
                      <a16:colId xmlns:a16="http://schemas.microsoft.com/office/drawing/2014/main" val="1181813900"/>
                    </a:ext>
                  </a:extLst>
                </a:gridCol>
                <a:gridCol w="2552700">
                  <a:extLst>
                    <a:ext uri="{9D8B030D-6E8A-4147-A177-3AD203B41FA5}">
                      <a16:colId xmlns:a16="http://schemas.microsoft.com/office/drawing/2014/main" val="4029074420"/>
                    </a:ext>
                  </a:extLst>
                </a:gridCol>
              </a:tblGrid>
              <a:tr h="607028">
                <a:tc>
                  <a:txBody>
                    <a:bodyPr/>
                    <a:lstStyle/>
                    <a:p>
                      <a:pPr algn="ctr"/>
                      <a:r>
                        <a:rPr lang="pt-BR" sz="320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Teste 1 (x)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Teste 2 (y)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18660"/>
                  </a:ext>
                </a:extLst>
              </a:tr>
              <a:tr h="446328">
                <a:tc>
                  <a:txBody>
                    <a:bodyPr/>
                    <a:lstStyle/>
                    <a:p>
                      <a:pPr algn="ctr"/>
                      <a:r>
                        <a:rPr lang="pt-BR" sz="2450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50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7210148"/>
                  </a:ext>
                </a:extLst>
              </a:tr>
              <a:tr h="446328">
                <a:tc>
                  <a:txBody>
                    <a:bodyPr/>
                    <a:lstStyle/>
                    <a:p>
                      <a:pPr algn="ctr"/>
                      <a:r>
                        <a:rPr lang="pt-BR" sz="2450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50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5045303"/>
                  </a:ext>
                </a:extLst>
              </a:tr>
              <a:tr h="446328">
                <a:tc>
                  <a:txBody>
                    <a:bodyPr/>
                    <a:lstStyle/>
                    <a:p>
                      <a:pPr algn="ctr"/>
                      <a:r>
                        <a:rPr lang="pt-BR" sz="2450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50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3507106"/>
                  </a:ext>
                </a:extLst>
              </a:tr>
              <a:tr h="446328">
                <a:tc>
                  <a:txBody>
                    <a:bodyPr/>
                    <a:lstStyle/>
                    <a:p>
                      <a:pPr algn="ctr"/>
                      <a:r>
                        <a:rPr lang="pt-BR" sz="2450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50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8000831"/>
                  </a:ext>
                </a:extLst>
              </a:tr>
              <a:tr h="446328">
                <a:tc>
                  <a:txBody>
                    <a:bodyPr/>
                    <a:lstStyle/>
                    <a:p>
                      <a:pPr algn="ctr"/>
                      <a:r>
                        <a:rPr lang="pt-BR" sz="2450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50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2053453"/>
                  </a:ext>
                </a:extLst>
              </a:tr>
              <a:tr h="446328">
                <a:tc>
                  <a:txBody>
                    <a:bodyPr/>
                    <a:lstStyle/>
                    <a:p>
                      <a:pPr algn="ctr"/>
                      <a:r>
                        <a:rPr lang="pt-BR" sz="2450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50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1070930"/>
                  </a:ext>
                </a:extLst>
              </a:tr>
              <a:tr h="446328">
                <a:tc>
                  <a:txBody>
                    <a:bodyPr/>
                    <a:lstStyle/>
                    <a:p>
                      <a:pPr algn="ctr"/>
                      <a:r>
                        <a:rPr lang="pt-BR" sz="2450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50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1209233"/>
                  </a:ext>
                </a:extLst>
              </a:tr>
              <a:tr h="446328">
                <a:tc>
                  <a:txBody>
                    <a:bodyPr/>
                    <a:lstStyle/>
                    <a:p>
                      <a:pPr algn="ctr"/>
                      <a:r>
                        <a:rPr lang="pt-BR" sz="2450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50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3371543"/>
                  </a:ext>
                </a:extLst>
              </a:tr>
              <a:tr h="446328">
                <a:tc>
                  <a:txBody>
                    <a:bodyPr/>
                    <a:lstStyle/>
                    <a:p>
                      <a:pPr algn="ctr"/>
                      <a:r>
                        <a:rPr lang="pt-BR" sz="2450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50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4381021"/>
                  </a:ext>
                </a:extLst>
              </a:tr>
              <a:tr h="446328">
                <a:tc>
                  <a:txBody>
                    <a:bodyPr/>
                    <a:lstStyle/>
                    <a:p>
                      <a:pPr algn="ctr"/>
                      <a:r>
                        <a:rPr lang="pt-BR" sz="2450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50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2687992"/>
                  </a:ext>
                </a:extLst>
              </a:tr>
            </a:tbl>
          </a:graphicData>
        </a:graphic>
      </p:graphicFrame>
      <p:pic>
        <p:nvPicPr>
          <p:cNvPr id="8" name="Imagem 7">
            <a:extLst>
              <a:ext uri="{FF2B5EF4-FFF2-40B4-BE49-F238E27FC236}">
                <a16:creationId xmlns:a16="http://schemas.microsoft.com/office/drawing/2014/main" id="{0269A59F-A268-BCC8-5BE2-A3AD058E63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7974" y="1256298"/>
            <a:ext cx="6838950" cy="5239295"/>
          </a:xfrm>
          <a:prstGeom prst="rect">
            <a:avLst/>
          </a:prstGeom>
        </p:spPr>
      </p:pic>
      <p:sp>
        <p:nvSpPr>
          <p:cNvPr id="9" name="Shape 396">
            <a:extLst>
              <a:ext uri="{FF2B5EF4-FFF2-40B4-BE49-F238E27FC236}">
                <a16:creationId xmlns:a16="http://schemas.microsoft.com/office/drawing/2014/main" id="{633A7741-DF0E-D93C-1D57-95BB80D8E2CE}"/>
              </a:ext>
            </a:extLst>
          </p:cNvPr>
          <p:cNvSpPr/>
          <p:nvPr/>
        </p:nvSpPr>
        <p:spPr>
          <a:xfrm rot="15661135">
            <a:off x="7009437" y="1298450"/>
            <a:ext cx="714054" cy="2370985"/>
          </a:xfrm>
          <a:custGeom>
            <a:avLst/>
            <a:gdLst/>
            <a:ahLst/>
            <a:cxnLst/>
            <a:rect l="0" t="0" r="0" b="0"/>
            <a:pathLst>
              <a:path w="73112" h="68207" extrusionOk="0">
                <a:moveTo>
                  <a:pt x="46809" y="1210"/>
                </a:moveTo>
                <a:lnTo>
                  <a:pt x="46886" y="1227"/>
                </a:lnTo>
                <a:lnTo>
                  <a:pt x="46886" y="1227"/>
                </a:lnTo>
                <a:lnTo>
                  <a:pt x="46866" y="1215"/>
                </a:lnTo>
                <a:lnTo>
                  <a:pt x="46809" y="1210"/>
                </a:lnTo>
                <a:close/>
                <a:moveTo>
                  <a:pt x="35754" y="1982"/>
                </a:moveTo>
                <a:lnTo>
                  <a:pt x="36320" y="2170"/>
                </a:lnTo>
                <a:lnTo>
                  <a:pt x="36037" y="2170"/>
                </a:lnTo>
                <a:lnTo>
                  <a:pt x="35660" y="2076"/>
                </a:lnTo>
                <a:lnTo>
                  <a:pt x="35754" y="1982"/>
                </a:lnTo>
                <a:close/>
                <a:moveTo>
                  <a:pt x="42641" y="1321"/>
                </a:moveTo>
                <a:lnTo>
                  <a:pt x="44622" y="1510"/>
                </a:lnTo>
                <a:lnTo>
                  <a:pt x="46603" y="1793"/>
                </a:lnTo>
                <a:lnTo>
                  <a:pt x="46226" y="1793"/>
                </a:lnTo>
                <a:lnTo>
                  <a:pt x="46320" y="1982"/>
                </a:lnTo>
                <a:lnTo>
                  <a:pt x="45660" y="1793"/>
                </a:lnTo>
                <a:lnTo>
                  <a:pt x="44905" y="1699"/>
                </a:lnTo>
                <a:lnTo>
                  <a:pt x="44905" y="1699"/>
                </a:lnTo>
                <a:lnTo>
                  <a:pt x="45188" y="2076"/>
                </a:lnTo>
                <a:lnTo>
                  <a:pt x="45282" y="2265"/>
                </a:lnTo>
                <a:lnTo>
                  <a:pt x="45094" y="2265"/>
                </a:lnTo>
                <a:lnTo>
                  <a:pt x="44716" y="2170"/>
                </a:lnTo>
                <a:lnTo>
                  <a:pt x="43773" y="1793"/>
                </a:lnTo>
                <a:lnTo>
                  <a:pt x="42641" y="1321"/>
                </a:lnTo>
                <a:close/>
                <a:moveTo>
                  <a:pt x="34622" y="5095"/>
                </a:moveTo>
                <a:lnTo>
                  <a:pt x="34169" y="5151"/>
                </a:lnTo>
                <a:lnTo>
                  <a:pt x="34169" y="5151"/>
                </a:lnTo>
                <a:lnTo>
                  <a:pt x="34056" y="5189"/>
                </a:lnTo>
                <a:lnTo>
                  <a:pt x="34622" y="5095"/>
                </a:lnTo>
                <a:close/>
                <a:moveTo>
                  <a:pt x="58490" y="6793"/>
                </a:moveTo>
                <a:lnTo>
                  <a:pt x="59056" y="7453"/>
                </a:lnTo>
                <a:lnTo>
                  <a:pt x="59087" y="7476"/>
                </a:lnTo>
                <a:lnTo>
                  <a:pt x="58490" y="6793"/>
                </a:lnTo>
                <a:close/>
                <a:moveTo>
                  <a:pt x="56697" y="7736"/>
                </a:moveTo>
                <a:lnTo>
                  <a:pt x="57358" y="8113"/>
                </a:lnTo>
                <a:lnTo>
                  <a:pt x="57075" y="8113"/>
                </a:lnTo>
                <a:lnTo>
                  <a:pt x="56697" y="7736"/>
                </a:lnTo>
                <a:close/>
                <a:moveTo>
                  <a:pt x="59810" y="8679"/>
                </a:moveTo>
                <a:lnTo>
                  <a:pt x="60087" y="8956"/>
                </a:lnTo>
                <a:lnTo>
                  <a:pt x="59905" y="8774"/>
                </a:lnTo>
                <a:lnTo>
                  <a:pt x="59810" y="8679"/>
                </a:lnTo>
                <a:close/>
                <a:moveTo>
                  <a:pt x="57546" y="8019"/>
                </a:moveTo>
                <a:lnTo>
                  <a:pt x="58395" y="8774"/>
                </a:lnTo>
                <a:lnTo>
                  <a:pt x="59339" y="9434"/>
                </a:lnTo>
                <a:lnTo>
                  <a:pt x="58490" y="8868"/>
                </a:lnTo>
                <a:lnTo>
                  <a:pt x="57735" y="8208"/>
                </a:lnTo>
                <a:lnTo>
                  <a:pt x="57546" y="8019"/>
                </a:lnTo>
                <a:close/>
                <a:moveTo>
                  <a:pt x="60282" y="9246"/>
                </a:moveTo>
                <a:lnTo>
                  <a:pt x="60565" y="9812"/>
                </a:lnTo>
                <a:lnTo>
                  <a:pt x="60282" y="9529"/>
                </a:lnTo>
                <a:lnTo>
                  <a:pt x="60282" y="9340"/>
                </a:lnTo>
                <a:lnTo>
                  <a:pt x="60282" y="9246"/>
                </a:lnTo>
                <a:close/>
                <a:moveTo>
                  <a:pt x="59999" y="8396"/>
                </a:moveTo>
                <a:lnTo>
                  <a:pt x="60659" y="8774"/>
                </a:lnTo>
                <a:lnTo>
                  <a:pt x="61131" y="9340"/>
                </a:lnTo>
                <a:lnTo>
                  <a:pt x="61603" y="9906"/>
                </a:lnTo>
                <a:lnTo>
                  <a:pt x="61886" y="10566"/>
                </a:lnTo>
                <a:lnTo>
                  <a:pt x="60942" y="9434"/>
                </a:lnTo>
                <a:lnTo>
                  <a:pt x="61320" y="10095"/>
                </a:lnTo>
                <a:lnTo>
                  <a:pt x="59999" y="8396"/>
                </a:lnTo>
                <a:close/>
                <a:moveTo>
                  <a:pt x="63773" y="11132"/>
                </a:moveTo>
                <a:lnTo>
                  <a:pt x="64537" y="12278"/>
                </a:lnTo>
                <a:lnTo>
                  <a:pt x="64622" y="12359"/>
                </a:lnTo>
                <a:lnTo>
                  <a:pt x="63773" y="11132"/>
                </a:lnTo>
                <a:close/>
                <a:moveTo>
                  <a:pt x="65093" y="14528"/>
                </a:moveTo>
                <a:lnTo>
                  <a:pt x="65376" y="15189"/>
                </a:lnTo>
                <a:lnTo>
                  <a:pt x="65659" y="15755"/>
                </a:lnTo>
                <a:lnTo>
                  <a:pt x="66037" y="16981"/>
                </a:lnTo>
                <a:lnTo>
                  <a:pt x="65659" y="16321"/>
                </a:lnTo>
                <a:lnTo>
                  <a:pt x="65282" y="15377"/>
                </a:lnTo>
                <a:lnTo>
                  <a:pt x="65093" y="14528"/>
                </a:lnTo>
                <a:close/>
                <a:moveTo>
                  <a:pt x="65093" y="16321"/>
                </a:moveTo>
                <a:lnTo>
                  <a:pt x="65565" y="16698"/>
                </a:lnTo>
                <a:lnTo>
                  <a:pt x="65942" y="17076"/>
                </a:lnTo>
                <a:lnTo>
                  <a:pt x="66320" y="17547"/>
                </a:lnTo>
                <a:lnTo>
                  <a:pt x="66414" y="17830"/>
                </a:lnTo>
                <a:lnTo>
                  <a:pt x="66508" y="18113"/>
                </a:lnTo>
                <a:lnTo>
                  <a:pt x="65848" y="17170"/>
                </a:lnTo>
                <a:lnTo>
                  <a:pt x="65093" y="16321"/>
                </a:lnTo>
                <a:close/>
                <a:moveTo>
                  <a:pt x="72074" y="36226"/>
                </a:moveTo>
                <a:lnTo>
                  <a:pt x="71791" y="37547"/>
                </a:lnTo>
                <a:lnTo>
                  <a:pt x="71603" y="38773"/>
                </a:lnTo>
                <a:lnTo>
                  <a:pt x="71320" y="40000"/>
                </a:lnTo>
                <a:lnTo>
                  <a:pt x="70754" y="41509"/>
                </a:lnTo>
                <a:lnTo>
                  <a:pt x="70942" y="40283"/>
                </a:lnTo>
                <a:lnTo>
                  <a:pt x="71225" y="38962"/>
                </a:lnTo>
                <a:lnTo>
                  <a:pt x="72074" y="36226"/>
                </a:lnTo>
                <a:close/>
                <a:moveTo>
                  <a:pt x="69150" y="44433"/>
                </a:moveTo>
                <a:lnTo>
                  <a:pt x="68867" y="44905"/>
                </a:lnTo>
                <a:lnTo>
                  <a:pt x="68584" y="45377"/>
                </a:lnTo>
                <a:lnTo>
                  <a:pt x="68206" y="45754"/>
                </a:lnTo>
                <a:lnTo>
                  <a:pt x="67923" y="46132"/>
                </a:lnTo>
                <a:lnTo>
                  <a:pt x="68112" y="45754"/>
                </a:lnTo>
                <a:lnTo>
                  <a:pt x="68678" y="45188"/>
                </a:lnTo>
                <a:lnTo>
                  <a:pt x="69150" y="44433"/>
                </a:lnTo>
                <a:close/>
                <a:moveTo>
                  <a:pt x="67357" y="47830"/>
                </a:moveTo>
                <a:lnTo>
                  <a:pt x="66886" y="48584"/>
                </a:lnTo>
                <a:lnTo>
                  <a:pt x="66508" y="48867"/>
                </a:lnTo>
                <a:lnTo>
                  <a:pt x="66414" y="48867"/>
                </a:lnTo>
                <a:lnTo>
                  <a:pt x="66414" y="48773"/>
                </a:lnTo>
                <a:lnTo>
                  <a:pt x="66886" y="48301"/>
                </a:lnTo>
                <a:lnTo>
                  <a:pt x="67357" y="47830"/>
                </a:lnTo>
                <a:close/>
                <a:moveTo>
                  <a:pt x="65093" y="48396"/>
                </a:moveTo>
                <a:lnTo>
                  <a:pt x="65376" y="48490"/>
                </a:lnTo>
                <a:lnTo>
                  <a:pt x="64905" y="49056"/>
                </a:lnTo>
                <a:lnTo>
                  <a:pt x="64622" y="49528"/>
                </a:lnTo>
                <a:lnTo>
                  <a:pt x="64244" y="49811"/>
                </a:lnTo>
                <a:lnTo>
                  <a:pt x="64244" y="49905"/>
                </a:lnTo>
                <a:lnTo>
                  <a:pt x="64056" y="49905"/>
                </a:lnTo>
                <a:lnTo>
                  <a:pt x="64056" y="49811"/>
                </a:lnTo>
                <a:lnTo>
                  <a:pt x="64433" y="49150"/>
                </a:lnTo>
                <a:lnTo>
                  <a:pt x="64622" y="48867"/>
                </a:lnTo>
                <a:lnTo>
                  <a:pt x="64905" y="48584"/>
                </a:lnTo>
                <a:lnTo>
                  <a:pt x="65093" y="48396"/>
                </a:lnTo>
                <a:close/>
                <a:moveTo>
                  <a:pt x="6981" y="52452"/>
                </a:moveTo>
                <a:lnTo>
                  <a:pt x="7170" y="53112"/>
                </a:lnTo>
                <a:lnTo>
                  <a:pt x="7075" y="53018"/>
                </a:lnTo>
                <a:lnTo>
                  <a:pt x="6981" y="52641"/>
                </a:lnTo>
                <a:lnTo>
                  <a:pt x="6981" y="52452"/>
                </a:lnTo>
                <a:close/>
                <a:moveTo>
                  <a:pt x="7736" y="54339"/>
                </a:moveTo>
                <a:lnTo>
                  <a:pt x="7641" y="54433"/>
                </a:lnTo>
                <a:lnTo>
                  <a:pt x="7641" y="54339"/>
                </a:lnTo>
                <a:close/>
                <a:moveTo>
                  <a:pt x="61225" y="55094"/>
                </a:moveTo>
                <a:lnTo>
                  <a:pt x="61037" y="55377"/>
                </a:lnTo>
                <a:lnTo>
                  <a:pt x="60754" y="55471"/>
                </a:lnTo>
                <a:lnTo>
                  <a:pt x="60754" y="55471"/>
                </a:lnTo>
                <a:lnTo>
                  <a:pt x="60942" y="55282"/>
                </a:lnTo>
                <a:lnTo>
                  <a:pt x="61225" y="55094"/>
                </a:lnTo>
                <a:close/>
                <a:moveTo>
                  <a:pt x="6132" y="53867"/>
                </a:moveTo>
                <a:lnTo>
                  <a:pt x="7358" y="55377"/>
                </a:lnTo>
                <a:lnTo>
                  <a:pt x="7641" y="55471"/>
                </a:lnTo>
                <a:lnTo>
                  <a:pt x="7641" y="55471"/>
                </a:lnTo>
                <a:lnTo>
                  <a:pt x="7641" y="55471"/>
                </a:lnTo>
                <a:lnTo>
                  <a:pt x="7830" y="55565"/>
                </a:lnTo>
                <a:lnTo>
                  <a:pt x="8302" y="56414"/>
                </a:lnTo>
                <a:lnTo>
                  <a:pt x="7170" y="55471"/>
                </a:lnTo>
                <a:lnTo>
                  <a:pt x="6509" y="54622"/>
                </a:lnTo>
                <a:lnTo>
                  <a:pt x="6226" y="54245"/>
                </a:lnTo>
                <a:lnTo>
                  <a:pt x="6132" y="53867"/>
                </a:lnTo>
                <a:close/>
                <a:moveTo>
                  <a:pt x="9056" y="56414"/>
                </a:moveTo>
                <a:lnTo>
                  <a:pt x="9245" y="56509"/>
                </a:lnTo>
                <a:lnTo>
                  <a:pt x="9151" y="56509"/>
                </a:lnTo>
                <a:lnTo>
                  <a:pt x="9056" y="56414"/>
                </a:lnTo>
                <a:close/>
                <a:moveTo>
                  <a:pt x="10472" y="56980"/>
                </a:moveTo>
                <a:lnTo>
                  <a:pt x="11321" y="57358"/>
                </a:lnTo>
                <a:lnTo>
                  <a:pt x="11887" y="57735"/>
                </a:lnTo>
                <a:lnTo>
                  <a:pt x="12264" y="58018"/>
                </a:lnTo>
                <a:lnTo>
                  <a:pt x="11604" y="57641"/>
                </a:lnTo>
                <a:lnTo>
                  <a:pt x="11604" y="57641"/>
                </a:lnTo>
                <a:lnTo>
                  <a:pt x="11792" y="58112"/>
                </a:lnTo>
                <a:lnTo>
                  <a:pt x="11604" y="58018"/>
                </a:lnTo>
                <a:lnTo>
                  <a:pt x="11132" y="57452"/>
                </a:lnTo>
                <a:lnTo>
                  <a:pt x="10849" y="57169"/>
                </a:lnTo>
                <a:lnTo>
                  <a:pt x="10472" y="56980"/>
                </a:lnTo>
                <a:close/>
                <a:moveTo>
                  <a:pt x="18019" y="59433"/>
                </a:moveTo>
                <a:lnTo>
                  <a:pt x="18773" y="59810"/>
                </a:lnTo>
                <a:lnTo>
                  <a:pt x="19528" y="60376"/>
                </a:lnTo>
                <a:lnTo>
                  <a:pt x="19056" y="60282"/>
                </a:lnTo>
                <a:lnTo>
                  <a:pt x="18962" y="60188"/>
                </a:lnTo>
                <a:lnTo>
                  <a:pt x="18490" y="59810"/>
                </a:lnTo>
                <a:lnTo>
                  <a:pt x="18019" y="59433"/>
                </a:lnTo>
                <a:close/>
                <a:moveTo>
                  <a:pt x="14528" y="59999"/>
                </a:moveTo>
                <a:lnTo>
                  <a:pt x="14717" y="60093"/>
                </a:lnTo>
                <a:lnTo>
                  <a:pt x="14905" y="60188"/>
                </a:lnTo>
                <a:lnTo>
                  <a:pt x="15188" y="60471"/>
                </a:lnTo>
                <a:lnTo>
                  <a:pt x="15283" y="60565"/>
                </a:lnTo>
                <a:lnTo>
                  <a:pt x="15188" y="60565"/>
                </a:lnTo>
                <a:lnTo>
                  <a:pt x="14528" y="59999"/>
                </a:lnTo>
                <a:close/>
                <a:moveTo>
                  <a:pt x="49339" y="60188"/>
                </a:moveTo>
                <a:lnTo>
                  <a:pt x="48395" y="60565"/>
                </a:lnTo>
                <a:lnTo>
                  <a:pt x="47924" y="60754"/>
                </a:lnTo>
                <a:lnTo>
                  <a:pt x="47452" y="60754"/>
                </a:lnTo>
                <a:lnTo>
                  <a:pt x="47924" y="60471"/>
                </a:lnTo>
                <a:lnTo>
                  <a:pt x="48301" y="60282"/>
                </a:lnTo>
                <a:lnTo>
                  <a:pt x="49056" y="60188"/>
                </a:lnTo>
                <a:close/>
                <a:moveTo>
                  <a:pt x="19245" y="60565"/>
                </a:moveTo>
                <a:lnTo>
                  <a:pt x="19811" y="60659"/>
                </a:lnTo>
                <a:lnTo>
                  <a:pt x="20566" y="61037"/>
                </a:lnTo>
                <a:lnTo>
                  <a:pt x="20566" y="61037"/>
                </a:lnTo>
                <a:lnTo>
                  <a:pt x="19811" y="60848"/>
                </a:lnTo>
                <a:lnTo>
                  <a:pt x="19245" y="60565"/>
                </a:lnTo>
                <a:close/>
                <a:moveTo>
                  <a:pt x="47075" y="61226"/>
                </a:moveTo>
                <a:lnTo>
                  <a:pt x="46792" y="61414"/>
                </a:lnTo>
                <a:lnTo>
                  <a:pt x="46697" y="61509"/>
                </a:lnTo>
                <a:lnTo>
                  <a:pt x="46792" y="61603"/>
                </a:lnTo>
                <a:lnTo>
                  <a:pt x="47263" y="61603"/>
                </a:lnTo>
                <a:lnTo>
                  <a:pt x="47641" y="61509"/>
                </a:lnTo>
                <a:lnTo>
                  <a:pt x="46886" y="61792"/>
                </a:lnTo>
                <a:lnTo>
                  <a:pt x="46131" y="61886"/>
                </a:lnTo>
                <a:lnTo>
                  <a:pt x="46131" y="61980"/>
                </a:lnTo>
                <a:lnTo>
                  <a:pt x="46037" y="61980"/>
                </a:lnTo>
                <a:lnTo>
                  <a:pt x="45660" y="61697"/>
                </a:lnTo>
                <a:lnTo>
                  <a:pt x="46320" y="61320"/>
                </a:lnTo>
                <a:lnTo>
                  <a:pt x="47075" y="61226"/>
                </a:lnTo>
                <a:close/>
                <a:moveTo>
                  <a:pt x="24151" y="63678"/>
                </a:moveTo>
                <a:lnTo>
                  <a:pt x="24905" y="63961"/>
                </a:lnTo>
                <a:lnTo>
                  <a:pt x="25754" y="64244"/>
                </a:lnTo>
                <a:lnTo>
                  <a:pt x="25188" y="64244"/>
                </a:lnTo>
                <a:lnTo>
                  <a:pt x="24151" y="64150"/>
                </a:lnTo>
                <a:lnTo>
                  <a:pt x="23773" y="64056"/>
                </a:lnTo>
                <a:lnTo>
                  <a:pt x="23585" y="63961"/>
                </a:lnTo>
                <a:lnTo>
                  <a:pt x="23585" y="63867"/>
                </a:lnTo>
                <a:lnTo>
                  <a:pt x="23585" y="63773"/>
                </a:lnTo>
                <a:lnTo>
                  <a:pt x="24151" y="63678"/>
                </a:lnTo>
                <a:close/>
                <a:moveTo>
                  <a:pt x="34811" y="64622"/>
                </a:moveTo>
                <a:lnTo>
                  <a:pt x="35094" y="64810"/>
                </a:lnTo>
                <a:lnTo>
                  <a:pt x="35377" y="64905"/>
                </a:lnTo>
                <a:lnTo>
                  <a:pt x="34622" y="64999"/>
                </a:lnTo>
                <a:lnTo>
                  <a:pt x="34056" y="64999"/>
                </a:lnTo>
                <a:lnTo>
                  <a:pt x="34056" y="64905"/>
                </a:lnTo>
                <a:lnTo>
                  <a:pt x="34811" y="64622"/>
                </a:lnTo>
                <a:close/>
                <a:moveTo>
                  <a:pt x="46414" y="63773"/>
                </a:moveTo>
                <a:lnTo>
                  <a:pt x="46131" y="64056"/>
                </a:lnTo>
                <a:lnTo>
                  <a:pt x="44433" y="64716"/>
                </a:lnTo>
                <a:lnTo>
                  <a:pt x="43962" y="64905"/>
                </a:lnTo>
                <a:lnTo>
                  <a:pt x="44150" y="64810"/>
                </a:lnTo>
                <a:lnTo>
                  <a:pt x="42641" y="64999"/>
                </a:lnTo>
                <a:lnTo>
                  <a:pt x="42924" y="64810"/>
                </a:lnTo>
                <a:lnTo>
                  <a:pt x="43207" y="64622"/>
                </a:lnTo>
                <a:lnTo>
                  <a:pt x="42358" y="64905"/>
                </a:lnTo>
                <a:lnTo>
                  <a:pt x="43113" y="64622"/>
                </a:lnTo>
                <a:lnTo>
                  <a:pt x="45377" y="63867"/>
                </a:lnTo>
                <a:lnTo>
                  <a:pt x="44999" y="64150"/>
                </a:lnTo>
                <a:lnTo>
                  <a:pt x="44622" y="64433"/>
                </a:lnTo>
                <a:lnTo>
                  <a:pt x="46414" y="63773"/>
                </a:lnTo>
                <a:close/>
                <a:moveTo>
                  <a:pt x="39905" y="64622"/>
                </a:moveTo>
                <a:lnTo>
                  <a:pt x="39811" y="64716"/>
                </a:lnTo>
                <a:lnTo>
                  <a:pt x="39622" y="64810"/>
                </a:lnTo>
                <a:lnTo>
                  <a:pt x="38962" y="64999"/>
                </a:lnTo>
                <a:lnTo>
                  <a:pt x="38207" y="65093"/>
                </a:lnTo>
                <a:lnTo>
                  <a:pt x="37641" y="65093"/>
                </a:lnTo>
                <a:lnTo>
                  <a:pt x="39056" y="64810"/>
                </a:lnTo>
                <a:lnTo>
                  <a:pt x="39528" y="64716"/>
                </a:lnTo>
                <a:lnTo>
                  <a:pt x="39905" y="64622"/>
                </a:lnTo>
                <a:close/>
                <a:moveTo>
                  <a:pt x="42829" y="64056"/>
                </a:moveTo>
                <a:lnTo>
                  <a:pt x="42452" y="64244"/>
                </a:lnTo>
                <a:lnTo>
                  <a:pt x="42263" y="64433"/>
                </a:lnTo>
                <a:lnTo>
                  <a:pt x="41980" y="64622"/>
                </a:lnTo>
                <a:lnTo>
                  <a:pt x="41886" y="64999"/>
                </a:lnTo>
                <a:lnTo>
                  <a:pt x="42263" y="64999"/>
                </a:lnTo>
                <a:lnTo>
                  <a:pt x="40094" y="65282"/>
                </a:lnTo>
                <a:lnTo>
                  <a:pt x="40848" y="64999"/>
                </a:lnTo>
                <a:lnTo>
                  <a:pt x="41131" y="64810"/>
                </a:lnTo>
                <a:lnTo>
                  <a:pt x="41131" y="64716"/>
                </a:lnTo>
                <a:lnTo>
                  <a:pt x="41037" y="64622"/>
                </a:lnTo>
                <a:lnTo>
                  <a:pt x="40754" y="64622"/>
                </a:lnTo>
                <a:lnTo>
                  <a:pt x="40282" y="64527"/>
                </a:lnTo>
                <a:lnTo>
                  <a:pt x="40188" y="64433"/>
                </a:lnTo>
                <a:lnTo>
                  <a:pt x="41509" y="64339"/>
                </a:lnTo>
                <a:lnTo>
                  <a:pt x="42829" y="64056"/>
                </a:lnTo>
                <a:close/>
                <a:moveTo>
                  <a:pt x="15660" y="60376"/>
                </a:moveTo>
                <a:lnTo>
                  <a:pt x="16887" y="61131"/>
                </a:lnTo>
                <a:lnTo>
                  <a:pt x="17924" y="62075"/>
                </a:lnTo>
                <a:lnTo>
                  <a:pt x="17924" y="61792"/>
                </a:lnTo>
                <a:lnTo>
                  <a:pt x="17830" y="61603"/>
                </a:lnTo>
                <a:lnTo>
                  <a:pt x="19056" y="61980"/>
                </a:lnTo>
                <a:lnTo>
                  <a:pt x="20283" y="62358"/>
                </a:lnTo>
                <a:lnTo>
                  <a:pt x="20849" y="62546"/>
                </a:lnTo>
                <a:lnTo>
                  <a:pt x="21415" y="62735"/>
                </a:lnTo>
                <a:lnTo>
                  <a:pt x="21886" y="63018"/>
                </a:lnTo>
                <a:lnTo>
                  <a:pt x="22358" y="63395"/>
                </a:lnTo>
                <a:lnTo>
                  <a:pt x="21509" y="63301"/>
                </a:lnTo>
                <a:lnTo>
                  <a:pt x="22547" y="63867"/>
                </a:lnTo>
                <a:lnTo>
                  <a:pt x="23868" y="64339"/>
                </a:lnTo>
                <a:lnTo>
                  <a:pt x="25471" y="64905"/>
                </a:lnTo>
                <a:lnTo>
                  <a:pt x="27169" y="65282"/>
                </a:lnTo>
                <a:lnTo>
                  <a:pt x="26603" y="65282"/>
                </a:lnTo>
                <a:lnTo>
                  <a:pt x="27075" y="65942"/>
                </a:lnTo>
                <a:lnTo>
                  <a:pt x="26886" y="65942"/>
                </a:lnTo>
                <a:lnTo>
                  <a:pt x="26603" y="65848"/>
                </a:lnTo>
                <a:lnTo>
                  <a:pt x="25849" y="65659"/>
                </a:lnTo>
                <a:lnTo>
                  <a:pt x="25283" y="65471"/>
                </a:lnTo>
                <a:lnTo>
                  <a:pt x="25188" y="65376"/>
                </a:lnTo>
                <a:lnTo>
                  <a:pt x="25754" y="65376"/>
                </a:lnTo>
                <a:lnTo>
                  <a:pt x="26226" y="65471"/>
                </a:lnTo>
                <a:lnTo>
                  <a:pt x="26320" y="65282"/>
                </a:lnTo>
                <a:lnTo>
                  <a:pt x="26320" y="65188"/>
                </a:lnTo>
                <a:lnTo>
                  <a:pt x="26226" y="65093"/>
                </a:lnTo>
                <a:lnTo>
                  <a:pt x="25660" y="65093"/>
                </a:lnTo>
                <a:lnTo>
                  <a:pt x="25188" y="65188"/>
                </a:lnTo>
                <a:lnTo>
                  <a:pt x="24528" y="65376"/>
                </a:lnTo>
                <a:lnTo>
                  <a:pt x="24528" y="65376"/>
                </a:lnTo>
                <a:lnTo>
                  <a:pt x="25000" y="65093"/>
                </a:lnTo>
                <a:lnTo>
                  <a:pt x="23679" y="64905"/>
                </a:lnTo>
                <a:lnTo>
                  <a:pt x="22547" y="64716"/>
                </a:lnTo>
                <a:lnTo>
                  <a:pt x="21603" y="64339"/>
                </a:lnTo>
                <a:lnTo>
                  <a:pt x="20660" y="63867"/>
                </a:lnTo>
                <a:lnTo>
                  <a:pt x="20943" y="63867"/>
                </a:lnTo>
                <a:lnTo>
                  <a:pt x="20377" y="63773"/>
                </a:lnTo>
                <a:lnTo>
                  <a:pt x="19339" y="63678"/>
                </a:lnTo>
                <a:lnTo>
                  <a:pt x="18868" y="63490"/>
                </a:lnTo>
                <a:lnTo>
                  <a:pt x="18396" y="63301"/>
                </a:lnTo>
                <a:lnTo>
                  <a:pt x="18585" y="63207"/>
                </a:lnTo>
                <a:lnTo>
                  <a:pt x="18868" y="63301"/>
                </a:lnTo>
                <a:lnTo>
                  <a:pt x="18019" y="62735"/>
                </a:lnTo>
                <a:lnTo>
                  <a:pt x="16981" y="62075"/>
                </a:lnTo>
                <a:lnTo>
                  <a:pt x="14811" y="60471"/>
                </a:lnTo>
                <a:lnTo>
                  <a:pt x="16415" y="61414"/>
                </a:lnTo>
                <a:lnTo>
                  <a:pt x="15660" y="60376"/>
                </a:lnTo>
                <a:close/>
                <a:moveTo>
                  <a:pt x="28867" y="65659"/>
                </a:moveTo>
                <a:lnTo>
                  <a:pt x="30660" y="65942"/>
                </a:lnTo>
                <a:lnTo>
                  <a:pt x="32547" y="66131"/>
                </a:lnTo>
                <a:lnTo>
                  <a:pt x="32075" y="66225"/>
                </a:lnTo>
                <a:lnTo>
                  <a:pt x="31320" y="66225"/>
                </a:lnTo>
                <a:lnTo>
                  <a:pt x="30566" y="66131"/>
                </a:lnTo>
                <a:lnTo>
                  <a:pt x="28867" y="65659"/>
                </a:lnTo>
                <a:close/>
                <a:moveTo>
                  <a:pt x="39150" y="0"/>
                </a:moveTo>
                <a:lnTo>
                  <a:pt x="39528" y="283"/>
                </a:lnTo>
                <a:lnTo>
                  <a:pt x="39622" y="378"/>
                </a:lnTo>
                <a:lnTo>
                  <a:pt x="41509" y="1038"/>
                </a:lnTo>
                <a:lnTo>
                  <a:pt x="40943" y="1132"/>
                </a:lnTo>
                <a:lnTo>
                  <a:pt x="40282" y="1227"/>
                </a:lnTo>
                <a:lnTo>
                  <a:pt x="38962" y="1038"/>
                </a:lnTo>
                <a:lnTo>
                  <a:pt x="37547" y="849"/>
                </a:lnTo>
                <a:lnTo>
                  <a:pt x="36320" y="661"/>
                </a:lnTo>
                <a:lnTo>
                  <a:pt x="36415" y="755"/>
                </a:lnTo>
                <a:lnTo>
                  <a:pt x="36415" y="849"/>
                </a:lnTo>
                <a:lnTo>
                  <a:pt x="35943" y="944"/>
                </a:lnTo>
                <a:lnTo>
                  <a:pt x="34150" y="1132"/>
                </a:lnTo>
                <a:lnTo>
                  <a:pt x="31698" y="1132"/>
                </a:lnTo>
                <a:lnTo>
                  <a:pt x="30660" y="1227"/>
                </a:lnTo>
                <a:lnTo>
                  <a:pt x="29716" y="1321"/>
                </a:lnTo>
                <a:lnTo>
                  <a:pt x="30377" y="1416"/>
                </a:lnTo>
                <a:lnTo>
                  <a:pt x="31037" y="1510"/>
                </a:lnTo>
                <a:lnTo>
                  <a:pt x="30094" y="1699"/>
                </a:lnTo>
                <a:lnTo>
                  <a:pt x="28773" y="2076"/>
                </a:lnTo>
                <a:lnTo>
                  <a:pt x="27924" y="2359"/>
                </a:lnTo>
                <a:lnTo>
                  <a:pt x="27924" y="2453"/>
                </a:lnTo>
                <a:lnTo>
                  <a:pt x="28207" y="2453"/>
                </a:lnTo>
                <a:lnTo>
                  <a:pt x="26509" y="3019"/>
                </a:lnTo>
                <a:lnTo>
                  <a:pt x="26792" y="2831"/>
                </a:lnTo>
                <a:lnTo>
                  <a:pt x="26792" y="2831"/>
                </a:lnTo>
                <a:lnTo>
                  <a:pt x="25660" y="2925"/>
                </a:lnTo>
                <a:lnTo>
                  <a:pt x="25754" y="2831"/>
                </a:lnTo>
                <a:lnTo>
                  <a:pt x="25377" y="2925"/>
                </a:lnTo>
                <a:lnTo>
                  <a:pt x="24905" y="3208"/>
                </a:lnTo>
                <a:lnTo>
                  <a:pt x="24056" y="3774"/>
                </a:lnTo>
                <a:lnTo>
                  <a:pt x="22264" y="4340"/>
                </a:lnTo>
                <a:lnTo>
                  <a:pt x="20471" y="5095"/>
                </a:lnTo>
                <a:lnTo>
                  <a:pt x="18679" y="5755"/>
                </a:lnTo>
                <a:lnTo>
                  <a:pt x="16981" y="6604"/>
                </a:lnTo>
                <a:lnTo>
                  <a:pt x="17453" y="6604"/>
                </a:lnTo>
                <a:lnTo>
                  <a:pt x="17830" y="6415"/>
                </a:lnTo>
                <a:lnTo>
                  <a:pt x="18868" y="6038"/>
                </a:lnTo>
                <a:lnTo>
                  <a:pt x="19905" y="5661"/>
                </a:lnTo>
                <a:lnTo>
                  <a:pt x="20377" y="5472"/>
                </a:lnTo>
                <a:lnTo>
                  <a:pt x="20943" y="5378"/>
                </a:lnTo>
                <a:lnTo>
                  <a:pt x="20943" y="5378"/>
                </a:lnTo>
                <a:lnTo>
                  <a:pt x="19528" y="6038"/>
                </a:lnTo>
                <a:lnTo>
                  <a:pt x="19528" y="6038"/>
                </a:lnTo>
                <a:lnTo>
                  <a:pt x="20094" y="5944"/>
                </a:lnTo>
                <a:lnTo>
                  <a:pt x="18396" y="7076"/>
                </a:lnTo>
                <a:lnTo>
                  <a:pt x="20849" y="6038"/>
                </a:lnTo>
                <a:lnTo>
                  <a:pt x="23396" y="5095"/>
                </a:lnTo>
                <a:lnTo>
                  <a:pt x="26037" y="4246"/>
                </a:lnTo>
                <a:lnTo>
                  <a:pt x="28679" y="3397"/>
                </a:lnTo>
                <a:lnTo>
                  <a:pt x="28301" y="3491"/>
                </a:lnTo>
                <a:lnTo>
                  <a:pt x="28773" y="3208"/>
                </a:lnTo>
                <a:lnTo>
                  <a:pt x="30283" y="2736"/>
                </a:lnTo>
                <a:lnTo>
                  <a:pt x="29905" y="2831"/>
                </a:lnTo>
                <a:lnTo>
                  <a:pt x="29056" y="2831"/>
                </a:lnTo>
                <a:lnTo>
                  <a:pt x="28584" y="2642"/>
                </a:lnTo>
                <a:lnTo>
                  <a:pt x="30566" y="2548"/>
                </a:lnTo>
                <a:lnTo>
                  <a:pt x="32641" y="2548"/>
                </a:lnTo>
                <a:lnTo>
                  <a:pt x="37264" y="2831"/>
                </a:lnTo>
                <a:lnTo>
                  <a:pt x="39528" y="3019"/>
                </a:lnTo>
                <a:lnTo>
                  <a:pt x="43490" y="3019"/>
                </a:lnTo>
                <a:lnTo>
                  <a:pt x="44339" y="2831"/>
                </a:lnTo>
                <a:lnTo>
                  <a:pt x="45094" y="2736"/>
                </a:lnTo>
                <a:lnTo>
                  <a:pt x="45943" y="3114"/>
                </a:lnTo>
                <a:lnTo>
                  <a:pt x="46886" y="3397"/>
                </a:lnTo>
                <a:lnTo>
                  <a:pt x="48678" y="3963"/>
                </a:lnTo>
                <a:lnTo>
                  <a:pt x="50565" y="4434"/>
                </a:lnTo>
                <a:lnTo>
                  <a:pt x="51509" y="4717"/>
                </a:lnTo>
                <a:lnTo>
                  <a:pt x="52358" y="5189"/>
                </a:lnTo>
                <a:lnTo>
                  <a:pt x="51792" y="4812"/>
                </a:lnTo>
                <a:lnTo>
                  <a:pt x="53584" y="5849"/>
                </a:lnTo>
                <a:lnTo>
                  <a:pt x="55376" y="6981"/>
                </a:lnTo>
                <a:lnTo>
                  <a:pt x="56320" y="7642"/>
                </a:lnTo>
                <a:lnTo>
                  <a:pt x="57169" y="8302"/>
                </a:lnTo>
                <a:lnTo>
                  <a:pt x="57924" y="9057"/>
                </a:lnTo>
                <a:lnTo>
                  <a:pt x="58678" y="9906"/>
                </a:lnTo>
                <a:lnTo>
                  <a:pt x="62357" y="14057"/>
                </a:lnTo>
                <a:lnTo>
                  <a:pt x="64622" y="16887"/>
                </a:lnTo>
                <a:lnTo>
                  <a:pt x="66697" y="19623"/>
                </a:lnTo>
                <a:lnTo>
                  <a:pt x="66603" y="19151"/>
                </a:lnTo>
                <a:lnTo>
                  <a:pt x="66603" y="18774"/>
                </a:lnTo>
                <a:lnTo>
                  <a:pt x="67357" y="20472"/>
                </a:lnTo>
                <a:lnTo>
                  <a:pt x="68772" y="23962"/>
                </a:lnTo>
                <a:lnTo>
                  <a:pt x="68867" y="24151"/>
                </a:lnTo>
                <a:lnTo>
                  <a:pt x="69810" y="26792"/>
                </a:lnTo>
                <a:lnTo>
                  <a:pt x="70565" y="29245"/>
                </a:lnTo>
                <a:lnTo>
                  <a:pt x="70754" y="30283"/>
                </a:lnTo>
                <a:lnTo>
                  <a:pt x="70848" y="31037"/>
                </a:lnTo>
                <a:lnTo>
                  <a:pt x="70848" y="31604"/>
                </a:lnTo>
                <a:lnTo>
                  <a:pt x="70754" y="31792"/>
                </a:lnTo>
                <a:lnTo>
                  <a:pt x="70565" y="31887"/>
                </a:lnTo>
                <a:lnTo>
                  <a:pt x="69433" y="36698"/>
                </a:lnTo>
                <a:lnTo>
                  <a:pt x="68206" y="41698"/>
                </a:lnTo>
                <a:lnTo>
                  <a:pt x="68584" y="41037"/>
                </a:lnTo>
                <a:lnTo>
                  <a:pt x="68961" y="40188"/>
                </a:lnTo>
                <a:lnTo>
                  <a:pt x="69244" y="40471"/>
                </a:lnTo>
                <a:lnTo>
                  <a:pt x="69244" y="40849"/>
                </a:lnTo>
                <a:lnTo>
                  <a:pt x="69244" y="41226"/>
                </a:lnTo>
                <a:lnTo>
                  <a:pt x="69055" y="41698"/>
                </a:lnTo>
                <a:lnTo>
                  <a:pt x="68489" y="42924"/>
                </a:lnTo>
                <a:lnTo>
                  <a:pt x="67735" y="44150"/>
                </a:lnTo>
                <a:lnTo>
                  <a:pt x="66791" y="45377"/>
                </a:lnTo>
                <a:lnTo>
                  <a:pt x="65942" y="46509"/>
                </a:lnTo>
                <a:lnTo>
                  <a:pt x="64716" y="47924"/>
                </a:lnTo>
                <a:lnTo>
                  <a:pt x="65565" y="47641"/>
                </a:lnTo>
                <a:lnTo>
                  <a:pt x="65093" y="48301"/>
                </a:lnTo>
                <a:lnTo>
                  <a:pt x="64433" y="48962"/>
                </a:lnTo>
                <a:lnTo>
                  <a:pt x="63112" y="50188"/>
                </a:lnTo>
                <a:lnTo>
                  <a:pt x="63678" y="48962"/>
                </a:lnTo>
                <a:lnTo>
                  <a:pt x="64244" y="47641"/>
                </a:lnTo>
                <a:lnTo>
                  <a:pt x="65754" y="44811"/>
                </a:lnTo>
                <a:lnTo>
                  <a:pt x="67169" y="42169"/>
                </a:lnTo>
                <a:lnTo>
                  <a:pt x="67735" y="41037"/>
                </a:lnTo>
                <a:lnTo>
                  <a:pt x="68206" y="40094"/>
                </a:lnTo>
                <a:lnTo>
                  <a:pt x="68206" y="39811"/>
                </a:lnTo>
                <a:lnTo>
                  <a:pt x="68301" y="39622"/>
                </a:lnTo>
                <a:lnTo>
                  <a:pt x="68301" y="39717"/>
                </a:lnTo>
                <a:lnTo>
                  <a:pt x="68395" y="39339"/>
                </a:lnTo>
                <a:lnTo>
                  <a:pt x="68772" y="37735"/>
                </a:lnTo>
                <a:lnTo>
                  <a:pt x="69055" y="36037"/>
                </a:lnTo>
                <a:lnTo>
                  <a:pt x="69150" y="32924"/>
                </a:lnTo>
                <a:lnTo>
                  <a:pt x="69150" y="30849"/>
                </a:lnTo>
                <a:lnTo>
                  <a:pt x="69150" y="28679"/>
                </a:lnTo>
                <a:lnTo>
                  <a:pt x="68961" y="28773"/>
                </a:lnTo>
                <a:lnTo>
                  <a:pt x="68961" y="29056"/>
                </a:lnTo>
                <a:lnTo>
                  <a:pt x="68678" y="28302"/>
                </a:lnTo>
                <a:lnTo>
                  <a:pt x="68395" y="27453"/>
                </a:lnTo>
                <a:lnTo>
                  <a:pt x="68018" y="25755"/>
                </a:lnTo>
                <a:lnTo>
                  <a:pt x="67923" y="25283"/>
                </a:lnTo>
                <a:lnTo>
                  <a:pt x="67923" y="25472"/>
                </a:lnTo>
                <a:lnTo>
                  <a:pt x="67546" y="24906"/>
                </a:lnTo>
                <a:lnTo>
                  <a:pt x="67074" y="24245"/>
                </a:lnTo>
                <a:lnTo>
                  <a:pt x="66980" y="24057"/>
                </a:lnTo>
                <a:lnTo>
                  <a:pt x="65471" y="22264"/>
                </a:lnTo>
                <a:lnTo>
                  <a:pt x="64810" y="21415"/>
                </a:lnTo>
                <a:lnTo>
                  <a:pt x="64339" y="20755"/>
                </a:lnTo>
                <a:lnTo>
                  <a:pt x="64622" y="20943"/>
                </a:lnTo>
                <a:lnTo>
                  <a:pt x="64527" y="20755"/>
                </a:lnTo>
                <a:lnTo>
                  <a:pt x="64339" y="20472"/>
                </a:lnTo>
                <a:lnTo>
                  <a:pt x="63301" y="19434"/>
                </a:lnTo>
                <a:lnTo>
                  <a:pt x="62357" y="18585"/>
                </a:lnTo>
                <a:lnTo>
                  <a:pt x="62452" y="18679"/>
                </a:lnTo>
                <a:lnTo>
                  <a:pt x="62357" y="18868"/>
                </a:lnTo>
                <a:lnTo>
                  <a:pt x="61508" y="18019"/>
                </a:lnTo>
                <a:lnTo>
                  <a:pt x="61791" y="18396"/>
                </a:lnTo>
                <a:lnTo>
                  <a:pt x="60848" y="17547"/>
                </a:lnTo>
                <a:lnTo>
                  <a:pt x="60471" y="17076"/>
                </a:lnTo>
                <a:lnTo>
                  <a:pt x="60471" y="16981"/>
                </a:lnTo>
                <a:lnTo>
                  <a:pt x="60565" y="17076"/>
                </a:lnTo>
                <a:lnTo>
                  <a:pt x="61225" y="17547"/>
                </a:lnTo>
                <a:lnTo>
                  <a:pt x="58961" y="15566"/>
                </a:lnTo>
                <a:lnTo>
                  <a:pt x="59527" y="16227"/>
                </a:lnTo>
                <a:lnTo>
                  <a:pt x="58584" y="15566"/>
                </a:lnTo>
                <a:lnTo>
                  <a:pt x="57641" y="14906"/>
                </a:lnTo>
                <a:lnTo>
                  <a:pt x="57546" y="15000"/>
                </a:lnTo>
                <a:lnTo>
                  <a:pt x="57452" y="15094"/>
                </a:lnTo>
                <a:lnTo>
                  <a:pt x="58301" y="15660"/>
                </a:lnTo>
                <a:lnTo>
                  <a:pt x="59056" y="16227"/>
                </a:lnTo>
                <a:lnTo>
                  <a:pt x="60471" y="17547"/>
                </a:lnTo>
                <a:lnTo>
                  <a:pt x="61886" y="18774"/>
                </a:lnTo>
                <a:lnTo>
                  <a:pt x="62640" y="19340"/>
                </a:lnTo>
                <a:lnTo>
                  <a:pt x="63395" y="19906"/>
                </a:lnTo>
                <a:lnTo>
                  <a:pt x="62829" y="19528"/>
                </a:lnTo>
                <a:lnTo>
                  <a:pt x="62074" y="19057"/>
                </a:lnTo>
                <a:lnTo>
                  <a:pt x="62074" y="19245"/>
                </a:lnTo>
                <a:lnTo>
                  <a:pt x="62357" y="19717"/>
                </a:lnTo>
                <a:lnTo>
                  <a:pt x="63584" y="21415"/>
                </a:lnTo>
                <a:lnTo>
                  <a:pt x="65093" y="23207"/>
                </a:lnTo>
                <a:lnTo>
                  <a:pt x="65754" y="23962"/>
                </a:lnTo>
                <a:lnTo>
                  <a:pt x="66225" y="24434"/>
                </a:lnTo>
                <a:lnTo>
                  <a:pt x="66414" y="24528"/>
                </a:lnTo>
                <a:lnTo>
                  <a:pt x="66320" y="24057"/>
                </a:lnTo>
                <a:lnTo>
                  <a:pt x="66697" y="24906"/>
                </a:lnTo>
                <a:lnTo>
                  <a:pt x="67074" y="26038"/>
                </a:lnTo>
                <a:lnTo>
                  <a:pt x="66414" y="24811"/>
                </a:lnTo>
                <a:lnTo>
                  <a:pt x="66791" y="25566"/>
                </a:lnTo>
                <a:lnTo>
                  <a:pt x="67169" y="26321"/>
                </a:lnTo>
                <a:lnTo>
                  <a:pt x="67263" y="26415"/>
                </a:lnTo>
                <a:lnTo>
                  <a:pt x="67923" y="28679"/>
                </a:lnTo>
                <a:lnTo>
                  <a:pt x="68206" y="29339"/>
                </a:lnTo>
                <a:lnTo>
                  <a:pt x="68678" y="30471"/>
                </a:lnTo>
                <a:lnTo>
                  <a:pt x="68772" y="30660"/>
                </a:lnTo>
                <a:lnTo>
                  <a:pt x="68678" y="30660"/>
                </a:lnTo>
                <a:lnTo>
                  <a:pt x="68395" y="30377"/>
                </a:lnTo>
                <a:lnTo>
                  <a:pt x="68206" y="30094"/>
                </a:lnTo>
                <a:lnTo>
                  <a:pt x="68206" y="30566"/>
                </a:lnTo>
                <a:lnTo>
                  <a:pt x="68301" y="31037"/>
                </a:lnTo>
                <a:lnTo>
                  <a:pt x="68395" y="31509"/>
                </a:lnTo>
                <a:lnTo>
                  <a:pt x="68395" y="31887"/>
                </a:lnTo>
                <a:lnTo>
                  <a:pt x="68301" y="31792"/>
                </a:lnTo>
                <a:lnTo>
                  <a:pt x="68301" y="31698"/>
                </a:lnTo>
                <a:lnTo>
                  <a:pt x="68301" y="31415"/>
                </a:lnTo>
                <a:lnTo>
                  <a:pt x="68018" y="30094"/>
                </a:lnTo>
                <a:lnTo>
                  <a:pt x="67735" y="28868"/>
                </a:lnTo>
                <a:lnTo>
                  <a:pt x="68112" y="31698"/>
                </a:lnTo>
                <a:lnTo>
                  <a:pt x="68206" y="33113"/>
                </a:lnTo>
                <a:lnTo>
                  <a:pt x="68206" y="34528"/>
                </a:lnTo>
                <a:lnTo>
                  <a:pt x="68112" y="35943"/>
                </a:lnTo>
                <a:lnTo>
                  <a:pt x="67923" y="37358"/>
                </a:lnTo>
                <a:lnTo>
                  <a:pt x="67546" y="38679"/>
                </a:lnTo>
                <a:lnTo>
                  <a:pt x="67074" y="40000"/>
                </a:lnTo>
                <a:lnTo>
                  <a:pt x="67263" y="39717"/>
                </a:lnTo>
                <a:lnTo>
                  <a:pt x="67357" y="39622"/>
                </a:lnTo>
                <a:lnTo>
                  <a:pt x="67357" y="39717"/>
                </a:lnTo>
                <a:lnTo>
                  <a:pt x="67263" y="40377"/>
                </a:lnTo>
                <a:lnTo>
                  <a:pt x="66980" y="41226"/>
                </a:lnTo>
                <a:lnTo>
                  <a:pt x="66791" y="41509"/>
                </a:lnTo>
                <a:lnTo>
                  <a:pt x="66697" y="41603"/>
                </a:lnTo>
                <a:lnTo>
                  <a:pt x="66414" y="42075"/>
                </a:lnTo>
                <a:lnTo>
                  <a:pt x="65754" y="43962"/>
                </a:lnTo>
                <a:lnTo>
                  <a:pt x="64905" y="46132"/>
                </a:lnTo>
                <a:lnTo>
                  <a:pt x="64150" y="47547"/>
                </a:lnTo>
                <a:lnTo>
                  <a:pt x="63395" y="48867"/>
                </a:lnTo>
                <a:lnTo>
                  <a:pt x="62546" y="50094"/>
                </a:lnTo>
                <a:lnTo>
                  <a:pt x="61697" y="51320"/>
                </a:lnTo>
                <a:lnTo>
                  <a:pt x="60376" y="52452"/>
                </a:lnTo>
                <a:lnTo>
                  <a:pt x="59810" y="53112"/>
                </a:lnTo>
                <a:lnTo>
                  <a:pt x="59244" y="53773"/>
                </a:lnTo>
                <a:lnTo>
                  <a:pt x="59999" y="53301"/>
                </a:lnTo>
                <a:lnTo>
                  <a:pt x="59905" y="53490"/>
                </a:lnTo>
                <a:lnTo>
                  <a:pt x="58018" y="54999"/>
                </a:lnTo>
                <a:lnTo>
                  <a:pt x="57075" y="55660"/>
                </a:lnTo>
                <a:lnTo>
                  <a:pt x="56037" y="56226"/>
                </a:lnTo>
                <a:lnTo>
                  <a:pt x="57924" y="54716"/>
                </a:lnTo>
                <a:lnTo>
                  <a:pt x="58867" y="53867"/>
                </a:lnTo>
                <a:lnTo>
                  <a:pt x="59716" y="53018"/>
                </a:lnTo>
                <a:lnTo>
                  <a:pt x="58961" y="53679"/>
                </a:lnTo>
                <a:lnTo>
                  <a:pt x="58207" y="54245"/>
                </a:lnTo>
                <a:lnTo>
                  <a:pt x="56603" y="55282"/>
                </a:lnTo>
                <a:lnTo>
                  <a:pt x="54905" y="56226"/>
                </a:lnTo>
                <a:lnTo>
                  <a:pt x="53301" y="57263"/>
                </a:lnTo>
                <a:lnTo>
                  <a:pt x="52735" y="57452"/>
                </a:lnTo>
                <a:lnTo>
                  <a:pt x="51509" y="57924"/>
                </a:lnTo>
                <a:lnTo>
                  <a:pt x="47829" y="59527"/>
                </a:lnTo>
                <a:lnTo>
                  <a:pt x="43962" y="61226"/>
                </a:lnTo>
                <a:lnTo>
                  <a:pt x="42358" y="61886"/>
                </a:lnTo>
                <a:lnTo>
                  <a:pt x="41414" y="62169"/>
                </a:lnTo>
                <a:lnTo>
                  <a:pt x="39433" y="62452"/>
                </a:lnTo>
                <a:lnTo>
                  <a:pt x="37169" y="62641"/>
                </a:lnTo>
                <a:lnTo>
                  <a:pt x="33679" y="62829"/>
                </a:lnTo>
                <a:lnTo>
                  <a:pt x="31226" y="62924"/>
                </a:lnTo>
                <a:lnTo>
                  <a:pt x="29528" y="62924"/>
                </a:lnTo>
                <a:lnTo>
                  <a:pt x="28301" y="62735"/>
                </a:lnTo>
                <a:lnTo>
                  <a:pt x="27075" y="62546"/>
                </a:lnTo>
                <a:lnTo>
                  <a:pt x="25754" y="62263"/>
                </a:lnTo>
                <a:lnTo>
                  <a:pt x="24622" y="61886"/>
                </a:lnTo>
                <a:lnTo>
                  <a:pt x="23396" y="61414"/>
                </a:lnTo>
                <a:lnTo>
                  <a:pt x="21320" y="60565"/>
                </a:lnTo>
                <a:lnTo>
                  <a:pt x="21509" y="60754"/>
                </a:lnTo>
                <a:lnTo>
                  <a:pt x="21698" y="60848"/>
                </a:lnTo>
                <a:lnTo>
                  <a:pt x="22169" y="61131"/>
                </a:lnTo>
                <a:lnTo>
                  <a:pt x="21037" y="60659"/>
                </a:lnTo>
                <a:lnTo>
                  <a:pt x="19434" y="59905"/>
                </a:lnTo>
                <a:lnTo>
                  <a:pt x="15754" y="57924"/>
                </a:lnTo>
                <a:lnTo>
                  <a:pt x="12453" y="56037"/>
                </a:lnTo>
                <a:lnTo>
                  <a:pt x="11415" y="55377"/>
                </a:lnTo>
                <a:lnTo>
                  <a:pt x="11226" y="55188"/>
                </a:lnTo>
                <a:lnTo>
                  <a:pt x="11132" y="55094"/>
                </a:lnTo>
                <a:lnTo>
                  <a:pt x="10377" y="54433"/>
                </a:lnTo>
                <a:lnTo>
                  <a:pt x="9717" y="53679"/>
                </a:lnTo>
                <a:lnTo>
                  <a:pt x="9717" y="53962"/>
                </a:lnTo>
                <a:lnTo>
                  <a:pt x="9622" y="54150"/>
                </a:lnTo>
                <a:lnTo>
                  <a:pt x="9528" y="54245"/>
                </a:lnTo>
                <a:lnTo>
                  <a:pt x="9434" y="54245"/>
                </a:lnTo>
                <a:lnTo>
                  <a:pt x="9151" y="54056"/>
                </a:lnTo>
                <a:lnTo>
                  <a:pt x="8868" y="53679"/>
                </a:lnTo>
                <a:lnTo>
                  <a:pt x="8585" y="53301"/>
                </a:lnTo>
                <a:lnTo>
                  <a:pt x="8302" y="52829"/>
                </a:lnTo>
                <a:lnTo>
                  <a:pt x="8302" y="52546"/>
                </a:lnTo>
                <a:lnTo>
                  <a:pt x="8302" y="52452"/>
                </a:lnTo>
                <a:lnTo>
                  <a:pt x="8396" y="52452"/>
                </a:lnTo>
                <a:lnTo>
                  <a:pt x="7924" y="52263"/>
                </a:lnTo>
                <a:lnTo>
                  <a:pt x="7358" y="51886"/>
                </a:lnTo>
                <a:lnTo>
                  <a:pt x="6038" y="50660"/>
                </a:lnTo>
                <a:lnTo>
                  <a:pt x="5849" y="50377"/>
                </a:lnTo>
                <a:lnTo>
                  <a:pt x="5566" y="50094"/>
                </a:lnTo>
                <a:lnTo>
                  <a:pt x="5566" y="50188"/>
                </a:lnTo>
                <a:lnTo>
                  <a:pt x="4811" y="49339"/>
                </a:lnTo>
                <a:lnTo>
                  <a:pt x="4717" y="49150"/>
                </a:lnTo>
                <a:lnTo>
                  <a:pt x="5189" y="49433"/>
                </a:lnTo>
                <a:lnTo>
                  <a:pt x="5377" y="49528"/>
                </a:lnTo>
                <a:lnTo>
                  <a:pt x="5472" y="49716"/>
                </a:lnTo>
                <a:lnTo>
                  <a:pt x="5660" y="50094"/>
                </a:lnTo>
                <a:lnTo>
                  <a:pt x="5377" y="49056"/>
                </a:lnTo>
                <a:lnTo>
                  <a:pt x="5000" y="48113"/>
                </a:lnTo>
                <a:lnTo>
                  <a:pt x="4057" y="45660"/>
                </a:lnTo>
                <a:lnTo>
                  <a:pt x="3585" y="44150"/>
                </a:lnTo>
                <a:lnTo>
                  <a:pt x="3208" y="42358"/>
                </a:lnTo>
                <a:lnTo>
                  <a:pt x="3396" y="42547"/>
                </a:lnTo>
                <a:lnTo>
                  <a:pt x="3491" y="42452"/>
                </a:lnTo>
                <a:lnTo>
                  <a:pt x="3585" y="42547"/>
                </a:lnTo>
                <a:lnTo>
                  <a:pt x="3774" y="42641"/>
                </a:lnTo>
                <a:lnTo>
                  <a:pt x="3679" y="40849"/>
                </a:lnTo>
                <a:lnTo>
                  <a:pt x="3585" y="38962"/>
                </a:lnTo>
                <a:lnTo>
                  <a:pt x="3679" y="37169"/>
                </a:lnTo>
                <a:lnTo>
                  <a:pt x="3774" y="36320"/>
                </a:lnTo>
                <a:lnTo>
                  <a:pt x="4057" y="35566"/>
                </a:lnTo>
                <a:lnTo>
                  <a:pt x="4434" y="33585"/>
                </a:lnTo>
                <a:lnTo>
                  <a:pt x="4434" y="33962"/>
                </a:lnTo>
                <a:lnTo>
                  <a:pt x="4528" y="34245"/>
                </a:lnTo>
                <a:lnTo>
                  <a:pt x="4717" y="32264"/>
                </a:lnTo>
                <a:lnTo>
                  <a:pt x="5189" y="30283"/>
                </a:lnTo>
                <a:lnTo>
                  <a:pt x="5755" y="28302"/>
                </a:lnTo>
                <a:lnTo>
                  <a:pt x="6604" y="26321"/>
                </a:lnTo>
                <a:lnTo>
                  <a:pt x="7453" y="24340"/>
                </a:lnTo>
                <a:lnTo>
                  <a:pt x="8585" y="22547"/>
                </a:lnTo>
                <a:lnTo>
                  <a:pt x="9717" y="20755"/>
                </a:lnTo>
                <a:lnTo>
                  <a:pt x="10943" y="19245"/>
                </a:lnTo>
                <a:lnTo>
                  <a:pt x="10849" y="19057"/>
                </a:lnTo>
                <a:lnTo>
                  <a:pt x="10849" y="18868"/>
                </a:lnTo>
                <a:lnTo>
                  <a:pt x="11132" y="18396"/>
                </a:lnTo>
                <a:lnTo>
                  <a:pt x="11604" y="17830"/>
                </a:lnTo>
                <a:lnTo>
                  <a:pt x="12264" y="17076"/>
                </a:lnTo>
                <a:lnTo>
                  <a:pt x="14151" y="15472"/>
                </a:lnTo>
                <a:lnTo>
                  <a:pt x="16415" y="13585"/>
                </a:lnTo>
                <a:lnTo>
                  <a:pt x="18868" y="11793"/>
                </a:lnTo>
                <a:lnTo>
                  <a:pt x="21226" y="10095"/>
                </a:lnTo>
                <a:lnTo>
                  <a:pt x="23302" y="8868"/>
                </a:lnTo>
                <a:lnTo>
                  <a:pt x="24717" y="8113"/>
                </a:lnTo>
                <a:lnTo>
                  <a:pt x="24245" y="8491"/>
                </a:lnTo>
                <a:lnTo>
                  <a:pt x="23773" y="8774"/>
                </a:lnTo>
                <a:lnTo>
                  <a:pt x="24811" y="8208"/>
                </a:lnTo>
                <a:lnTo>
                  <a:pt x="25566" y="7830"/>
                </a:lnTo>
                <a:lnTo>
                  <a:pt x="27452" y="6981"/>
                </a:lnTo>
                <a:lnTo>
                  <a:pt x="27264" y="6981"/>
                </a:lnTo>
                <a:lnTo>
                  <a:pt x="26981" y="6887"/>
                </a:lnTo>
                <a:lnTo>
                  <a:pt x="27830" y="6604"/>
                </a:lnTo>
                <a:lnTo>
                  <a:pt x="29056" y="6132"/>
                </a:lnTo>
                <a:lnTo>
                  <a:pt x="28679" y="6415"/>
                </a:lnTo>
                <a:lnTo>
                  <a:pt x="29056" y="6510"/>
                </a:lnTo>
                <a:lnTo>
                  <a:pt x="28962" y="6698"/>
                </a:lnTo>
                <a:lnTo>
                  <a:pt x="30283" y="6227"/>
                </a:lnTo>
                <a:lnTo>
                  <a:pt x="31698" y="5755"/>
                </a:lnTo>
                <a:lnTo>
                  <a:pt x="33113" y="5378"/>
                </a:lnTo>
                <a:lnTo>
                  <a:pt x="33867" y="5189"/>
                </a:lnTo>
                <a:lnTo>
                  <a:pt x="34169" y="5151"/>
                </a:lnTo>
                <a:lnTo>
                  <a:pt x="34169" y="5151"/>
                </a:lnTo>
                <a:lnTo>
                  <a:pt x="34905" y="4906"/>
                </a:lnTo>
                <a:lnTo>
                  <a:pt x="35754" y="4812"/>
                </a:lnTo>
                <a:lnTo>
                  <a:pt x="36603" y="4812"/>
                </a:lnTo>
                <a:lnTo>
                  <a:pt x="37547" y="4717"/>
                </a:lnTo>
                <a:lnTo>
                  <a:pt x="37830" y="4717"/>
                </a:lnTo>
                <a:lnTo>
                  <a:pt x="38396" y="4529"/>
                </a:lnTo>
                <a:lnTo>
                  <a:pt x="38867" y="4340"/>
                </a:lnTo>
                <a:lnTo>
                  <a:pt x="38867" y="4623"/>
                </a:lnTo>
                <a:lnTo>
                  <a:pt x="42735" y="4340"/>
                </a:lnTo>
                <a:lnTo>
                  <a:pt x="43207" y="4529"/>
                </a:lnTo>
                <a:lnTo>
                  <a:pt x="43018" y="4529"/>
                </a:lnTo>
                <a:lnTo>
                  <a:pt x="43867" y="4623"/>
                </a:lnTo>
                <a:lnTo>
                  <a:pt x="44811" y="4434"/>
                </a:lnTo>
                <a:lnTo>
                  <a:pt x="45094" y="4717"/>
                </a:lnTo>
                <a:lnTo>
                  <a:pt x="45754" y="4906"/>
                </a:lnTo>
                <a:lnTo>
                  <a:pt x="47546" y="5189"/>
                </a:lnTo>
                <a:lnTo>
                  <a:pt x="49622" y="5566"/>
                </a:lnTo>
                <a:lnTo>
                  <a:pt x="51131" y="5849"/>
                </a:lnTo>
                <a:lnTo>
                  <a:pt x="51131" y="5849"/>
                </a:lnTo>
                <a:lnTo>
                  <a:pt x="49244" y="5095"/>
                </a:lnTo>
                <a:lnTo>
                  <a:pt x="46886" y="4529"/>
                </a:lnTo>
                <a:lnTo>
                  <a:pt x="44433" y="3963"/>
                </a:lnTo>
                <a:lnTo>
                  <a:pt x="41980" y="3491"/>
                </a:lnTo>
                <a:lnTo>
                  <a:pt x="39528" y="3302"/>
                </a:lnTo>
                <a:lnTo>
                  <a:pt x="37358" y="3208"/>
                </a:lnTo>
                <a:lnTo>
                  <a:pt x="36415" y="3208"/>
                </a:lnTo>
                <a:lnTo>
                  <a:pt x="35565" y="3302"/>
                </a:lnTo>
                <a:lnTo>
                  <a:pt x="34811" y="3491"/>
                </a:lnTo>
                <a:lnTo>
                  <a:pt x="34150" y="3680"/>
                </a:lnTo>
                <a:lnTo>
                  <a:pt x="33490" y="3585"/>
                </a:lnTo>
                <a:lnTo>
                  <a:pt x="32830" y="3491"/>
                </a:lnTo>
                <a:lnTo>
                  <a:pt x="31509" y="3585"/>
                </a:lnTo>
                <a:lnTo>
                  <a:pt x="30000" y="3868"/>
                </a:lnTo>
                <a:lnTo>
                  <a:pt x="28490" y="4246"/>
                </a:lnTo>
                <a:lnTo>
                  <a:pt x="26981" y="4812"/>
                </a:lnTo>
                <a:lnTo>
                  <a:pt x="25471" y="5472"/>
                </a:lnTo>
                <a:lnTo>
                  <a:pt x="23868" y="6321"/>
                </a:lnTo>
                <a:lnTo>
                  <a:pt x="22358" y="7170"/>
                </a:lnTo>
                <a:lnTo>
                  <a:pt x="20849" y="8113"/>
                </a:lnTo>
                <a:lnTo>
                  <a:pt x="19339" y="9151"/>
                </a:lnTo>
                <a:lnTo>
                  <a:pt x="17924" y="10283"/>
                </a:lnTo>
                <a:lnTo>
                  <a:pt x="16604" y="11321"/>
                </a:lnTo>
                <a:lnTo>
                  <a:pt x="14056" y="13491"/>
                </a:lnTo>
                <a:lnTo>
                  <a:pt x="12075" y="15472"/>
                </a:lnTo>
                <a:lnTo>
                  <a:pt x="9717" y="18491"/>
                </a:lnTo>
                <a:lnTo>
                  <a:pt x="10000" y="17830"/>
                </a:lnTo>
                <a:lnTo>
                  <a:pt x="10377" y="17264"/>
                </a:lnTo>
                <a:lnTo>
                  <a:pt x="9717" y="18113"/>
                </a:lnTo>
                <a:lnTo>
                  <a:pt x="9056" y="19057"/>
                </a:lnTo>
                <a:lnTo>
                  <a:pt x="9151" y="19245"/>
                </a:lnTo>
                <a:lnTo>
                  <a:pt x="8396" y="20189"/>
                </a:lnTo>
                <a:lnTo>
                  <a:pt x="9151" y="18774"/>
                </a:lnTo>
                <a:lnTo>
                  <a:pt x="8019" y="20377"/>
                </a:lnTo>
                <a:lnTo>
                  <a:pt x="7075" y="22075"/>
                </a:lnTo>
                <a:lnTo>
                  <a:pt x="6226" y="23868"/>
                </a:lnTo>
                <a:lnTo>
                  <a:pt x="5472" y="25755"/>
                </a:lnTo>
                <a:lnTo>
                  <a:pt x="4151" y="29434"/>
                </a:lnTo>
                <a:lnTo>
                  <a:pt x="2924" y="32924"/>
                </a:lnTo>
                <a:lnTo>
                  <a:pt x="3019" y="33113"/>
                </a:lnTo>
                <a:lnTo>
                  <a:pt x="2924" y="33773"/>
                </a:lnTo>
                <a:lnTo>
                  <a:pt x="2453" y="36509"/>
                </a:lnTo>
                <a:lnTo>
                  <a:pt x="1981" y="39434"/>
                </a:lnTo>
                <a:lnTo>
                  <a:pt x="1981" y="39528"/>
                </a:lnTo>
                <a:lnTo>
                  <a:pt x="1981" y="39905"/>
                </a:lnTo>
                <a:lnTo>
                  <a:pt x="1792" y="41415"/>
                </a:lnTo>
                <a:lnTo>
                  <a:pt x="1698" y="42358"/>
                </a:lnTo>
                <a:lnTo>
                  <a:pt x="1698" y="43301"/>
                </a:lnTo>
                <a:lnTo>
                  <a:pt x="1792" y="44245"/>
                </a:lnTo>
                <a:lnTo>
                  <a:pt x="1887" y="44999"/>
                </a:lnTo>
                <a:lnTo>
                  <a:pt x="2170" y="46603"/>
                </a:lnTo>
                <a:lnTo>
                  <a:pt x="2170" y="46603"/>
                </a:lnTo>
                <a:lnTo>
                  <a:pt x="1887" y="46415"/>
                </a:lnTo>
                <a:lnTo>
                  <a:pt x="1792" y="46320"/>
                </a:lnTo>
                <a:lnTo>
                  <a:pt x="1792" y="46509"/>
                </a:lnTo>
                <a:lnTo>
                  <a:pt x="1981" y="46981"/>
                </a:lnTo>
                <a:lnTo>
                  <a:pt x="1415" y="46132"/>
                </a:lnTo>
                <a:lnTo>
                  <a:pt x="1509" y="46509"/>
                </a:lnTo>
                <a:lnTo>
                  <a:pt x="1321" y="46981"/>
                </a:lnTo>
                <a:lnTo>
                  <a:pt x="472" y="45471"/>
                </a:lnTo>
                <a:lnTo>
                  <a:pt x="377" y="45565"/>
                </a:lnTo>
                <a:lnTo>
                  <a:pt x="283" y="45660"/>
                </a:lnTo>
                <a:lnTo>
                  <a:pt x="189" y="45660"/>
                </a:lnTo>
                <a:lnTo>
                  <a:pt x="0" y="45565"/>
                </a:lnTo>
                <a:lnTo>
                  <a:pt x="0" y="45565"/>
                </a:lnTo>
                <a:lnTo>
                  <a:pt x="1038" y="47924"/>
                </a:lnTo>
                <a:lnTo>
                  <a:pt x="2264" y="50282"/>
                </a:lnTo>
                <a:lnTo>
                  <a:pt x="2075" y="49905"/>
                </a:lnTo>
                <a:lnTo>
                  <a:pt x="2170" y="49528"/>
                </a:lnTo>
                <a:lnTo>
                  <a:pt x="2736" y="50188"/>
                </a:lnTo>
                <a:lnTo>
                  <a:pt x="3208" y="50660"/>
                </a:lnTo>
                <a:lnTo>
                  <a:pt x="3396" y="50943"/>
                </a:lnTo>
                <a:lnTo>
                  <a:pt x="3396" y="51037"/>
                </a:lnTo>
                <a:lnTo>
                  <a:pt x="3302" y="50943"/>
                </a:lnTo>
                <a:lnTo>
                  <a:pt x="3302" y="50943"/>
                </a:lnTo>
                <a:lnTo>
                  <a:pt x="3585" y="51320"/>
                </a:lnTo>
                <a:lnTo>
                  <a:pt x="4623" y="53207"/>
                </a:lnTo>
                <a:lnTo>
                  <a:pt x="5755" y="55094"/>
                </a:lnTo>
                <a:lnTo>
                  <a:pt x="7075" y="56886"/>
                </a:lnTo>
                <a:lnTo>
                  <a:pt x="8585" y="58490"/>
                </a:lnTo>
                <a:lnTo>
                  <a:pt x="10189" y="59999"/>
                </a:lnTo>
                <a:lnTo>
                  <a:pt x="11792" y="61414"/>
                </a:lnTo>
                <a:lnTo>
                  <a:pt x="13585" y="62735"/>
                </a:lnTo>
                <a:lnTo>
                  <a:pt x="15471" y="63867"/>
                </a:lnTo>
                <a:lnTo>
                  <a:pt x="17641" y="64905"/>
                </a:lnTo>
                <a:lnTo>
                  <a:pt x="20000" y="65942"/>
                </a:lnTo>
                <a:lnTo>
                  <a:pt x="22358" y="66697"/>
                </a:lnTo>
                <a:lnTo>
                  <a:pt x="24811" y="67263"/>
                </a:lnTo>
                <a:lnTo>
                  <a:pt x="27264" y="67735"/>
                </a:lnTo>
                <a:lnTo>
                  <a:pt x="29811" y="68018"/>
                </a:lnTo>
                <a:lnTo>
                  <a:pt x="32264" y="68206"/>
                </a:lnTo>
                <a:lnTo>
                  <a:pt x="34811" y="68112"/>
                </a:lnTo>
                <a:lnTo>
                  <a:pt x="36981" y="67829"/>
                </a:lnTo>
                <a:lnTo>
                  <a:pt x="40471" y="67263"/>
                </a:lnTo>
                <a:lnTo>
                  <a:pt x="44056" y="66508"/>
                </a:lnTo>
                <a:lnTo>
                  <a:pt x="45565" y="66131"/>
                </a:lnTo>
                <a:lnTo>
                  <a:pt x="46509" y="65848"/>
                </a:lnTo>
                <a:lnTo>
                  <a:pt x="46509" y="65942"/>
                </a:lnTo>
                <a:lnTo>
                  <a:pt x="48018" y="65376"/>
                </a:lnTo>
                <a:lnTo>
                  <a:pt x="49527" y="64622"/>
                </a:lnTo>
                <a:lnTo>
                  <a:pt x="48867" y="64810"/>
                </a:lnTo>
                <a:lnTo>
                  <a:pt x="50754" y="63773"/>
                </a:lnTo>
                <a:lnTo>
                  <a:pt x="52546" y="62641"/>
                </a:lnTo>
                <a:lnTo>
                  <a:pt x="54244" y="61320"/>
                </a:lnTo>
                <a:lnTo>
                  <a:pt x="56037" y="59810"/>
                </a:lnTo>
                <a:lnTo>
                  <a:pt x="55282" y="60659"/>
                </a:lnTo>
                <a:lnTo>
                  <a:pt x="57263" y="59056"/>
                </a:lnTo>
                <a:lnTo>
                  <a:pt x="58112" y="58395"/>
                </a:lnTo>
                <a:lnTo>
                  <a:pt x="58207" y="58301"/>
                </a:lnTo>
                <a:lnTo>
                  <a:pt x="58112" y="58301"/>
                </a:lnTo>
                <a:lnTo>
                  <a:pt x="58584" y="57924"/>
                </a:lnTo>
                <a:lnTo>
                  <a:pt x="59056" y="57546"/>
                </a:lnTo>
                <a:lnTo>
                  <a:pt x="59999" y="56414"/>
                </a:lnTo>
                <a:lnTo>
                  <a:pt x="61414" y="55188"/>
                </a:lnTo>
                <a:lnTo>
                  <a:pt x="61414" y="55188"/>
                </a:lnTo>
                <a:lnTo>
                  <a:pt x="61131" y="55282"/>
                </a:lnTo>
                <a:lnTo>
                  <a:pt x="61508" y="54811"/>
                </a:lnTo>
                <a:lnTo>
                  <a:pt x="62735" y="53867"/>
                </a:lnTo>
                <a:lnTo>
                  <a:pt x="63867" y="52735"/>
                </a:lnTo>
                <a:lnTo>
                  <a:pt x="66131" y="50471"/>
                </a:lnTo>
                <a:lnTo>
                  <a:pt x="66131" y="50565"/>
                </a:lnTo>
                <a:lnTo>
                  <a:pt x="66320" y="50660"/>
                </a:lnTo>
                <a:lnTo>
                  <a:pt x="66414" y="50660"/>
                </a:lnTo>
                <a:lnTo>
                  <a:pt x="66603" y="50565"/>
                </a:lnTo>
                <a:lnTo>
                  <a:pt x="66603" y="50754"/>
                </a:lnTo>
                <a:lnTo>
                  <a:pt x="66508" y="50943"/>
                </a:lnTo>
                <a:lnTo>
                  <a:pt x="65848" y="51603"/>
                </a:lnTo>
                <a:lnTo>
                  <a:pt x="64999" y="52546"/>
                </a:lnTo>
                <a:lnTo>
                  <a:pt x="65376" y="52358"/>
                </a:lnTo>
                <a:lnTo>
                  <a:pt x="65848" y="52075"/>
                </a:lnTo>
                <a:lnTo>
                  <a:pt x="66697" y="51320"/>
                </a:lnTo>
                <a:lnTo>
                  <a:pt x="67546" y="50282"/>
                </a:lnTo>
                <a:lnTo>
                  <a:pt x="68301" y="49056"/>
                </a:lnTo>
                <a:lnTo>
                  <a:pt x="69055" y="47830"/>
                </a:lnTo>
                <a:lnTo>
                  <a:pt x="69716" y="46603"/>
                </a:lnTo>
                <a:lnTo>
                  <a:pt x="70565" y="44811"/>
                </a:lnTo>
                <a:lnTo>
                  <a:pt x="70282" y="45094"/>
                </a:lnTo>
                <a:lnTo>
                  <a:pt x="70942" y="43490"/>
                </a:lnTo>
                <a:lnTo>
                  <a:pt x="71037" y="43396"/>
                </a:lnTo>
                <a:lnTo>
                  <a:pt x="71697" y="41320"/>
                </a:lnTo>
                <a:lnTo>
                  <a:pt x="72263" y="39245"/>
                </a:lnTo>
                <a:lnTo>
                  <a:pt x="72640" y="37358"/>
                </a:lnTo>
                <a:lnTo>
                  <a:pt x="72923" y="35849"/>
                </a:lnTo>
                <a:lnTo>
                  <a:pt x="72829" y="36226"/>
                </a:lnTo>
                <a:lnTo>
                  <a:pt x="72735" y="36698"/>
                </a:lnTo>
                <a:lnTo>
                  <a:pt x="72452" y="36981"/>
                </a:lnTo>
                <a:lnTo>
                  <a:pt x="72169" y="37358"/>
                </a:lnTo>
                <a:lnTo>
                  <a:pt x="72263" y="36981"/>
                </a:lnTo>
                <a:lnTo>
                  <a:pt x="72452" y="36415"/>
                </a:lnTo>
                <a:lnTo>
                  <a:pt x="72452" y="35849"/>
                </a:lnTo>
                <a:lnTo>
                  <a:pt x="72357" y="35660"/>
                </a:lnTo>
                <a:lnTo>
                  <a:pt x="72263" y="35471"/>
                </a:lnTo>
                <a:lnTo>
                  <a:pt x="72640" y="33868"/>
                </a:lnTo>
                <a:lnTo>
                  <a:pt x="72735" y="33113"/>
                </a:lnTo>
                <a:lnTo>
                  <a:pt x="72735" y="32358"/>
                </a:lnTo>
                <a:lnTo>
                  <a:pt x="72923" y="33207"/>
                </a:lnTo>
                <a:lnTo>
                  <a:pt x="73018" y="34151"/>
                </a:lnTo>
                <a:lnTo>
                  <a:pt x="72923" y="32358"/>
                </a:lnTo>
                <a:lnTo>
                  <a:pt x="72923" y="31792"/>
                </a:lnTo>
                <a:lnTo>
                  <a:pt x="73112" y="30754"/>
                </a:lnTo>
                <a:lnTo>
                  <a:pt x="72829" y="31604"/>
                </a:lnTo>
                <a:lnTo>
                  <a:pt x="72735" y="30283"/>
                </a:lnTo>
                <a:lnTo>
                  <a:pt x="72546" y="28868"/>
                </a:lnTo>
                <a:lnTo>
                  <a:pt x="72357" y="27641"/>
                </a:lnTo>
                <a:lnTo>
                  <a:pt x="71980" y="26038"/>
                </a:lnTo>
                <a:lnTo>
                  <a:pt x="71414" y="24151"/>
                </a:lnTo>
                <a:lnTo>
                  <a:pt x="70754" y="22170"/>
                </a:lnTo>
                <a:lnTo>
                  <a:pt x="69905" y="20000"/>
                </a:lnTo>
                <a:lnTo>
                  <a:pt x="68867" y="18019"/>
                </a:lnTo>
                <a:lnTo>
                  <a:pt x="68301" y="16981"/>
                </a:lnTo>
                <a:lnTo>
                  <a:pt x="67735" y="16132"/>
                </a:lnTo>
                <a:lnTo>
                  <a:pt x="67074" y="15283"/>
                </a:lnTo>
                <a:lnTo>
                  <a:pt x="66414" y="14434"/>
                </a:lnTo>
                <a:lnTo>
                  <a:pt x="66508" y="14623"/>
                </a:lnTo>
                <a:lnTo>
                  <a:pt x="66414" y="14906"/>
                </a:lnTo>
                <a:lnTo>
                  <a:pt x="65754" y="14057"/>
                </a:lnTo>
                <a:lnTo>
                  <a:pt x="65093" y="13113"/>
                </a:lnTo>
                <a:lnTo>
                  <a:pt x="64537" y="12278"/>
                </a:lnTo>
                <a:lnTo>
                  <a:pt x="62924" y="10755"/>
                </a:lnTo>
                <a:lnTo>
                  <a:pt x="63018" y="10755"/>
                </a:lnTo>
                <a:lnTo>
                  <a:pt x="63018" y="10661"/>
                </a:lnTo>
                <a:lnTo>
                  <a:pt x="62924" y="10472"/>
                </a:lnTo>
                <a:lnTo>
                  <a:pt x="62263" y="9717"/>
                </a:lnTo>
                <a:lnTo>
                  <a:pt x="60376" y="7830"/>
                </a:lnTo>
                <a:lnTo>
                  <a:pt x="60754" y="8396"/>
                </a:lnTo>
                <a:lnTo>
                  <a:pt x="61131" y="8774"/>
                </a:lnTo>
                <a:lnTo>
                  <a:pt x="60376" y="8396"/>
                </a:lnTo>
                <a:lnTo>
                  <a:pt x="59716" y="7925"/>
                </a:lnTo>
                <a:lnTo>
                  <a:pt x="59087" y="7476"/>
                </a:lnTo>
                <a:lnTo>
                  <a:pt x="59810" y="8302"/>
                </a:lnTo>
                <a:lnTo>
                  <a:pt x="58678" y="7642"/>
                </a:lnTo>
                <a:lnTo>
                  <a:pt x="57641" y="6981"/>
                </a:lnTo>
                <a:lnTo>
                  <a:pt x="55471" y="5472"/>
                </a:lnTo>
                <a:lnTo>
                  <a:pt x="53301" y="4057"/>
                </a:lnTo>
                <a:lnTo>
                  <a:pt x="52169" y="3397"/>
                </a:lnTo>
                <a:lnTo>
                  <a:pt x="51037" y="2831"/>
                </a:lnTo>
                <a:lnTo>
                  <a:pt x="52075" y="2831"/>
                </a:lnTo>
                <a:lnTo>
                  <a:pt x="50660" y="1982"/>
                </a:lnTo>
                <a:lnTo>
                  <a:pt x="49811" y="1604"/>
                </a:lnTo>
                <a:lnTo>
                  <a:pt x="48867" y="1227"/>
                </a:lnTo>
                <a:lnTo>
                  <a:pt x="48018" y="849"/>
                </a:lnTo>
                <a:lnTo>
                  <a:pt x="47075" y="661"/>
                </a:lnTo>
                <a:lnTo>
                  <a:pt x="46226" y="566"/>
                </a:lnTo>
                <a:lnTo>
                  <a:pt x="45471" y="661"/>
                </a:lnTo>
                <a:lnTo>
                  <a:pt x="46226" y="849"/>
                </a:lnTo>
                <a:lnTo>
                  <a:pt x="46866" y="1215"/>
                </a:lnTo>
                <a:lnTo>
                  <a:pt x="46980" y="1227"/>
                </a:lnTo>
                <a:lnTo>
                  <a:pt x="47452" y="1416"/>
                </a:lnTo>
                <a:lnTo>
                  <a:pt x="47924" y="1510"/>
                </a:lnTo>
                <a:lnTo>
                  <a:pt x="47358" y="1321"/>
                </a:lnTo>
                <a:lnTo>
                  <a:pt x="46886" y="944"/>
                </a:lnTo>
                <a:lnTo>
                  <a:pt x="47829" y="1227"/>
                </a:lnTo>
                <a:lnTo>
                  <a:pt x="48773" y="1604"/>
                </a:lnTo>
                <a:lnTo>
                  <a:pt x="49622" y="2076"/>
                </a:lnTo>
                <a:lnTo>
                  <a:pt x="50377" y="2642"/>
                </a:lnTo>
                <a:lnTo>
                  <a:pt x="50377" y="2642"/>
                </a:lnTo>
                <a:lnTo>
                  <a:pt x="49622" y="2265"/>
                </a:lnTo>
                <a:lnTo>
                  <a:pt x="48584" y="1887"/>
                </a:lnTo>
                <a:lnTo>
                  <a:pt x="47358" y="1510"/>
                </a:lnTo>
                <a:lnTo>
                  <a:pt x="46037" y="1132"/>
                </a:lnTo>
                <a:lnTo>
                  <a:pt x="46809" y="1210"/>
                </a:lnTo>
                <a:lnTo>
                  <a:pt x="44339" y="661"/>
                </a:lnTo>
                <a:lnTo>
                  <a:pt x="44716" y="755"/>
                </a:lnTo>
                <a:lnTo>
                  <a:pt x="43113" y="472"/>
                </a:lnTo>
                <a:lnTo>
                  <a:pt x="41603" y="283"/>
                </a:lnTo>
                <a:lnTo>
                  <a:pt x="40282" y="95"/>
                </a:lnTo>
                <a:lnTo>
                  <a:pt x="39150" y="0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10" name="Shape 392">
            <a:extLst>
              <a:ext uri="{FF2B5EF4-FFF2-40B4-BE49-F238E27FC236}">
                <a16:creationId xmlns:a16="http://schemas.microsoft.com/office/drawing/2014/main" id="{54AA2777-7C99-1EB8-CAB2-068BB85A8841}"/>
              </a:ext>
            </a:extLst>
          </p:cNvPr>
          <p:cNvGrpSpPr/>
          <p:nvPr/>
        </p:nvGrpSpPr>
        <p:grpSpPr>
          <a:xfrm rot="19892953" flipH="1">
            <a:off x="5413664" y="2091997"/>
            <a:ext cx="814734" cy="903586"/>
            <a:chOff x="271125" y="812725"/>
            <a:chExt cx="766525" cy="221725"/>
          </a:xfrm>
          <a:solidFill>
            <a:srgbClr val="FFC000"/>
          </a:solidFill>
        </p:grpSpPr>
        <p:sp>
          <p:nvSpPr>
            <p:cNvPr id="11" name="Shape 393">
              <a:extLst>
                <a:ext uri="{FF2B5EF4-FFF2-40B4-BE49-F238E27FC236}">
                  <a16:creationId xmlns:a16="http://schemas.microsoft.com/office/drawing/2014/main" id="{954EEC1E-14DD-144D-7C11-A5E2FDDE4CCA}"/>
                </a:ext>
              </a:extLst>
            </p:cNvPr>
            <p:cNvSpPr/>
            <p:nvPr/>
          </p:nvSpPr>
          <p:spPr>
            <a:xfrm>
              <a:off x="271125" y="921200"/>
              <a:ext cx="695775" cy="70775"/>
            </a:xfrm>
            <a:custGeom>
              <a:avLst/>
              <a:gdLst/>
              <a:ahLst/>
              <a:cxnLst/>
              <a:rect l="0" t="0" r="0" b="0"/>
              <a:pathLst>
                <a:path w="27831" h="2831" extrusionOk="0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" name="Shape 394">
              <a:extLst>
                <a:ext uri="{FF2B5EF4-FFF2-40B4-BE49-F238E27FC236}">
                  <a16:creationId xmlns:a16="http://schemas.microsoft.com/office/drawing/2014/main" id="{3F49263B-C101-7FCA-A8A0-B1D6B65DA63F}"/>
                </a:ext>
              </a:extLst>
            </p:cNvPr>
            <p:cNvSpPr/>
            <p:nvPr/>
          </p:nvSpPr>
          <p:spPr>
            <a:xfrm>
              <a:off x="858375" y="812725"/>
              <a:ext cx="179275" cy="221725"/>
            </a:xfrm>
            <a:custGeom>
              <a:avLst/>
              <a:gdLst/>
              <a:ahLst/>
              <a:cxnLst/>
              <a:rect l="0" t="0" r="0" b="0"/>
              <a:pathLst>
                <a:path w="7171" h="8869" extrusionOk="0">
                  <a:moveTo>
                    <a:pt x="5756" y="6510"/>
                  </a:moveTo>
                  <a:lnTo>
                    <a:pt x="5756" y="6604"/>
                  </a:lnTo>
                  <a:lnTo>
                    <a:pt x="5850" y="6604"/>
                  </a:lnTo>
                  <a:lnTo>
                    <a:pt x="5756" y="6510"/>
                  </a:lnTo>
                  <a:close/>
                  <a:moveTo>
                    <a:pt x="2265" y="7925"/>
                  </a:moveTo>
                  <a:lnTo>
                    <a:pt x="2252" y="7965"/>
                  </a:lnTo>
                  <a:lnTo>
                    <a:pt x="2252" y="796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265" y="7925"/>
                  </a:lnTo>
                  <a:close/>
                  <a:moveTo>
                    <a:pt x="567" y="0"/>
                  </a:moveTo>
                  <a:lnTo>
                    <a:pt x="284" y="189"/>
                  </a:lnTo>
                  <a:lnTo>
                    <a:pt x="95" y="472"/>
                  </a:lnTo>
                  <a:lnTo>
                    <a:pt x="1" y="755"/>
                  </a:lnTo>
                  <a:lnTo>
                    <a:pt x="95" y="1038"/>
                  </a:lnTo>
                  <a:lnTo>
                    <a:pt x="190" y="1227"/>
                  </a:lnTo>
                  <a:lnTo>
                    <a:pt x="473" y="1415"/>
                  </a:lnTo>
                  <a:lnTo>
                    <a:pt x="850" y="1321"/>
                  </a:lnTo>
                  <a:lnTo>
                    <a:pt x="661" y="1604"/>
                  </a:lnTo>
                  <a:lnTo>
                    <a:pt x="756" y="1604"/>
                  </a:lnTo>
                  <a:lnTo>
                    <a:pt x="661" y="1793"/>
                  </a:lnTo>
                  <a:lnTo>
                    <a:pt x="661" y="1887"/>
                  </a:lnTo>
                  <a:lnTo>
                    <a:pt x="756" y="1793"/>
                  </a:lnTo>
                  <a:lnTo>
                    <a:pt x="1510" y="1604"/>
                  </a:lnTo>
                  <a:lnTo>
                    <a:pt x="1510" y="1604"/>
                  </a:lnTo>
                  <a:lnTo>
                    <a:pt x="1133" y="2076"/>
                  </a:lnTo>
                  <a:lnTo>
                    <a:pt x="1322" y="2453"/>
                  </a:lnTo>
                  <a:lnTo>
                    <a:pt x="1888" y="2830"/>
                  </a:lnTo>
                  <a:lnTo>
                    <a:pt x="3397" y="3774"/>
                  </a:lnTo>
                  <a:lnTo>
                    <a:pt x="5001" y="4623"/>
                  </a:lnTo>
                  <a:lnTo>
                    <a:pt x="5944" y="5095"/>
                  </a:lnTo>
                  <a:lnTo>
                    <a:pt x="5756" y="5189"/>
                  </a:lnTo>
                  <a:lnTo>
                    <a:pt x="5378" y="5378"/>
                  </a:lnTo>
                  <a:lnTo>
                    <a:pt x="5378" y="5283"/>
                  </a:lnTo>
                  <a:lnTo>
                    <a:pt x="5001" y="5661"/>
                  </a:lnTo>
                  <a:lnTo>
                    <a:pt x="4623" y="5944"/>
                  </a:lnTo>
                  <a:lnTo>
                    <a:pt x="4435" y="6321"/>
                  </a:lnTo>
                  <a:lnTo>
                    <a:pt x="4340" y="6510"/>
                  </a:lnTo>
                  <a:lnTo>
                    <a:pt x="4435" y="6698"/>
                  </a:lnTo>
                  <a:lnTo>
                    <a:pt x="4435" y="6698"/>
                  </a:lnTo>
                  <a:lnTo>
                    <a:pt x="4246" y="6415"/>
                  </a:lnTo>
                  <a:lnTo>
                    <a:pt x="4057" y="6321"/>
                  </a:lnTo>
                  <a:lnTo>
                    <a:pt x="3963" y="6415"/>
                  </a:lnTo>
                  <a:lnTo>
                    <a:pt x="3869" y="6510"/>
                  </a:lnTo>
                  <a:lnTo>
                    <a:pt x="3680" y="6887"/>
                  </a:lnTo>
                  <a:lnTo>
                    <a:pt x="3680" y="7076"/>
                  </a:lnTo>
                  <a:lnTo>
                    <a:pt x="3774" y="7076"/>
                  </a:lnTo>
                  <a:lnTo>
                    <a:pt x="3680" y="7264"/>
                  </a:lnTo>
                  <a:lnTo>
                    <a:pt x="3303" y="7453"/>
                  </a:lnTo>
                  <a:lnTo>
                    <a:pt x="2359" y="792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454" y="8208"/>
                  </a:lnTo>
                  <a:lnTo>
                    <a:pt x="2642" y="8396"/>
                  </a:lnTo>
                  <a:lnTo>
                    <a:pt x="2642" y="8302"/>
                  </a:lnTo>
                  <a:lnTo>
                    <a:pt x="2737" y="8396"/>
                  </a:lnTo>
                  <a:lnTo>
                    <a:pt x="2831" y="8113"/>
                  </a:lnTo>
                  <a:lnTo>
                    <a:pt x="2925" y="7925"/>
                  </a:lnTo>
                  <a:lnTo>
                    <a:pt x="3020" y="7830"/>
                  </a:lnTo>
                  <a:lnTo>
                    <a:pt x="3397" y="7830"/>
                  </a:lnTo>
                  <a:lnTo>
                    <a:pt x="3680" y="7736"/>
                  </a:lnTo>
                  <a:lnTo>
                    <a:pt x="3774" y="7547"/>
                  </a:lnTo>
                  <a:lnTo>
                    <a:pt x="3869" y="7264"/>
                  </a:lnTo>
                  <a:lnTo>
                    <a:pt x="4246" y="7453"/>
                  </a:lnTo>
                  <a:lnTo>
                    <a:pt x="4623" y="7642"/>
                  </a:lnTo>
                  <a:lnTo>
                    <a:pt x="4718" y="7547"/>
                  </a:lnTo>
                  <a:lnTo>
                    <a:pt x="4906" y="7359"/>
                  </a:lnTo>
                  <a:lnTo>
                    <a:pt x="5190" y="7170"/>
                  </a:lnTo>
                  <a:lnTo>
                    <a:pt x="5095" y="7076"/>
                  </a:lnTo>
                  <a:lnTo>
                    <a:pt x="4906" y="6793"/>
                  </a:lnTo>
                  <a:lnTo>
                    <a:pt x="4906" y="6793"/>
                  </a:lnTo>
                  <a:lnTo>
                    <a:pt x="5095" y="6887"/>
                  </a:lnTo>
                  <a:lnTo>
                    <a:pt x="5378" y="6793"/>
                  </a:lnTo>
                  <a:lnTo>
                    <a:pt x="5756" y="6510"/>
                  </a:lnTo>
                  <a:lnTo>
                    <a:pt x="6322" y="6132"/>
                  </a:lnTo>
                  <a:lnTo>
                    <a:pt x="6699" y="5566"/>
                  </a:lnTo>
                  <a:lnTo>
                    <a:pt x="7171" y="5095"/>
                  </a:lnTo>
                  <a:lnTo>
                    <a:pt x="7076" y="4717"/>
                  </a:lnTo>
                  <a:lnTo>
                    <a:pt x="6982" y="4434"/>
                  </a:lnTo>
                  <a:lnTo>
                    <a:pt x="6605" y="3963"/>
                  </a:lnTo>
                  <a:lnTo>
                    <a:pt x="6133" y="3491"/>
                  </a:lnTo>
                  <a:lnTo>
                    <a:pt x="5567" y="3113"/>
                  </a:lnTo>
                  <a:lnTo>
                    <a:pt x="4340" y="2547"/>
                  </a:lnTo>
                  <a:lnTo>
                    <a:pt x="3208" y="1887"/>
                  </a:lnTo>
                  <a:lnTo>
                    <a:pt x="2925" y="1698"/>
                  </a:lnTo>
                  <a:lnTo>
                    <a:pt x="2925" y="1604"/>
                  </a:lnTo>
                  <a:lnTo>
                    <a:pt x="2925" y="1510"/>
                  </a:lnTo>
                  <a:lnTo>
                    <a:pt x="2737" y="1698"/>
                  </a:lnTo>
                  <a:lnTo>
                    <a:pt x="2642" y="1698"/>
                  </a:lnTo>
                  <a:lnTo>
                    <a:pt x="2642" y="1604"/>
                  </a:lnTo>
                  <a:lnTo>
                    <a:pt x="2642" y="1510"/>
                  </a:lnTo>
                  <a:lnTo>
                    <a:pt x="2642" y="1415"/>
                  </a:lnTo>
                  <a:lnTo>
                    <a:pt x="2454" y="1604"/>
                  </a:lnTo>
                  <a:lnTo>
                    <a:pt x="2454" y="1698"/>
                  </a:lnTo>
                  <a:lnTo>
                    <a:pt x="2265" y="1887"/>
                  </a:lnTo>
                  <a:lnTo>
                    <a:pt x="2265" y="1604"/>
                  </a:lnTo>
                  <a:lnTo>
                    <a:pt x="2171" y="1415"/>
                  </a:lnTo>
                  <a:lnTo>
                    <a:pt x="1605" y="944"/>
                  </a:lnTo>
                  <a:lnTo>
                    <a:pt x="1227" y="755"/>
                  </a:lnTo>
                  <a:lnTo>
                    <a:pt x="1039" y="472"/>
                  </a:lnTo>
                  <a:lnTo>
                    <a:pt x="850" y="283"/>
                  </a:lnTo>
                  <a:lnTo>
                    <a:pt x="944" y="0"/>
                  </a:lnTo>
                  <a:close/>
                  <a:moveTo>
                    <a:pt x="2252" y="7965"/>
                  </a:moveTo>
                  <a:lnTo>
                    <a:pt x="850" y="8491"/>
                  </a:lnTo>
                  <a:lnTo>
                    <a:pt x="756" y="8491"/>
                  </a:lnTo>
                  <a:lnTo>
                    <a:pt x="756" y="8774"/>
                  </a:lnTo>
                  <a:lnTo>
                    <a:pt x="944" y="8868"/>
                  </a:lnTo>
                  <a:lnTo>
                    <a:pt x="1133" y="8868"/>
                  </a:lnTo>
                  <a:lnTo>
                    <a:pt x="1605" y="8774"/>
                  </a:lnTo>
                  <a:lnTo>
                    <a:pt x="1793" y="8679"/>
                  </a:lnTo>
                  <a:lnTo>
                    <a:pt x="2076" y="8491"/>
                  </a:lnTo>
                  <a:lnTo>
                    <a:pt x="2171" y="8208"/>
                  </a:lnTo>
                  <a:lnTo>
                    <a:pt x="2252" y="796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Espaço Reservado para Conteúdo 2">
                <a:extLst>
                  <a:ext uri="{FF2B5EF4-FFF2-40B4-BE49-F238E27FC236}">
                    <a16:creationId xmlns:a16="http://schemas.microsoft.com/office/drawing/2014/main" id="{67362743-0C89-763F-E9BB-86048D5622D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19942" y="2849709"/>
                <a:ext cx="5162550" cy="3499957"/>
              </a:xfrm>
              <a:custGeom>
                <a:avLst/>
                <a:gdLst>
                  <a:gd name="connsiteX0" fmla="*/ 0 w 5162550"/>
                  <a:gd name="connsiteY0" fmla="*/ 0 h 3499957"/>
                  <a:gd name="connsiteX1" fmla="*/ 625242 w 5162550"/>
                  <a:gd name="connsiteY1" fmla="*/ 0 h 3499957"/>
                  <a:gd name="connsiteX2" fmla="*/ 1095608 w 5162550"/>
                  <a:gd name="connsiteY2" fmla="*/ 0 h 3499957"/>
                  <a:gd name="connsiteX3" fmla="*/ 1669224 w 5162550"/>
                  <a:gd name="connsiteY3" fmla="*/ 0 h 3499957"/>
                  <a:gd name="connsiteX4" fmla="*/ 2191216 w 5162550"/>
                  <a:gd name="connsiteY4" fmla="*/ 0 h 3499957"/>
                  <a:gd name="connsiteX5" fmla="*/ 2764832 w 5162550"/>
                  <a:gd name="connsiteY5" fmla="*/ 0 h 3499957"/>
                  <a:gd name="connsiteX6" fmla="*/ 3235198 w 5162550"/>
                  <a:gd name="connsiteY6" fmla="*/ 0 h 3499957"/>
                  <a:gd name="connsiteX7" fmla="*/ 3860440 w 5162550"/>
                  <a:gd name="connsiteY7" fmla="*/ 0 h 3499957"/>
                  <a:gd name="connsiteX8" fmla="*/ 4330806 w 5162550"/>
                  <a:gd name="connsiteY8" fmla="*/ 0 h 3499957"/>
                  <a:gd name="connsiteX9" fmla="*/ 5162550 w 5162550"/>
                  <a:gd name="connsiteY9" fmla="*/ 0 h 3499957"/>
                  <a:gd name="connsiteX10" fmla="*/ 5162550 w 5162550"/>
                  <a:gd name="connsiteY10" fmla="*/ 548327 h 3499957"/>
                  <a:gd name="connsiteX11" fmla="*/ 5162550 w 5162550"/>
                  <a:gd name="connsiteY11" fmla="*/ 1201652 h 3499957"/>
                  <a:gd name="connsiteX12" fmla="*/ 5162550 w 5162550"/>
                  <a:gd name="connsiteY12" fmla="*/ 1749978 h 3499957"/>
                  <a:gd name="connsiteX13" fmla="*/ 5162550 w 5162550"/>
                  <a:gd name="connsiteY13" fmla="*/ 2263306 h 3499957"/>
                  <a:gd name="connsiteX14" fmla="*/ 5162550 w 5162550"/>
                  <a:gd name="connsiteY14" fmla="*/ 2741633 h 3499957"/>
                  <a:gd name="connsiteX15" fmla="*/ 5162550 w 5162550"/>
                  <a:gd name="connsiteY15" fmla="*/ 3499957 h 3499957"/>
                  <a:gd name="connsiteX16" fmla="*/ 4588933 w 5162550"/>
                  <a:gd name="connsiteY16" fmla="*/ 3499957 h 3499957"/>
                  <a:gd name="connsiteX17" fmla="*/ 4118568 w 5162550"/>
                  <a:gd name="connsiteY17" fmla="*/ 3499957 h 3499957"/>
                  <a:gd name="connsiteX18" fmla="*/ 3699828 w 5162550"/>
                  <a:gd name="connsiteY18" fmla="*/ 3499957 h 3499957"/>
                  <a:gd name="connsiteX19" fmla="*/ 3229462 w 5162550"/>
                  <a:gd name="connsiteY19" fmla="*/ 3499957 h 3499957"/>
                  <a:gd name="connsiteX20" fmla="*/ 2707471 w 5162550"/>
                  <a:gd name="connsiteY20" fmla="*/ 3499957 h 3499957"/>
                  <a:gd name="connsiteX21" fmla="*/ 2185480 w 5162550"/>
                  <a:gd name="connsiteY21" fmla="*/ 3499957 h 3499957"/>
                  <a:gd name="connsiteX22" fmla="*/ 1766739 w 5162550"/>
                  <a:gd name="connsiteY22" fmla="*/ 3499957 h 3499957"/>
                  <a:gd name="connsiteX23" fmla="*/ 1141497 w 5162550"/>
                  <a:gd name="connsiteY23" fmla="*/ 3499957 h 3499957"/>
                  <a:gd name="connsiteX24" fmla="*/ 516255 w 5162550"/>
                  <a:gd name="connsiteY24" fmla="*/ 3499957 h 3499957"/>
                  <a:gd name="connsiteX25" fmla="*/ 0 w 5162550"/>
                  <a:gd name="connsiteY25" fmla="*/ 3499957 h 3499957"/>
                  <a:gd name="connsiteX26" fmla="*/ 0 w 5162550"/>
                  <a:gd name="connsiteY26" fmla="*/ 2846632 h 3499957"/>
                  <a:gd name="connsiteX27" fmla="*/ 0 w 5162550"/>
                  <a:gd name="connsiteY27" fmla="*/ 2368304 h 3499957"/>
                  <a:gd name="connsiteX28" fmla="*/ 0 w 5162550"/>
                  <a:gd name="connsiteY28" fmla="*/ 1749979 h 3499957"/>
                  <a:gd name="connsiteX29" fmla="*/ 0 w 5162550"/>
                  <a:gd name="connsiteY29" fmla="*/ 1096653 h 3499957"/>
                  <a:gd name="connsiteX30" fmla="*/ 0 w 5162550"/>
                  <a:gd name="connsiteY30" fmla="*/ 548327 h 3499957"/>
                  <a:gd name="connsiteX31" fmla="*/ 0 w 5162550"/>
                  <a:gd name="connsiteY31" fmla="*/ 0 h 3499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5162550" h="3499957" fill="none" extrusionOk="0">
                    <a:moveTo>
                      <a:pt x="0" y="0"/>
                    </a:moveTo>
                    <a:cubicBezTo>
                      <a:pt x="182217" y="-42377"/>
                      <a:pt x="397955" y="62819"/>
                      <a:pt x="625242" y="0"/>
                    </a:cubicBezTo>
                    <a:cubicBezTo>
                      <a:pt x="852529" y="-62819"/>
                      <a:pt x="987953" y="10414"/>
                      <a:pt x="1095608" y="0"/>
                    </a:cubicBezTo>
                    <a:cubicBezTo>
                      <a:pt x="1203263" y="-10414"/>
                      <a:pt x="1395192" y="29464"/>
                      <a:pt x="1669224" y="0"/>
                    </a:cubicBezTo>
                    <a:cubicBezTo>
                      <a:pt x="1943256" y="-29464"/>
                      <a:pt x="2004343" y="17304"/>
                      <a:pt x="2191216" y="0"/>
                    </a:cubicBezTo>
                    <a:cubicBezTo>
                      <a:pt x="2378089" y="-17304"/>
                      <a:pt x="2516239" y="62607"/>
                      <a:pt x="2764832" y="0"/>
                    </a:cubicBezTo>
                    <a:cubicBezTo>
                      <a:pt x="3013425" y="-62607"/>
                      <a:pt x="3096446" y="32952"/>
                      <a:pt x="3235198" y="0"/>
                    </a:cubicBezTo>
                    <a:cubicBezTo>
                      <a:pt x="3373950" y="-32952"/>
                      <a:pt x="3671439" y="43452"/>
                      <a:pt x="3860440" y="0"/>
                    </a:cubicBezTo>
                    <a:cubicBezTo>
                      <a:pt x="4049441" y="-43452"/>
                      <a:pt x="4118979" y="44744"/>
                      <a:pt x="4330806" y="0"/>
                    </a:cubicBezTo>
                    <a:cubicBezTo>
                      <a:pt x="4542633" y="-44744"/>
                      <a:pt x="4789240" y="5536"/>
                      <a:pt x="5162550" y="0"/>
                    </a:cubicBezTo>
                    <a:cubicBezTo>
                      <a:pt x="5211271" y="151141"/>
                      <a:pt x="5127769" y="387136"/>
                      <a:pt x="5162550" y="548327"/>
                    </a:cubicBezTo>
                    <a:cubicBezTo>
                      <a:pt x="5197331" y="709518"/>
                      <a:pt x="5148414" y="972258"/>
                      <a:pt x="5162550" y="1201652"/>
                    </a:cubicBezTo>
                    <a:cubicBezTo>
                      <a:pt x="5176686" y="1431046"/>
                      <a:pt x="5128965" y="1535425"/>
                      <a:pt x="5162550" y="1749978"/>
                    </a:cubicBezTo>
                    <a:cubicBezTo>
                      <a:pt x="5196135" y="1964531"/>
                      <a:pt x="5146656" y="2147370"/>
                      <a:pt x="5162550" y="2263306"/>
                    </a:cubicBezTo>
                    <a:cubicBezTo>
                      <a:pt x="5178444" y="2379242"/>
                      <a:pt x="5110322" y="2509864"/>
                      <a:pt x="5162550" y="2741633"/>
                    </a:cubicBezTo>
                    <a:cubicBezTo>
                      <a:pt x="5214778" y="2973402"/>
                      <a:pt x="5077613" y="3208555"/>
                      <a:pt x="5162550" y="3499957"/>
                    </a:cubicBezTo>
                    <a:cubicBezTo>
                      <a:pt x="4941996" y="3560050"/>
                      <a:pt x="4746804" y="3450075"/>
                      <a:pt x="4588933" y="3499957"/>
                    </a:cubicBezTo>
                    <a:cubicBezTo>
                      <a:pt x="4431062" y="3549839"/>
                      <a:pt x="4254580" y="3458011"/>
                      <a:pt x="4118568" y="3499957"/>
                    </a:cubicBezTo>
                    <a:cubicBezTo>
                      <a:pt x="3982556" y="3541903"/>
                      <a:pt x="3847659" y="3478632"/>
                      <a:pt x="3699828" y="3499957"/>
                    </a:cubicBezTo>
                    <a:cubicBezTo>
                      <a:pt x="3551997" y="3521282"/>
                      <a:pt x="3459319" y="3452180"/>
                      <a:pt x="3229462" y="3499957"/>
                    </a:cubicBezTo>
                    <a:cubicBezTo>
                      <a:pt x="2999605" y="3547734"/>
                      <a:pt x="2928224" y="3483445"/>
                      <a:pt x="2707471" y="3499957"/>
                    </a:cubicBezTo>
                    <a:cubicBezTo>
                      <a:pt x="2486718" y="3516469"/>
                      <a:pt x="2355342" y="3481287"/>
                      <a:pt x="2185480" y="3499957"/>
                    </a:cubicBezTo>
                    <a:cubicBezTo>
                      <a:pt x="2015618" y="3518627"/>
                      <a:pt x="1948970" y="3462480"/>
                      <a:pt x="1766739" y="3499957"/>
                    </a:cubicBezTo>
                    <a:cubicBezTo>
                      <a:pt x="1584508" y="3537434"/>
                      <a:pt x="1425678" y="3470324"/>
                      <a:pt x="1141497" y="3499957"/>
                    </a:cubicBezTo>
                    <a:cubicBezTo>
                      <a:pt x="857316" y="3529590"/>
                      <a:pt x="715589" y="3449600"/>
                      <a:pt x="516255" y="3499957"/>
                    </a:cubicBezTo>
                    <a:cubicBezTo>
                      <a:pt x="316921" y="3550314"/>
                      <a:pt x="241077" y="3461887"/>
                      <a:pt x="0" y="3499957"/>
                    </a:cubicBezTo>
                    <a:cubicBezTo>
                      <a:pt x="-38535" y="3188609"/>
                      <a:pt x="22858" y="3066934"/>
                      <a:pt x="0" y="2846632"/>
                    </a:cubicBezTo>
                    <a:cubicBezTo>
                      <a:pt x="-22858" y="2626330"/>
                      <a:pt x="40472" y="2585726"/>
                      <a:pt x="0" y="2368304"/>
                    </a:cubicBezTo>
                    <a:cubicBezTo>
                      <a:pt x="-40472" y="2150882"/>
                      <a:pt x="70185" y="1881994"/>
                      <a:pt x="0" y="1749979"/>
                    </a:cubicBezTo>
                    <a:cubicBezTo>
                      <a:pt x="-70185" y="1617964"/>
                      <a:pt x="47301" y="1337140"/>
                      <a:pt x="0" y="1096653"/>
                    </a:cubicBezTo>
                    <a:cubicBezTo>
                      <a:pt x="-47301" y="856166"/>
                      <a:pt x="53799" y="684136"/>
                      <a:pt x="0" y="548327"/>
                    </a:cubicBezTo>
                    <a:cubicBezTo>
                      <a:pt x="-53799" y="412518"/>
                      <a:pt x="57123" y="204593"/>
                      <a:pt x="0" y="0"/>
                    </a:cubicBezTo>
                    <a:close/>
                  </a:path>
                  <a:path w="5162550" h="3499957" stroke="0" extrusionOk="0">
                    <a:moveTo>
                      <a:pt x="0" y="0"/>
                    </a:moveTo>
                    <a:cubicBezTo>
                      <a:pt x="242408" y="-48414"/>
                      <a:pt x="411358" y="51435"/>
                      <a:pt x="521991" y="0"/>
                    </a:cubicBezTo>
                    <a:cubicBezTo>
                      <a:pt x="632624" y="-51435"/>
                      <a:pt x="805368" y="2655"/>
                      <a:pt x="940731" y="0"/>
                    </a:cubicBezTo>
                    <a:cubicBezTo>
                      <a:pt x="1076094" y="-2655"/>
                      <a:pt x="1323125" y="62838"/>
                      <a:pt x="1565974" y="0"/>
                    </a:cubicBezTo>
                    <a:cubicBezTo>
                      <a:pt x="1808823" y="-62838"/>
                      <a:pt x="1848294" y="58083"/>
                      <a:pt x="2087965" y="0"/>
                    </a:cubicBezTo>
                    <a:cubicBezTo>
                      <a:pt x="2327636" y="-58083"/>
                      <a:pt x="2558305" y="47907"/>
                      <a:pt x="2764832" y="0"/>
                    </a:cubicBezTo>
                    <a:cubicBezTo>
                      <a:pt x="2971359" y="-47907"/>
                      <a:pt x="3139523" y="7402"/>
                      <a:pt x="3441700" y="0"/>
                    </a:cubicBezTo>
                    <a:cubicBezTo>
                      <a:pt x="3743877" y="-7402"/>
                      <a:pt x="3820759" y="38717"/>
                      <a:pt x="3963691" y="0"/>
                    </a:cubicBezTo>
                    <a:cubicBezTo>
                      <a:pt x="4106623" y="-38717"/>
                      <a:pt x="4413193" y="31152"/>
                      <a:pt x="4588933" y="0"/>
                    </a:cubicBezTo>
                    <a:cubicBezTo>
                      <a:pt x="4764673" y="-31152"/>
                      <a:pt x="4936854" y="57780"/>
                      <a:pt x="5162550" y="0"/>
                    </a:cubicBezTo>
                    <a:cubicBezTo>
                      <a:pt x="5165875" y="244267"/>
                      <a:pt x="5154982" y="384379"/>
                      <a:pt x="5162550" y="583326"/>
                    </a:cubicBezTo>
                    <a:cubicBezTo>
                      <a:pt x="5170118" y="782273"/>
                      <a:pt x="5125056" y="899941"/>
                      <a:pt x="5162550" y="1061654"/>
                    </a:cubicBezTo>
                    <a:cubicBezTo>
                      <a:pt x="5200044" y="1223367"/>
                      <a:pt x="5138866" y="1427961"/>
                      <a:pt x="5162550" y="1539981"/>
                    </a:cubicBezTo>
                    <a:cubicBezTo>
                      <a:pt x="5186234" y="1652001"/>
                      <a:pt x="5088593" y="1999690"/>
                      <a:pt x="5162550" y="2193306"/>
                    </a:cubicBezTo>
                    <a:cubicBezTo>
                      <a:pt x="5236507" y="2386922"/>
                      <a:pt x="5129623" y="2578776"/>
                      <a:pt x="5162550" y="2846632"/>
                    </a:cubicBezTo>
                    <a:cubicBezTo>
                      <a:pt x="5195477" y="3114488"/>
                      <a:pt x="5120945" y="3319389"/>
                      <a:pt x="5162550" y="3499957"/>
                    </a:cubicBezTo>
                    <a:cubicBezTo>
                      <a:pt x="5050777" y="3555086"/>
                      <a:pt x="4782512" y="3456564"/>
                      <a:pt x="4640559" y="3499957"/>
                    </a:cubicBezTo>
                    <a:cubicBezTo>
                      <a:pt x="4498606" y="3543350"/>
                      <a:pt x="4416265" y="3488469"/>
                      <a:pt x="4221819" y="3499957"/>
                    </a:cubicBezTo>
                    <a:cubicBezTo>
                      <a:pt x="4027373" y="3511445"/>
                      <a:pt x="3958779" y="3455307"/>
                      <a:pt x="3803079" y="3499957"/>
                    </a:cubicBezTo>
                    <a:cubicBezTo>
                      <a:pt x="3647379" y="3544607"/>
                      <a:pt x="3346847" y="3453957"/>
                      <a:pt x="3177836" y="3499957"/>
                    </a:cubicBezTo>
                    <a:cubicBezTo>
                      <a:pt x="3008825" y="3545957"/>
                      <a:pt x="2770906" y="3444099"/>
                      <a:pt x="2604220" y="3499957"/>
                    </a:cubicBezTo>
                    <a:cubicBezTo>
                      <a:pt x="2437534" y="3555815"/>
                      <a:pt x="2325574" y="3481107"/>
                      <a:pt x="2133854" y="3499957"/>
                    </a:cubicBezTo>
                    <a:cubicBezTo>
                      <a:pt x="1942134" y="3518807"/>
                      <a:pt x="1745192" y="3431837"/>
                      <a:pt x="1508612" y="3499957"/>
                    </a:cubicBezTo>
                    <a:cubicBezTo>
                      <a:pt x="1272032" y="3568077"/>
                      <a:pt x="1141532" y="3480486"/>
                      <a:pt x="883370" y="3499957"/>
                    </a:cubicBezTo>
                    <a:cubicBezTo>
                      <a:pt x="625208" y="3519428"/>
                      <a:pt x="352465" y="3477401"/>
                      <a:pt x="0" y="3499957"/>
                    </a:cubicBezTo>
                    <a:cubicBezTo>
                      <a:pt x="-77678" y="3307035"/>
                      <a:pt x="24039" y="3083106"/>
                      <a:pt x="0" y="2846632"/>
                    </a:cubicBezTo>
                    <a:cubicBezTo>
                      <a:pt x="-24039" y="2610159"/>
                      <a:pt x="45616" y="2447959"/>
                      <a:pt x="0" y="2333305"/>
                    </a:cubicBezTo>
                    <a:cubicBezTo>
                      <a:pt x="-45616" y="2218651"/>
                      <a:pt x="25643" y="1988835"/>
                      <a:pt x="0" y="1679979"/>
                    </a:cubicBezTo>
                    <a:cubicBezTo>
                      <a:pt x="-25643" y="1371123"/>
                      <a:pt x="51985" y="1296670"/>
                      <a:pt x="0" y="1166652"/>
                    </a:cubicBezTo>
                    <a:cubicBezTo>
                      <a:pt x="-51985" y="1036634"/>
                      <a:pt x="47670" y="890533"/>
                      <a:pt x="0" y="688325"/>
                    </a:cubicBezTo>
                    <a:cubicBezTo>
                      <a:pt x="-47670" y="486117"/>
                      <a:pt x="59959" y="229589"/>
                      <a:pt x="0" y="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  <a:alpha val="98000"/>
                </a:schemeClr>
              </a:solidFill>
              <a:ln w="76200">
                <a:solidFill>
                  <a:srgbClr val="FFC000">
                    <a:alpha val="98000"/>
                  </a:srgbClr>
                </a:solidFill>
                <a:extLst>
                  <a:ext uri="{C807C97D-BFC1-408E-A445-0C87EB9F89A2}">
                    <ask:lineSketchStyleProps xmlns:ask="http://schemas.microsoft.com/office/drawing/2018/sketchyshapes" sd="4141566834"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pt-BR" sz="3600" b="1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pt-BR" sz="3600" b="1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𝑹</m:t>
                    </m:r>
                    <m:r>
                      <a:rPr lang="pt-BR" sz="3600" b="1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 +</m:t>
                    </m:r>
                    <m:r>
                      <a:rPr lang="pt-BR" sz="3600" b="1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pt-BR" sz="3600" b="1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→</m:t>
                    </m:r>
                  </m:oMath>
                </a14:m>
                <a:r>
                  <a:rPr lang="pt-BR" sz="2600" dirty="0">
                    <a:solidFill>
                      <a:schemeClr val="bg1">
                        <a:lumMod val="95000"/>
                      </a:schemeClr>
                    </a:solidFill>
                    <a:latin typeface="Vrinda" panose="020B0502040204020203" pitchFamily="34" charset="0"/>
                    <a:cs typeface="Vrinda" panose="020B0502040204020203" pitchFamily="34" charset="0"/>
                  </a:rPr>
                  <a:t> </a:t>
                </a:r>
                <a:r>
                  <a:rPr lang="pt-BR" sz="3600" b="1" dirty="0">
                    <a:solidFill>
                      <a:schemeClr val="bg1">
                        <a:lumMod val="95000"/>
                      </a:schemeClr>
                    </a:solidFill>
                    <a:latin typeface="Vrinda" panose="020B0502040204020203" pitchFamily="34" charset="0"/>
                    <a:cs typeface="Vrinda" panose="020B0502040204020203" pitchFamily="34" charset="0"/>
                  </a:rPr>
                  <a:t>Correlação linear positiva forte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pt-BR" sz="3600" b="1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𝑹</m:t>
                    </m:r>
                    <m:r>
                      <a:rPr lang="pt-BR" sz="3600" b="1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r>
                      <a:rPr lang="pt-BR" sz="3600" b="1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pt-BR" sz="3600" b="1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→</m:t>
                    </m:r>
                  </m:oMath>
                </a14:m>
                <a:r>
                  <a:rPr lang="pt-BR" sz="2600" dirty="0">
                    <a:solidFill>
                      <a:schemeClr val="bg1">
                        <a:lumMod val="95000"/>
                      </a:schemeClr>
                    </a:solidFill>
                    <a:latin typeface="Vrinda" panose="020B0502040204020203" pitchFamily="34" charset="0"/>
                    <a:cs typeface="Vrinda" panose="020B0502040204020203" pitchFamily="34" charset="0"/>
                  </a:rPr>
                  <a:t> </a:t>
                </a:r>
                <a:r>
                  <a:rPr lang="pt-BR" sz="3600" b="1" dirty="0">
                    <a:solidFill>
                      <a:schemeClr val="bg1">
                        <a:lumMod val="95000"/>
                      </a:schemeClr>
                    </a:solidFill>
                    <a:latin typeface="Vrinda" panose="020B0502040204020203" pitchFamily="34" charset="0"/>
                    <a:cs typeface="Vrinda" panose="020B0502040204020203" pitchFamily="34" charset="0"/>
                  </a:rPr>
                  <a:t>Correlação linear negativa forte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pt-BR" sz="3600" b="1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𝑹</m:t>
                    </m:r>
                    <m:r>
                      <a:rPr lang="pt-BR" sz="3600" b="1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sz="3600" b="1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pt-BR" sz="3600" b="1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pt-BR" sz="2600" dirty="0">
                    <a:solidFill>
                      <a:schemeClr val="bg1">
                        <a:lumMod val="95000"/>
                      </a:schemeClr>
                    </a:solidFill>
                    <a:latin typeface="Vrinda" panose="020B0502040204020203" pitchFamily="34" charset="0"/>
                    <a:cs typeface="Vrinda" panose="020B0502040204020203" pitchFamily="34" charset="0"/>
                  </a:rPr>
                  <a:t> </a:t>
                </a:r>
                <a:r>
                  <a:rPr lang="pt-BR" sz="3600" b="1" dirty="0">
                    <a:solidFill>
                      <a:schemeClr val="bg1">
                        <a:lumMod val="95000"/>
                      </a:schemeClr>
                    </a:solidFill>
                    <a:latin typeface="Vrinda" panose="020B0502040204020203" pitchFamily="34" charset="0"/>
                    <a:cs typeface="Vrinda" panose="020B0502040204020203" pitchFamily="34" charset="0"/>
                  </a:rPr>
                  <a:t>Não existe correlação linear.</a:t>
                </a:r>
                <a:endParaRPr lang="pt-BR" sz="2600" b="1" dirty="0">
                  <a:solidFill>
                    <a:schemeClr val="bg1">
                      <a:lumMod val="95000"/>
                    </a:schemeClr>
                  </a:solidFill>
                  <a:latin typeface="Vrinda" panose="020B0502040204020203" pitchFamily="34" charset="0"/>
                  <a:cs typeface="Vrinda" panose="020B0502040204020203" pitchFamily="34" charset="0"/>
                </a:endParaRPr>
              </a:p>
              <a:p>
                <a:pPr marL="0" indent="0">
                  <a:buNone/>
                </a:pPr>
                <a:r>
                  <a:rPr lang="pt-BR" sz="3600" b="1" dirty="0">
                    <a:solidFill>
                      <a:schemeClr val="bg1">
                        <a:lumMod val="95000"/>
                      </a:schemeClr>
                    </a:solidFill>
                    <a:latin typeface="Vrinda" panose="020B0502040204020203" pitchFamily="34" charset="0"/>
                    <a:cs typeface="Vrinda" panose="020B0502040204020203" pitchFamily="34" charset="0"/>
                  </a:rPr>
                  <a:t> </a:t>
                </a:r>
                <a:endParaRPr lang="pt-BR" sz="2600" b="1" dirty="0">
                  <a:solidFill>
                    <a:schemeClr val="bg1">
                      <a:lumMod val="95000"/>
                    </a:schemeClr>
                  </a:solidFill>
                  <a:latin typeface="Vrinda" panose="020B0502040204020203" pitchFamily="34" charset="0"/>
                  <a:cs typeface="Vrinda" panose="020B0502040204020203" pitchFamily="34" charset="0"/>
                </a:endParaRPr>
              </a:p>
            </p:txBody>
          </p:sp>
        </mc:Choice>
        <mc:Fallback xmlns="">
          <p:sp>
            <p:nvSpPr>
              <p:cNvPr id="14" name="Espaço Reservado para Conteúdo 2">
                <a:extLst>
                  <a:ext uri="{FF2B5EF4-FFF2-40B4-BE49-F238E27FC236}">
                    <a16:creationId xmlns:a16="http://schemas.microsoft.com/office/drawing/2014/main" id="{67362743-0C89-763F-E9BB-86048D5622D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9942" y="2849709"/>
                <a:ext cx="5162550" cy="3499957"/>
              </a:xfrm>
              <a:custGeom>
                <a:avLst/>
                <a:gdLst>
                  <a:gd name="connsiteX0" fmla="*/ 0 w 5162550"/>
                  <a:gd name="connsiteY0" fmla="*/ 0 h 3499957"/>
                  <a:gd name="connsiteX1" fmla="*/ 625242 w 5162550"/>
                  <a:gd name="connsiteY1" fmla="*/ 0 h 3499957"/>
                  <a:gd name="connsiteX2" fmla="*/ 1095608 w 5162550"/>
                  <a:gd name="connsiteY2" fmla="*/ 0 h 3499957"/>
                  <a:gd name="connsiteX3" fmla="*/ 1669224 w 5162550"/>
                  <a:gd name="connsiteY3" fmla="*/ 0 h 3499957"/>
                  <a:gd name="connsiteX4" fmla="*/ 2191216 w 5162550"/>
                  <a:gd name="connsiteY4" fmla="*/ 0 h 3499957"/>
                  <a:gd name="connsiteX5" fmla="*/ 2764832 w 5162550"/>
                  <a:gd name="connsiteY5" fmla="*/ 0 h 3499957"/>
                  <a:gd name="connsiteX6" fmla="*/ 3235198 w 5162550"/>
                  <a:gd name="connsiteY6" fmla="*/ 0 h 3499957"/>
                  <a:gd name="connsiteX7" fmla="*/ 3860440 w 5162550"/>
                  <a:gd name="connsiteY7" fmla="*/ 0 h 3499957"/>
                  <a:gd name="connsiteX8" fmla="*/ 4330806 w 5162550"/>
                  <a:gd name="connsiteY8" fmla="*/ 0 h 3499957"/>
                  <a:gd name="connsiteX9" fmla="*/ 5162550 w 5162550"/>
                  <a:gd name="connsiteY9" fmla="*/ 0 h 3499957"/>
                  <a:gd name="connsiteX10" fmla="*/ 5162550 w 5162550"/>
                  <a:gd name="connsiteY10" fmla="*/ 548327 h 3499957"/>
                  <a:gd name="connsiteX11" fmla="*/ 5162550 w 5162550"/>
                  <a:gd name="connsiteY11" fmla="*/ 1201652 h 3499957"/>
                  <a:gd name="connsiteX12" fmla="*/ 5162550 w 5162550"/>
                  <a:gd name="connsiteY12" fmla="*/ 1749978 h 3499957"/>
                  <a:gd name="connsiteX13" fmla="*/ 5162550 w 5162550"/>
                  <a:gd name="connsiteY13" fmla="*/ 2263306 h 3499957"/>
                  <a:gd name="connsiteX14" fmla="*/ 5162550 w 5162550"/>
                  <a:gd name="connsiteY14" fmla="*/ 2741633 h 3499957"/>
                  <a:gd name="connsiteX15" fmla="*/ 5162550 w 5162550"/>
                  <a:gd name="connsiteY15" fmla="*/ 3499957 h 3499957"/>
                  <a:gd name="connsiteX16" fmla="*/ 4588933 w 5162550"/>
                  <a:gd name="connsiteY16" fmla="*/ 3499957 h 3499957"/>
                  <a:gd name="connsiteX17" fmla="*/ 4118568 w 5162550"/>
                  <a:gd name="connsiteY17" fmla="*/ 3499957 h 3499957"/>
                  <a:gd name="connsiteX18" fmla="*/ 3699828 w 5162550"/>
                  <a:gd name="connsiteY18" fmla="*/ 3499957 h 3499957"/>
                  <a:gd name="connsiteX19" fmla="*/ 3229462 w 5162550"/>
                  <a:gd name="connsiteY19" fmla="*/ 3499957 h 3499957"/>
                  <a:gd name="connsiteX20" fmla="*/ 2707471 w 5162550"/>
                  <a:gd name="connsiteY20" fmla="*/ 3499957 h 3499957"/>
                  <a:gd name="connsiteX21" fmla="*/ 2185480 w 5162550"/>
                  <a:gd name="connsiteY21" fmla="*/ 3499957 h 3499957"/>
                  <a:gd name="connsiteX22" fmla="*/ 1766739 w 5162550"/>
                  <a:gd name="connsiteY22" fmla="*/ 3499957 h 3499957"/>
                  <a:gd name="connsiteX23" fmla="*/ 1141497 w 5162550"/>
                  <a:gd name="connsiteY23" fmla="*/ 3499957 h 3499957"/>
                  <a:gd name="connsiteX24" fmla="*/ 516255 w 5162550"/>
                  <a:gd name="connsiteY24" fmla="*/ 3499957 h 3499957"/>
                  <a:gd name="connsiteX25" fmla="*/ 0 w 5162550"/>
                  <a:gd name="connsiteY25" fmla="*/ 3499957 h 3499957"/>
                  <a:gd name="connsiteX26" fmla="*/ 0 w 5162550"/>
                  <a:gd name="connsiteY26" fmla="*/ 2846632 h 3499957"/>
                  <a:gd name="connsiteX27" fmla="*/ 0 w 5162550"/>
                  <a:gd name="connsiteY27" fmla="*/ 2368304 h 3499957"/>
                  <a:gd name="connsiteX28" fmla="*/ 0 w 5162550"/>
                  <a:gd name="connsiteY28" fmla="*/ 1749979 h 3499957"/>
                  <a:gd name="connsiteX29" fmla="*/ 0 w 5162550"/>
                  <a:gd name="connsiteY29" fmla="*/ 1096653 h 3499957"/>
                  <a:gd name="connsiteX30" fmla="*/ 0 w 5162550"/>
                  <a:gd name="connsiteY30" fmla="*/ 548327 h 3499957"/>
                  <a:gd name="connsiteX31" fmla="*/ 0 w 5162550"/>
                  <a:gd name="connsiteY31" fmla="*/ 0 h 3499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5162550" h="3499957" fill="none" extrusionOk="0">
                    <a:moveTo>
                      <a:pt x="0" y="0"/>
                    </a:moveTo>
                    <a:cubicBezTo>
                      <a:pt x="182217" y="-42377"/>
                      <a:pt x="397955" y="62819"/>
                      <a:pt x="625242" y="0"/>
                    </a:cubicBezTo>
                    <a:cubicBezTo>
                      <a:pt x="852529" y="-62819"/>
                      <a:pt x="987953" y="10414"/>
                      <a:pt x="1095608" y="0"/>
                    </a:cubicBezTo>
                    <a:cubicBezTo>
                      <a:pt x="1203263" y="-10414"/>
                      <a:pt x="1395192" y="29464"/>
                      <a:pt x="1669224" y="0"/>
                    </a:cubicBezTo>
                    <a:cubicBezTo>
                      <a:pt x="1943256" y="-29464"/>
                      <a:pt x="2004343" y="17304"/>
                      <a:pt x="2191216" y="0"/>
                    </a:cubicBezTo>
                    <a:cubicBezTo>
                      <a:pt x="2378089" y="-17304"/>
                      <a:pt x="2516239" y="62607"/>
                      <a:pt x="2764832" y="0"/>
                    </a:cubicBezTo>
                    <a:cubicBezTo>
                      <a:pt x="3013425" y="-62607"/>
                      <a:pt x="3096446" y="32952"/>
                      <a:pt x="3235198" y="0"/>
                    </a:cubicBezTo>
                    <a:cubicBezTo>
                      <a:pt x="3373950" y="-32952"/>
                      <a:pt x="3671439" y="43452"/>
                      <a:pt x="3860440" y="0"/>
                    </a:cubicBezTo>
                    <a:cubicBezTo>
                      <a:pt x="4049441" y="-43452"/>
                      <a:pt x="4118979" y="44744"/>
                      <a:pt x="4330806" y="0"/>
                    </a:cubicBezTo>
                    <a:cubicBezTo>
                      <a:pt x="4542633" y="-44744"/>
                      <a:pt x="4789240" y="5536"/>
                      <a:pt x="5162550" y="0"/>
                    </a:cubicBezTo>
                    <a:cubicBezTo>
                      <a:pt x="5211271" y="151141"/>
                      <a:pt x="5127769" y="387136"/>
                      <a:pt x="5162550" y="548327"/>
                    </a:cubicBezTo>
                    <a:cubicBezTo>
                      <a:pt x="5197331" y="709518"/>
                      <a:pt x="5148414" y="972258"/>
                      <a:pt x="5162550" y="1201652"/>
                    </a:cubicBezTo>
                    <a:cubicBezTo>
                      <a:pt x="5176686" y="1431046"/>
                      <a:pt x="5128965" y="1535425"/>
                      <a:pt x="5162550" y="1749978"/>
                    </a:cubicBezTo>
                    <a:cubicBezTo>
                      <a:pt x="5196135" y="1964531"/>
                      <a:pt x="5146656" y="2147370"/>
                      <a:pt x="5162550" y="2263306"/>
                    </a:cubicBezTo>
                    <a:cubicBezTo>
                      <a:pt x="5178444" y="2379242"/>
                      <a:pt x="5110322" y="2509864"/>
                      <a:pt x="5162550" y="2741633"/>
                    </a:cubicBezTo>
                    <a:cubicBezTo>
                      <a:pt x="5214778" y="2973402"/>
                      <a:pt x="5077613" y="3208555"/>
                      <a:pt x="5162550" y="3499957"/>
                    </a:cubicBezTo>
                    <a:cubicBezTo>
                      <a:pt x="4941996" y="3560050"/>
                      <a:pt x="4746804" y="3450075"/>
                      <a:pt x="4588933" y="3499957"/>
                    </a:cubicBezTo>
                    <a:cubicBezTo>
                      <a:pt x="4431062" y="3549839"/>
                      <a:pt x="4254580" y="3458011"/>
                      <a:pt x="4118568" y="3499957"/>
                    </a:cubicBezTo>
                    <a:cubicBezTo>
                      <a:pt x="3982556" y="3541903"/>
                      <a:pt x="3847659" y="3478632"/>
                      <a:pt x="3699828" y="3499957"/>
                    </a:cubicBezTo>
                    <a:cubicBezTo>
                      <a:pt x="3551997" y="3521282"/>
                      <a:pt x="3459319" y="3452180"/>
                      <a:pt x="3229462" y="3499957"/>
                    </a:cubicBezTo>
                    <a:cubicBezTo>
                      <a:pt x="2999605" y="3547734"/>
                      <a:pt x="2928224" y="3483445"/>
                      <a:pt x="2707471" y="3499957"/>
                    </a:cubicBezTo>
                    <a:cubicBezTo>
                      <a:pt x="2486718" y="3516469"/>
                      <a:pt x="2355342" y="3481287"/>
                      <a:pt x="2185480" y="3499957"/>
                    </a:cubicBezTo>
                    <a:cubicBezTo>
                      <a:pt x="2015618" y="3518627"/>
                      <a:pt x="1948970" y="3462480"/>
                      <a:pt x="1766739" y="3499957"/>
                    </a:cubicBezTo>
                    <a:cubicBezTo>
                      <a:pt x="1584508" y="3537434"/>
                      <a:pt x="1425678" y="3470324"/>
                      <a:pt x="1141497" y="3499957"/>
                    </a:cubicBezTo>
                    <a:cubicBezTo>
                      <a:pt x="857316" y="3529590"/>
                      <a:pt x="715589" y="3449600"/>
                      <a:pt x="516255" y="3499957"/>
                    </a:cubicBezTo>
                    <a:cubicBezTo>
                      <a:pt x="316921" y="3550314"/>
                      <a:pt x="241077" y="3461887"/>
                      <a:pt x="0" y="3499957"/>
                    </a:cubicBezTo>
                    <a:cubicBezTo>
                      <a:pt x="-38535" y="3188609"/>
                      <a:pt x="22858" y="3066934"/>
                      <a:pt x="0" y="2846632"/>
                    </a:cubicBezTo>
                    <a:cubicBezTo>
                      <a:pt x="-22858" y="2626330"/>
                      <a:pt x="40472" y="2585726"/>
                      <a:pt x="0" y="2368304"/>
                    </a:cubicBezTo>
                    <a:cubicBezTo>
                      <a:pt x="-40472" y="2150882"/>
                      <a:pt x="70185" y="1881994"/>
                      <a:pt x="0" y="1749979"/>
                    </a:cubicBezTo>
                    <a:cubicBezTo>
                      <a:pt x="-70185" y="1617964"/>
                      <a:pt x="47301" y="1337140"/>
                      <a:pt x="0" y="1096653"/>
                    </a:cubicBezTo>
                    <a:cubicBezTo>
                      <a:pt x="-47301" y="856166"/>
                      <a:pt x="53799" y="684136"/>
                      <a:pt x="0" y="548327"/>
                    </a:cubicBezTo>
                    <a:cubicBezTo>
                      <a:pt x="-53799" y="412518"/>
                      <a:pt x="57123" y="204593"/>
                      <a:pt x="0" y="0"/>
                    </a:cubicBezTo>
                    <a:close/>
                  </a:path>
                  <a:path w="5162550" h="3499957" stroke="0" extrusionOk="0">
                    <a:moveTo>
                      <a:pt x="0" y="0"/>
                    </a:moveTo>
                    <a:cubicBezTo>
                      <a:pt x="242408" y="-48414"/>
                      <a:pt x="411358" y="51435"/>
                      <a:pt x="521991" y="0"/>
                    </a:cubicBezTo>
                    <a:cubicBezTo>
                      <a:pt x="632624" y="-51435"/>
                      <a:pt x="805368" y="2655"/>
                      <a:pt x="940731" y="0"/>
                    </a:cubicBezTo>
                    <a:cubicBezTo>
                      <a:pt x="1076094" y="-2655"/>
                      <a:pt x="1323125" y="62838"/>
                      <a:pt x="1565974" y="0"/>
                    </a:cubicBezTo>
                    <a:cubicBezTo>
                      <a:pt x="1808823" y="-62838"/>
                      <a:pt x="1848294" y="58083"/>
                      <a:pt x="2087965" y="0"/>
                    </a:cubicBezTo>
                    <a:cubicBezTo>
                      <a:pt x="2327636" y="-58083"/>
                      <a:pt x="2558305" y="47907"/>
                      <a:pt x="2764832" y="0"/>
                    </a:cubicBezTo>
                    <a:cubicBezTo>
                      <a:pt x="2971359" y="-47907"/>
                      <a:pt x="3139523" y="7402"/>
                      <a:pt x="3441700" y="0"/>
                    </a:cubicBezTo>
                    <a:cubicBezTo>
                      <a:pt x="3743877" y="-7402"/>
                      <a:pt x="3820759" y="38717"/>
                      <a:pt x="3963691" y="0"/>
                    </a:cubicBezTo>
                    <a:cubicBezTo>
                      <a:pt x="4106623" y="-38717"/>
                      <a:pt x="4413193" y="31152"/>
                      <a:pt x="4588933" y="0"/>
                    </a:cubicBezTo>
                    <a:cubicBezTo>
                      <a:pt x="4764673" y="-31152"/>
                      <a:pt x="4936854" y="57780"/>
                      <a:pt x="5162550" y="0"/>
                    </a:cubicBezTo>
                    <a:cubicBezTo>
                      <a:pt x="5165875" y="244267"/>
                      <a:pt x="5154982" y="384379"/>
                      <a:pt x="5162550" y="583326"/>
                    </a:cubicBezTo>
                    <a:cubicBezTo>
                      <a:pt x="5170118" y="782273"/>
                      <a:pt x="5125056" y="899941"/>
                      <a:pt x="5162550" y="1061654"/>
                    </a:cubicBezTo>
                    <a:cubicBezTo>
                      <a:pt x="5200044" y="1223367"/>
                      <a:pt x="5138866" y="1427961"/>
                      <a:pt x="5162550" y="1539981"/>
                    </a:cubicBezTo>
                    <a:cubicBezTo>
                      <a:pt x="5186234" y="1652001"/>
                      <a:pt x="5088593" y="1999690"/>
                      <a:pt x="5162550" y="2193306"/>
                    </a:cubicBezTo>
                    <a:cubicBezTo>
                      <a:pt x="5236507" y="2386922"/>
                      <a:pt x="5129623" y="2578776"/>
                      <a:pt x="5162550" y="2846632"/>
                    </a:cubicBezTo>
                    <a:cubicBezTo>
                      <a:pt x="5195477" y="3114488"/>
                      <a:pt x="5120945" y="3319389"/>
                      <a:pt x="5162550" y="3499957"/>
                    </a:cubicBezTo>
                    <a:cubicBezTo>
                      <a:pt x="5050777" y="3555086"/>
                      <a:pt x="4782512" y="3456564"/>
                      <a:pt x="4640559" y="3499957"/>
                    </a:cubicBezTo>
                    <a:cubicBezTo>
                      <a:pt x="4498606" y="3543350"/>
                      <a:pt x="4416265" y="3488469"/>
                      <a:pt x="4221819" y="3499957"/>
                    </a:cubicBezTo>
                    <a:cubicBezTo>
                      <a:pt x="4027373" y="3511445"/>
                      <a:pt x="3958779" y="3455307"/>
                      <a:pt x="3803079" y="3499957"/>
                    </a:cubicBezTo>
                    <a:cubicBezTo>
                      <a:pt x="3647379" y="3544607"/>
                      <a:pt x="3346847" y="3453957"/>
                      <a:pt x="3177836" y="3499957"/>
                    </a:cubicBezTo>
                    <a:cubicBezTo>
                      <a:pt x="3008825" y="3545957"/>
                      <a:pt x="2770906" y="3444099"/>
                      <a:pt x="2604220" y="3499957"/>
                    </a:cubicBezTo>
                    <a:cubicBezTo>
                      <a:pt x="2437534" y="3555815"/>
                      <a:pt x="2325574" y="3481107"/>
                      <a:pt x="2133854" y="3499957"/>
                    </a:cubicBezTo>
                    <a:cubicBezTo>
                      <a:pt x="1942134" y="3518807"/>
                      <a:pt x="1745192" y="3431837"/>
                      <a:pt x="1508612" y="3499957"/>
                    </a:cubicBezTo>
                    <a:cubicBezTo>
                      <a:pt x="1272032" y="3568077"/>
                      <a:pt x="1141532" y="3480486"/>
                      <a:pt x="883370" y="3499957"/>
                    </a:cubicBezTo>
                    <a:cubicBezTo>
                      <a:pt x="625208" y="3519428"/>
                      <a:pt x="352465" y="3477401"/>
                      <a:pt x="0" y="3499957"/>
                    </a:cubicBezTo>
                    <a:cubicBezTo>
                      <a:pt x="-77678" y="3307035"/>
                      <a:pt x="24039" y="3083106"/>
                      <a:pt x="0" y="2846632"/>
                    </a:cubicBezTo>
                    <a:cubicBezTo>
                      <a:pt x="-24039" y="2610159"/>
                      <a:pt x="45616" y="2447959"/>
                      <a:pt x="0" y="2333305"/>
                    </a:cubicBezTo>
                    <a:cubicBezTo>
                      <a:pt x="-45616" y="2218651"/>
                      <a:pt x="25643" y="1988835"/>
                      <a:pt x="0" y="1679979"/>
                    </a:cubicBezTo>
                    <a:cubicBezTo>
                      <a:pt x="-25643" y="1371123"/>
                      <a:pt x="51985" y="1296670"/>
                      <a:pt x="0" y="1166652"/>
                    </a:cubicBezTo>
                    <a:cubicBezTo>
                      <a:pt x="-51985" y="1036634"/>
                      <a:pt x="47670" y="890533"/>
                      <a:pt x="0" y="688325"/>
                    </a:cubicBezTo>
                    <a:cubicBezTo>
                      <a:pt x="-47670" y="486117"/>
                      <a:pt x="59959" y="229589"/>
                      <a:pt x="0" y="0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l="-2307" t="-1508"/>
                </a:stretch>
              </a:blipFill>
              <a:ln w="76200">
                <a:solidFill>
                  <a:srgbClr val="FFC000">
                    <a:alpha val="98000"/>
                  </a:srgbClr>
                </a:solidFill>
                <a:extLst>
                  <a:ext uri="{C807C97D-BFC1-408E-A445-0C87EB9F89A2}">
                    <ask:lineSketchStyleProps xmlns:ask="http://schemas.microsoft.com/office/drawing/2018/sketchyshapes" sd="4141566834"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191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3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9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5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uiExpand="1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" y="362407"/>
            <a:ext cx="7620001" cy="857250"/>
          </a:xfrm>
        </p:spPr>
        <p:txBody>
          <a:bodyPr>
            <a:normAutofit/>
          </a:bodyPr>
          <a:lstStyle/>
          <a:p>
            <a:r>
              <a:rPr lang="pt-BR" sz="3800" dirty="0">
                <a:solidFill>
                  <a:schemeClr val="bg1"/>
                </a:solidFill>
                <a:latin typeface="Modern Love" panose="04090805081005020601" pitchFamily="82" charset="0"/>
              </a:rPr>
              <a:t>ATIVIDADE DE APLICAÇÃO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							Regressão e Correlação, p.</a:t>
            </a:r>
            <a:fld id="{8F8511E7-48A6-4275-A45E-90A3674DD20B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pPr algn="ctr"/>
              <a:t>22</a:t>
            </a:fld>
            <a:endParaRPr lang="pt-BR" sz="1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28" name="Imagem 27">
            <a:hlinkClick r:id="rId4"/>
            <a:extLst>
              <a:ext uri="{FF2B5EF4-FFF2-40B4-BE49-F238E27FC236}">
                <a16:creationId xmlns:a16="http://schemas.microsoft.com/office/drawing/2014/main" id="{2CCC9618-87B9-3509-9D9D-2E30C0B1D7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50" y="1218947"/>
            <a:ext cx="11715750" cy="5276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6963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" y="362407"/>
            <a:ext cx="7620001" cy="857250"/>
          </a:xfrm>
        </p:spPr>
        <p:txBody>
          <a:bodyPr>
            <a:normAutofit/>
          </a:bodyPr>
          <a:lstStyle/>
          <a:p>
            <a:r>
              <a:rPr lang="pt-BR" sz="3800" dirty="0">
                <a:solidFill>
                  <a:schemeClr val="bg1"/>
                </a:solidFill>
                <a:latin typeface="Modern Love" panose="04090805081005020601" pitchFamily="82" charset="0"/>
              </a:rPr>
              <a:t>ATIVIDADE DE APLICAÇÃO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							Regressão e Correlação, p.</a:t>
            </a:r>
            <a:fld id="{8F8511E7-48A6-4275-A45E-90A3674DD20B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pPr algn="ctr"/>
              <a:t>23</a:t>
            </a:fld>
            <a:endParaRPr lang="pt-BR" sz="1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22" name="Imagem 21" descr="Uma imagem contendo Forma&#10;&#10;Descrição gerada automaticamente">
            <a:extLst>
              <a:ext uri="{FF2B5EF4-FFF2-40B4-BE49-F238E27FC236}">
                <a16:creationId xmlns:a16="http://schemas.microsoft.com/office/drawing/2014/main" id="{42D6B4D5-0905-0ACC-F8CA-D62A770D5B9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880" y="1598945"/>
            <a:ext cx="2714625" cy="2714625"/>
          </a:xfrm>
          <a:prstGeom prst="rect">
            <a:avLst/>
          </a:prstGeom>
        </p:spPr>
      </p:pic>
      <p:pic>
        <p:nvPicPr>
          <p:cNvPr id="24" name="Imagem 23" descr="Logotipo&#10;&#10;Descrição gerada automaticamente">
            <a:extLst>
              <a:ext uri="{FF2B5EF4-FFF2-40B4-BE49-F238E27FC236}">
                <a16:creationId xmlns:a16="http://schemas.microsoft.com/office/drawing/2014/main" id="{D0C8EBA6-5B7F-55F3-180B-11055588F9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37973">
            <a:off x="651834" y="3376274"/>
            <a:ext cx="2381250" cy="2883546"/>
          </a:xfrm>
          <a:prstGeom prst="rect">
            <a:avLst/>
          </a:prstGeom>
        </p:spPr>
      </p:pic>
      <p:pic>
        <p:nvPicPr>
          <p:cNvPr id="26" name="Imagem 25" descr="Calça jeans azul&#10;&#10;Descrição gerada automaticamente">
            <a:extLst>
              <a:ext uri="{FF2B5EF4-FFF2-40B4-BE49-F238E27FC236}">
                <a16:creationId xmlns:a16="http://schemas.microsoft.com/office/drawing/2014/main" id="{CCF1427E-6780-AF32-696A-4C3D73112A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505" y="1579880"/>
            <a:ext cx="6064331" cy="4633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32889791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" y="362407"/>
            <a:ext cx="7620001" cy="857250"/>
          </a:xfrm>
        </p:spPr>
        <p:txBody>
          <a:bodyPr>
            <a:normAutofit/>
          </a:bodyPr>
          <a:lstStyle/>
          <a:p>
            <a:r>
              <a:rPr lang="pt-BR" sz="3800" dirty="0">
                <a:solidFill>
                  <a:schemeClr val="bg1"/>
                </a:solidFill>
                <a:latin typeface="Modern Love" panose="04090805081005020601" pitchFamily="82" charset="0"/>
              </a:rPr>
              <a:t>Coeficiente de correlação linear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							Regressão e Correlação, p.</a:t>
            </a:r>
            <a:fld id="{8F8511E7-48A6-4275-A45E-90A3674DD20B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pPr algn="ctr"/>
              <a:t>24</a:t>
            </a:fld>
            <a:endParaRPr lang="pt-BR" sz="1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ixaDeTexto 19">
                <a:extLst>
                  <a:ext uri="{FF2B5EF4-FFF2-40B4-BE49-F238E27FC236}">
                    <a16:creationId xmlns:a16="http://schemas.microsoft.com/office/drawing/2014/main" id="{911D98E4-587F-C4B4-085A-23A390A88661}"/>
                  </a:ext>
                </a:extLst>
              </p:cNvPr>
              <p:cNvSpPr txBox="1"/>
              <p:nvPr/>
            </p:nvSpPr>
            <p:spPr>
              <a:xfrm>
                <a:off x="220225" y="1510420"/>
                <a:ext cx="11751550" cy="17381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4800" b="1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𝑹</m:t>
                      </m:r>
                      <m:r>
                        <a:rPr lang="pt-BR" sz="4800" b="1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pt-BR" sz="4800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4800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pt-BR" sz="4800" b="1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b>
                                <m:sSubPr>
                                  <m:ctrlPr>
                                    <a:rPr lang="pt-BR" sz="4800" b="1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4800" b="1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pt-BR" sz="4800" b="1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pt-BR" sz="4800" b="1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4800" b="1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𝒚</m:t>
                                  </m:r>
                                </m:e>
                                <m:sub>
                                  <m:r>
                                    <a:rPr lang="pt-BR" sz="4800" b="1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  <m:r>
                                <a:rPr lang="pt-BR" sz="4800" b="1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nary>
                                <m:naryPr>
                                  <m:chr m:val="∑"/>
                                  <m:subHide m:val="on"/>
                                  <m:supHide m:val="on"/>
                                  <m:ctrlPr>
                                    <a:rPr lang="pt-BR" sz="4800" b="1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sSub>
                                    <m:sSubPr>
                                      <m:ctrlPr>
                                        <a:rPr lang="pt-BR" sz="4800" b="1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4800" b="1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pt-BR" sz="4800" b="1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  <m:nary>
                                    <m:naryPr>
                                      <m:chr m:val="∑"/>
                                      <m:subHide m:val="on"/>
                                      <m:supHide m:val="on"/>
                                      <m:ctrlPr>
                                        <a:rPr lang="pt-BR" sz="4800" b="1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/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pt-BR" sz="4800" b="1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t-BR" sz="4800" b="1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𝒚</m:t>
                                          </m:r>
                                        </m:e>
                                        <m:sub>
                                          <m:r>
                                            <a:rPr lang="pt-BR" sz="4800" b="1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</m:sub>
                                      </m:sSub>
                                    </m:e>
                                  </m:nary>
                                </m:e>
                              </m:nary>
                            </m:e>
                          </m:nary>
                        </m:num>
                        <m:den>
                          <m:rad>
                            <m:radPr>
                              <m:degHide m:val="on"/>
                              <m:ctrlPr>
                                <a:rPr lang="pt-BR" sz="4800" b="1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pt-BR" sz="4800" b="1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sz="4800" b="1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𝒏</m:t>
                                  </m:r>
                                  <m:nary>
                                    <m:naryPr>
                                      <m:chr m:val="∑"/>
                                      <m:subHide m:val="on"/>
                                      <m:supHide m:val="on"/>
                                      <m:ctrlPr>
                                        <a:rPr lang="pt-BR" sz="4800" b="1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/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pt-BR" sz="4800" b="1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t-BR" sz="4800" b="1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𝒙</m:t>
                                          </m:r>
                                        </m:e>
                                        <m:sub>
                                          <m:r>
                                            <a:rPr lang="pt-BR" sz="4800" b="1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</m:sub>
                                      </m:sSub>
                                      <m:r>
                                        <a:rPr lang="pt-BR" sz="4800" b="1" i="1" smtClean="0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²</m:t>
                                      </m:r>
                                      <m:r>
                                        <a:rPr lang="pt-BR" sz="4800" b="1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</m:e>
                                  </m:nary>
                                  <m:r>
                                    <a:rPr lang="pt-BR" sz="4800" b="1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nary>
                                    <m:naryPr>
                                      <m:chr m:val="∑"/>
                                      <m:subHide m:val="on"/>
                                      <m:supHide m:val="on"/>
                                      <m:ctrlPr>
                                        <a:rPr lang="pt-BR" sz="4800" b="1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/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pt-BR" sz="4800" b="1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t-BR" sz="4800" b="1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𝒙</m:t>
                                          </m:r>
                                        </m:e>
                                        <m:sub>
                                          <m:r>
                                            <a:rPr lang="pt-BR" sz="4800" b="1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</m:sub>
                                      </m:sSub>
                                      <m:r>
                                        <a:rPr lang="pt-BR" sz="4800" b="1" i="1" smtClean="0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)²</m:t>
                                      </m:r>
                                    </m:e>
                                  </m:nary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pt-BR" sz="4800" b="1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sz="4800" b="1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𝒏</m:t>
                                  </m:r>
                                  <m:nary>
                                    <m:naryPr>
                                      <m:chr m:val="∑"/>
                                      <m:subHide m:val="on"/>
                                      <m:supHide m:val="on"/>
                                      <m:ctrlPr>
                                        <a:rPr lang="pt-BR" sz="4800" b="1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/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pt-BR" sz="4800" b="1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t-BR" sz="4800" b="1" i="1" smtClean="0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𝒚</m:t>
                                          </m:r>
                                        </m:e>
                                        <m:sub>
                                          <m:r>
                                            <a:rPr lang="pt-BR" sz="4800" b="1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</m:sub>
                                      </m:sSub>
                                      <m:r>
                                        <a:rPr lang="pt-BR" sz="4800" b="1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²−</m:t>
                                      </m:r>
                                    </m:e>
                                  </m:nary>
                                  <m:r>
                                    <a:rPr lang="pt-BR" sz="4800" b="1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nary>
                                    <m:naryPr>
                                      <m:chr m:val="∑"/>
                                      <m:subHide m:val="on"/>
                                      <m:supHide m:val="on"/>
                                      <m:ctrlPr>
                                        <a:rPr lang="pt-BR" sz="4800" b="1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/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pt-BR" sz="4800" b="1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t-BR" sz="4800" b="1" i="1" smtClean="0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𝒚</m:t>
                                          </m:r>
                                        </m:e>
                                        <m:sub>
                                          <m:r>
                                            <a:rPr lang="pt-BR" sz="4800" b="1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</m:sub>
                                      </m:sSub>
                                      <m:r>
                                        <a:rPr lang="pt-BR" sz="4800" b="1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)²</m:t>
                                      </m:r>
                                    </m:e>
                                  </m:nary>
                                </m:e>
                              </m:d>
                            </m:e>
                          </m:rad>
                        </m:den>
                      </m:f>
                      <m:r>
                        <a:rPr lang="pt-BR" sz="4800" b="1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pt-BR" b="1" dirty="0"/>
              </a:p>
            </p:txBody>
          </p:sp>
        </mc:Choice>
        <mc:Fallback xmlns="">
          <p:sp>
            <p:nvSpPr>
              <p:cNvPr id="20" name="CaixaDeTexto 19">
                <a:extLst>
                  <a:ext uri="{FF2B5EF4-FFF2-40B4-BE49-F238E27FC236}">
                    <a16:creationId xmlns:a16="http://schemas.microsoft.com/office/drawing/2014/main" id="{911D98E4-587F-C4B4-085A-23A390A886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225" y="1510420"/>
                <a:ext cx="11751550" cy="173810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Espaço Reservado para Conteúdo 2">
                <a:extLst>
                  <a:ext uri="{FF2B5EF4-FFF2-40B4-BE49-F238E27FC236}">
                    <a16:creationId xmlns:a16="http://schemas.microsoft.com/office/drawing/2014/main" id="{E54FF1E2-ABDA-777A-00F2-5A198254542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19100" y="3870657"/>
                <a:ext cx="2190750" cy="601551"/>
              </a:xfrm>
              <a:custGeom>
                <a:avLst/>
                <a:gdLst>
                  <a:gd name="connsiteX0" fmla="*/ 0 w 2190750"/>
                  <a:gd name="connsiteY0" fmla="*/ 0 h 601551"/>
                  <a:gd name="connsiteX1" fmla="*/ 569595 w 2190750"/>
                  <a:gd name="connsiteY1" fmla="*/ 0 h 601551"/>
                  <a:gd name="connsiteX2" fmla="*/ 1095375 w 2190750"/>
                  <a:gd name="connsiteY2" fmla="*/ 0 h 601551"/>
                  <a:gd name="connsiteX3" fmla="*/ 1577340 w 2190750"/>
                  <a:gd name="connsiteY3" fmla="*/ 0 h 601551"/>
                  <a:gd name="connsiteX4" fmla="*/ 2190750 w 2190750"/>
                  <a:gd name="connsiteY4" fmla="*/ 0 h 601551"/>
                  <a:gd name="connsiteX5" fmla="*/ 2190750 w 2190750"/>
                  <a:gd name="connsiteY5" fmla="*/ 306791 h 601551"/>
                  <a:gd name="connsiteX6" fmla="*/ 2190750 w 2190750"/>
                  <a:gd name="connsiteY6" fmla="*/ 601551 h 601551"/>
                  <a:gd name="connsiteX7" fmla="*/ 1686878 w 2190750"/>
                  <a:gd name="connsiteY7" fmla="*/ 601551 h 601551"/>
                  <a:gd name="connsiteX8" fmla="*/ 1204913 w 2190750"/>
                  <a:gd name="connsiteY8" fmla="*/ 601551 h 601551"/>
                  <a:gd name="connsiteX9" fmla="*/ 657225 w 2190750"/>
                  <a:gd name="connsiteY9" fmla="*/ 601551 h 601551"/>
                  <a:gd name="connsiteX10" fmla="*/ 0 w 2190750"/>
                  <a:gd name="connsiteY10" fmla="*/ 601551 h 601551"/>
                  <a:gd name="connsiteX11" fmla="*/ 0 w 2190750"/>
                  <a:gd name="connsiteY11" fmla="*/ 294760 h 601551"/>
                  <a:gd name="connsiteX12" fmla="*/ 0 w 2190750"/>
                  <a:gd name="connsiteY12" fmla="*/ 0 h 601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90750" h="601551" fill="none" extrusionOk="0">
                    <a:moveTo>
                      <a:pt x="0" y="0"/>
                    </a:moveTo>
                    <a:cubicBezTo>
                      <a:pt x="278105" y="-3713"/>
                      <a:pt x="354043" y="13953"/>
                      <a:pt x="569595" y="0"/>
                    </a:cubicBezTo>
                    <a:cubicBezTo>
                      <a:pt x="785147" y="-13953"/>
                      <a:pt x="942905" y="4918"/>
                      <a:pt x="1095375" y="0"/>
                    </a:cubicBezTo>
                    <a:cubicBezTo>
                      <a:pt x="1247845" y="-4918"/>
                      <a:pt x="1379415" y="22749"/>
                      <a:pt x="1577340" y="0"/>
                    </a:cubicBezTo>
                    <a:cubicBezTo>
                      <a:pt x="1775265" y="-22749"/>
                      <a:pt x="1968389" y="69138"/>
                      <a:pt x="2190750" y="0"/>
                    </a:cubicBezTo>
                    <a:cubicBezTo>
                      <a:pt x="2220253" y="88989"/>
                      <a:pt x="2181548" y="234325"/>
                      <a:pt x="2190750" y="306791"/>
                    </a:cubicBezTo>
                    <a:cubicBezTo>
                      <a:pt x="2199952" y="379257"/>
                      <a:pt x="2170832" y="506853"/>
                      <a:pt x="2190750" y="601551"/>
                    </a:cubicBezTo>
                    <a:cubicBezTo>
                      <a:pt x="2031893" y="604232"/>
                      <a:pt x="1922106" y="587543"/>
                      <a:pt x="1686878" y="601551"/>
                    </a:cubicBezTo>
                    <a:cubicBezTo>
                      <a:pt x="1451650" y="615559"/>
                      <a:pt x="1376844" y="567878"/>
                      <a:pt x="1204913" y="601551"/>
                    </a:cubicBezTo>
                    <a:cubicBezTo>
                      <a:pt x="1032983" y="635224"/>
                      <a:pt x="781283" y="598751"/>
                      <a:pt x="657225" y="601551"/>
                    </a:cubicBezTo>
                    <a:cubicBezTo>
                      <a:pt x="533167" y="604351"/>
                      <a:pt x="193361" y="559732"/>
                      <a:pt x="0" y="601551"/>
                    </a:cubicBezTo>
                    <a:cubicBezTo>
                      <a:pt x="-18454" y="459457"/>
                      <a:pt x="27265" y="411644"/>
                      <a:pt x="0" y="294760"/>
                    </a:cubicBezTo>
                    <a:cubicBezTo>
                      <a:pt x="-27265" y="177876"/>
                      <a:pt x="27259" y="69417"/>
                      <a:pt x="0" y="0"/>
                    </a:cubicBezTo>
                    <a:close/>
                  </a:path>
                  <a:path w="2190750" h="601551" stroke="0" extrusionOk="0">
                    <a:moveTo>
                      <a:pt x="0" y="0"/>
                    </a:moveTo>
                    <a:cubicBezTo>
                      <a:pt x="187307" y="-24237"/>
                      <a:pt x="365883" y="43280"/>
                      <a:pt x="525780" y="0"/>
                    </a:cubicBezTo>
                    <a:cubicBezTo>
                      <a:pt x="685677" y="-43280"/>
                      <a:pt x="875476" y="3625"/>
                      <a:pt x="1007745" y="0"/>
                    </a:cubicBezTo>
                    <a:cubicBezTo>
                      <a:pt x="1140014" y="-3625"/>
                      <a:pt x="1310628" y="53473"/>
                      <a:pt x="1577340" y="0"/>
                    </a:cubicBezTo>
                    <a:cubicBezTo>
                      <a:pt x="1844053" y="-53473"/>
                      <a:pt x="2047312" y="40112"/>
                      <a:pt x="2190750" y="0"/>
                    </a:cubicBezTo>
                    <a:cubicBezTo>
                      <a:pt x="2195324" y="78875"/>
                      <a:pt x="2190160" y="184728"/>
                      <a:pt x="2190750" y="312807"/>
                    </a:cubicBezTo>
                    <a:cubicBezTo>
                      <a:pt x="2191340" y="440886"/>
                      <a:pt x="2181037" y="531758"/>
                      <a:pt x="2190750" y="601551"/>
                    </a:cubicBezTo>
                    <a:cubicBezTo>
                      <a:pt x="1970899" y="627803"/>
                      <a:pt x="1860868" y="576222"/>
                      <a:pt x="1621155" y="601551"/>
                    </a:cubicBezTo>
                    <a:cubicBezTo>
                      <a:pt x="1381442" y="626880"/>
                      <a:pt x="1234176" y="562307"/>
                      <a:pt x="1051560" y="601551"/>
                    </a:cubicBezTo>
                    <a:cubicBezTo>
                      <a:pt x="868944" y="640795"/>
                      <a:pt x="601766" y="589109"/>
                      <a:pt x="481965" y="601551"/>
                    </a:cubicBezTo>
                    <a:cubicBezTo>
                      <a:pt x="362164" y="613993"/>
                      <a:pt x="107269" y="565834"/>
                      <a:pt x="0" y="601551"/>
                    </a:cubicBezTo>
                    <a:cubicBezTo>
                      <a:pt x="-35202" y="489289"/>
                      <a:pt x="21103" y="376806"/>
                      <a:pt x="0" y="306791"/>
                    </a:cubicBezTo>
                    <a:cubicBezTo>
                      <a:pt x="-21103" y="236776"/>
                      <a:pt x="856" y="149174"/>
                      <a:pt x="0" y="0"/>
                    </a:cubicBezTo>
                    <a:close/>
                  </a:path>
                </a:pathLst>
              </a:custGeom>
              <a:solidFill>
                <a:srgbClr val="FFC000">
                  <a:alpha val="30000"/>
                </a:srgbClr>
              </a:solidFill>
              <a:ln>
                <a:solidFill>
                  <a:schemeClr val="bg1"/>
                </a:solidFill>
                <a:extLst>
                  <a:ext uri="{C807C97D-BFC1-408E-A445-0C87EB9F89A2}">
                    <ask:lineSketchStyleProps xmlns:ask="http://schemas.microsoft.com/office/drawing/2018/sketchyshapes" sd="4141566834"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>
                <a:noAutofit/>
              </a:bodyPr>
              <a:lstStyle/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6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36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𝑹</m:t>
                      </m:r>
                      <m:r>
                        <a:rPr lang="pt-BR" sz="36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+</m:t>
                      </m:r>
                      <m:r>
                        <a:rPr lang="pt-BR" sz="36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pt-BR" sz="2600" dirty="0">
                  <a:solidFill>
                    <a:schemeClr val="bg1">
                      <a:lumMod val="95000"/>
                    </a:schemeClr>
                  </a:solidFill>
                  <a:latin typeface="Vrinda" panose="020B0502040204020203" pitchFamily="34" charset="0"/>
                  <a:cs typeface="Vrinda" panose="020B0502040204020203" pitchFamily="34" charset="0"/>
                </a:endParaRPr>
              </a:p>
            </p:txBody>
          </p:sp>
        </mc:Choice>
        <mc:Fallback xmlns="">
          <p:sp>
            <p:nvSpPr>
              <p:cNvPr id="24" name="Espaço Reservado para Conteúdo 2">
                <a:extLst>
                  <a:ext uri="{FF2B5EF4-FFF2-40B4-BE49-F238E27FC236}">
                    <a16:creationId xmlns:a16="http://schemas.microsoft.com/office/drawing/2014/main" id="{E54FF1E2-ABDA-777A-00F2-5A198254542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9100" y="3870657"/>
                <a:ext cx="2190750" cy="601551"/>
              </a:xfrm>
              <a:custGeom>
                <a:avLst/>
                <a:gdLst>
                  <a:gd name="connsiteX0" fmla="*/ 0 w 2190750"/>
                  <a:gd name="connsiteY0" fmla="*/ 0 h 601551"/>
                  <a:gd name="connsiteX1" fmla="*/ 569595 w 2190750"/>
                  <a:gd name="connsiteY1" fmla="*/ 0 h 601551"/>
                  <a:gd name="connsiteX2" fmla="*/ 1095375 w 2190750"/>
                  <a:gd name="connsiteY2" fmla="*/ 0 h 601551"/>
                  <a:gd name="connsiteX3" fmla="*/ 1577340 w 2190750"/>
                  <a:gd name="connsiteY3" fmla="*/ 0 h 601551"/>
                  <a:gd name="connsiteX4" fmla="*/ 2190750 w 2190750"/>
                  <a:gd name="connsiteY4" fmla="*/ 0 h 601551"/>
                  <a:gd name="connsiteX5" fmla="*/ 2190750 w 2190750"/>
                  <a:gd name="connsiteY5" fmla="*/ 306791 h 601551"/>
                  <a:gd name="connsiteX6" fmla="*/ 2190750 w 2190750"/>
                  <a:gd name="connsiteY6" fmla="*/ 601551 h 601551"/>
                  <a:gd name="connsiteX7" fmla="*/ 1686878 w 2190750"/>
                  <a:gd name="connsiteY7" fmla="*/ 601551 h 601551"/>
                  <a:gd name="connsiteX8" fmla="*/ 1204913 w 2190750"/>
                  <a:gd name="connsiteY8" fmla="*/ 601551 h 601551"/>
                  <a:gd name="connsiteX9" fmla="*/ 657225 w 2190750"/>
                  <a:gd name="connsiteY9" fmla="*/ 601551 h 601551"/>
                  <a:gd name="connsiteX10" fmla="*/ 0 w 2190750"/>
                  <a:gd name="connsiteY10" fmla="*/ 601551 h 601551"/>
                  <a:gd name="connsiteX11" fmla="*/ 0 w 2190750"/>
                  <a:gd name="connsiteY11" fmla="*/ 294760 h 601551"/>
                  <a:gd name="connsiteX12" fmla="*/ 0 w 2190750"/>
                  <a:gd name="connsiteY12" fmla="*/ 0 h 601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90750" h="601551" fill="none" extrusionOk="0">
                    <a:moveTo>
                      <a:pt x="0" y="0"/>
                    </a:moveTo>
                    <a:cubicBezTo>
                      <a:pt x="278105" y="-3713"/>
                      <a:pt x="354043" y="13953"/>
                      <a:pt x="569595" y="0"/>
                    </a:cubicBezTo>
                    <a:cubicBezTo>
                      <a:pt x="785147" y="-13953"/>
                      <a:pt x="942905" y="4918"/>
                      <a:pt x="1095375" y="0"/>
                    </a:cubicBezTo>
                    <a:cubicBezTo>
                      <a:pt x="1247845" y="-4918"/>
                      <a:pt x="1379415" y="22749"/>
                      <a:pt x="1577340" y="0"/>
                    </a:cubicBezTo>
                    <a:cubicBezTo>
                      <a:pt x="1775265" y="-22749"/>
                      <a:pt x="1968389" y="69138"/>
                      <a:pt x="2190750" y="0"/>
                    </a:cubicBezTo>
                    <a:cubicBezTo>
                      <a:pt x="2220253" y="88989"/>
                      <a:pt x="2181548" y="234325"/>
                      <a:pt x="2190750" y="306791"/>
                    </a:cubicBezTo>
                    <a:cubicBezTo>
                      <a:pt x="2199952" y="379257"/>
                      <a:pt x="2170832" y="506853"/>
                      <a:pt x="2190750" y="601551"/>
                    </a:cubicBezTo>
                    <a:cubicBezTo>
                      <a:pt x="2031893" y="604232"/>
                      <a:pt x="1922106" y="587543"/>
                      <a:pt x="1686878" y="601551"/>
                    </a:cubicBezTo>
                    <a:cubicBezTo>
                      <a:pt x="1451650" y="615559"/>
                      <a:pt x="1376844" y="567878"/>
                      <a:pt x="1204913" y="601551"/>
                    </a:cubicBezTo>
                    <a:cubicBezTo>
                      <a:pt x="1032983" y="635224"/>
                      <a:pt x="781283" y="598751"/>
                      <a:pt x="657225" y="601551"/>
                    </a:cubicBezTo>
                    <a:cubicBezTo>
                      <a:pt x="533167" y="604351"/>
                      <a:pt x="193361" y="559732"/>
                      <a:pt x="0" y="601551"/>
                    </a:cubicBezTo>
                    <a:cubicBezTo>
                      <a:pt x="-18454" y="459457"/>
                      <a:pt x="27265" y="411644"/>
                      <a:pt x="0" y="294760"/>
                    </a:cubicBezTo>
                    <a:cubicBezTo>
                      <a:pt x="-27265" y="177876"/>
                      <a:pt x="27259" y="69417"/>
                      <a:pt x="0" y="0"/>
                    </a:cubicBezTo>
                    <a:close/>
                  </a:path>
                  <a:path w="2190750" h="601551" stroke="0" extrusionOk="0">
                    <a:moveTo>
                      <a:pt x="0" y="0"/>
                    </a:moveTo>
                    <a:cubicBezTo>
                      <a:pt x="187307" y="-24237"/>
                      <a:pt x="365883" y="43280"/>
                      <a:pt x="525780" y="0"/>
                    </a:cubicBezTo>
                    <a:cubicBezTo>
                      <a:pt x="685677" y="-43280"/>
                      <a:pt x="875476" y="3625"/>
                      <a:pt x="1007745" y="0"/>
                    </a:cubicBezTo>
                    <a:cubicBezTo>
                      <a:pt x="1140014" y="-3625"/>
                      <a:pt x="1310628" y="53473"/>
                      <a:pt x="1577340" y="0"/>
                    </a:cubicBezTo>
                    <a:cubicBezTo>
                      <a:pt x="1844053" y="-53473"/>
                      <a:pt x="2047312" y="40112"/>
                      <a:pt x="2190750" y="0"/>
                    </a:cubicBezTo>
                    <a:cubicBezTo>
                      <a:pt x="2195324" y="78875"/>
                      <a:pt x="2190160" y="184728"/>
                      <a:pt x="2190750" y="312807"/>
                    </a:cubicBezTo>
                    <a:cubicBezTo>
                      <a:pt x="2191340" y="440886"/>
                      <a:pt x="2181037" y="531758"/>
                      <a:pt x="2190750" y="601551"/>
                    </a:cubicBezTo>
                    <a:cubicBezTo>
                      <a:pt x="1970899" y="627803"/>
                      <a:pt x="1860868" y="576222"/>
                      <a:pt x="1621155" y="601551"/>
                    </a:cubicBezTo>
                    <a:cubicBezTo>
                      <a:pt x="1381442" y="626880"/>
                      <a:pt x="1234176" y="562307"/>
                      <a:pt x="1051560" y="601551"/>
                    </a:cubicBezTo>
                    <a:cubicBezTo>
                      <a:pt x="868944" y="640795"/>
                      <a:pt x="601766" y="589109"/>
                      <a:pt x="481965" y="601551"/>
                    </a:cubicBezTo>
                    <a:cubicBezTo>
                      <a:pt x="362164" y="613993"/>
                      <a:pt x="107269" y="565834"/>
                      <a:pt x="0" y="601551"/>
                    </a:cubicBezTo>
                    <a:cubicBezTo>
                      <a:pt x="-35202" y="489289"/>
                      <a:pt x="21103" y="376806"/>
                      <a:pt x="0" y="306791"/>
                    </a:cubicBezTo>
                    <a:cubicBezTo>
                      <a:pt x="-21103" y="236776"/>
                      <a:pt x="856" y="149174"/>
                      <a:pt x="0" y="0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bg1"/>
                </a:solidFill>
                <a:extLst>
                  <a:ext uri="{C807C97D-BFC1-408E-A445-0C87EB9F89A2}">
                    <ask:lineSketchStyleProps xmlns:ask="http://schemas.microsoft.com/office/drawing/2018/sketchyshapes" sd="4141566834"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Espaço Reservado para Conteúdo 2">
                <a:extLst>
                  <a:ext uri="{FF2B5EF4-FFF2-40B4-BE49-F238E27FC236}">
                    <a16:creationId xmlns:a16="http://schemas.microsoft.com/office/drawing/2014/main" id="{08CC7B4F-9B88-4D6E-3EE8-FCABEC43D95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9100" y="4631742"/>
                <a:ext cx="2190750" cy="601551"/>
              </a:xfrm>
              <a:custGeom>
                <a:avLst/>
                <a:gdLst>
                  <a:gd name="connsiteX0" fmla="*/ 0 w 2190750"/>
                  <a:gd name="connsiteY0" fmla="*/ 0 h 601551"/>
                  <a:gd name="connsiteX1" fmla="*/ 569595 w 2190750"/>
                  <a:gd name="connsiteY1" fmla="*/ 0 h 601551"/>
                  <a:gd name="connsiteX2" fmla="*/ 1095375 w 2190750"/>
                  <a:gd name="connsiteY2" fmla="*/ 0 h 601551"/>
                  <a:gd name="connsiteX3" fmla="*/ 1577340 w 2190750"/>
                  <a:gd name="connsiteY3" fmla="*/ 0 h 601551"/>
                  <a:gd name="connsiteX4" fmla="*/ 2190750 w 2190750"/>
                  <a:gd name="connsiteY4" fmla="*/ 0 h 601551"/>
                  <a:gd name="connsiteX5" fmla="*/ 2190750 w 2190750"/>
                  <a:gd name="connsiteY5" fmla="*/ 306791 h 601551"/>
                  <a:gd name="connsiteX6" fmla="*/ 2190750 w 2190750"/>
                  <a:gd name="connsiteY6" fmla="*/ 601551 h 601551"/>
                  <a:gd name="connsiteX7" fmla="*/ 1686878 w 2190750"/>
                  <a:gd name="connsiteY7" fmla="*/ 601551 h 601551"/>
                  <a:gd name="connsiteX8" fmla="*/ 1204913 w 2190750"/>
                  <a:gd name="connsiteY8" fmla="*/ 601551 h 601551"/>
                  <a:gd name="connsiteX9" fmla="*/ 657225 w 2190750"/>
                  <a:gd name="connsiteY9" fmla="*/ 601551 h 601551"/>
                  <a:gd name="connsiteX10" fmla="*/ 0 w 2190750"/>
                  <a:gd name="connsiteY10" fmla="*/ 601551 h 601551"/>
                  <a:gd name="connsiteX11" fmla="*/ 0 w 2190750"/>
                  <a:gd name="connsiteY11" fmla="*/ 294760 h 601551"/>
                  <a:gd name="connsiteX12" fmla="*/ 0 w 2190750"/>
                  <a:gd name="connsiteY12" fmla="*/ 0 h 601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90750" h="601551" fill="none" extrusionOk="0">
                    <a:moveTo>
                      <a:pt x="0" y="0"/>
                    </a:moveTo>
                    <a:cubicBezTo>
                      <a:pt x="278105" y="-3713"/>
                      <a:pt x="354043" y="13953"/>
                      <a:pt x="569595" y="0"/>
                    </a:cubicBezTo>
                    <a:cubicBezTo>
                      <a:pt x="785147" y="-13953"/>
                      <a:pt x="942905" y="4918"/>
                      <a:pt x="1095375" y="0"/>
                    </a:cubicBezTo>
                    <a:cubicBezTo>
                      <a:pt x="1247845" y="-4918"/>
                      <a:pt x="1379415" y="22749"/>
                      <a:pt x="1577340" y="0"/>
                    </a:cubicBezTo>
                    <a:cubicBezTo>
                      <a:pt x="1775265" y="-22749"/>
                      <a:pt x="1968389" y="69138"/>
                      <a:pt x="2190750" y="0"/>
                    </a:cubicBezTo>
                    <a:cubicBezTo>
                      <a:pt x="2220253" y="88989"/>
                      <a:pt x="2181548" y="234325"/>
                      <a:pt x="2190750" y="306791"/>
                    </a:cubicBezTo>
                    <a:cubicBezTo>
                      <a:pt x="2199952" y="379257"/>
                      <a:pt x="2170832" y="506853"/>
                      <a:pt x="2190750" y="601551"/>
                    </a:cubicBezTo>
                    <a:cubicBezTo>
                      <a:pt x="2031893" y="604232"/>
                      <a:pt x="1922106" y="587543"/>
                      <a:pt x="1686878" y="601551"/>
                    </a:cubicBezTo>
                    <a:cubicBezTo>
                      <a:pt x="1451650" y="615559"/>
                      <a:pt x="1376844" y="567878"/>
                      <a:pt x="1204913" y="601551"/>
                    </a:cubicBezTo>
                    <a:cubicBezTo>
                      <a:pt x="1032983" y="635224"/>
                      <a:pt x="781283" y="598751"/>
                      <a:pt x="657225" y="601551"/>
                    </a:cubicBezTo>
                    <a:cubicBezTo>
                      <a:pt x="533167" y="604351"/>
                      <a:pt x="193361" y="559732"/>
                      <a:pt x="0" y="601551"/>
                    </a:cubicBezTo>
                    <a:cubicBezTo>
                      <a:pt x="-18454" y="459457"/>
                      <a:pt x="27265" y="411644"/>
                      <a:pt x="0" y="294760"/>
                    </a:cubicBezTo>
                    <a:cubicBezTo>
                      <a:pt x="-27265" y="177876"/>
                      <a:pt x="27259" y="69417"/>
                      <a:pt x="0" y="0"/>
                    </a:cubicBezTo>
                    <a:close/>
                  </a:path>
                  <a:path w="2190750" h="601551" stroke="0" extrusionOk="0">
                    <a:moveTo>
                      <a:pt x="0" y="0"/>
                    </a:moveTo>
                    <a:cubicBezTo>
                      <a:pt x="187307" y="-24237"/>
                      <a:pt x="365883" y="43280"/>
                      <a:pt x="525780" y="0"/>
                    </a:cubicBezTo>
                    <a:cubicBezTo>
                      <a:pt x="685677" y="-43280"/>
                      <a:pt x="875476" y="3625"/>
                      <a:pt x="1007745" y="0"/>
                    </a:cubicBezTo>
                    <a:cubicBezTo>
                      <a:pt x="1140014" y="-3625"/>
                      <a:pt x="1310628" y="53473"/>
                      <a:pt x="1577340" y="0"/>
                    </a:cubicBezTo>
                    <a:cubicBezTo>
                      <a:pt x="1844053" y="-53473"/>
                      <a:pt x="2047312" y="40112"/>
                      <a:pt x="2190750" y="0"/>
                    </a:cubicBezTo>
                    <a:cubicBezTo>
                      <a:pt x="2195324" y="78875"/>
                      <a:pt x="2190160" y="184728"/>
                      <a:pt x="2190750" y="312807"/>
                    </a:cubicBezTo>
                    <a:cubicBezTo>
                      <a:pt x="2191340" y="440886"/>
                      <a:pt x="2181037" y="531758"/>
                      <a:pt x="2190750" y="601551"/>
                    </a:cubicBezTo>
                    <a:cubicBezTo>
                      <a:pt x="1970899" y="627803"/>
                      <a:pt x="1860868" y="576222"/>
                      <a:pt x="1621155" y="601551"/>
                    </a:cubicBezTo>
                    <a:cubicBezTo>
                      <a:pt x="1381442" y="626880"/>
                      <a:pt x="1234176" y="562307"/>
                      <a:pt x="1051560" y="601551"/>
                    </a:cubicBezTo>
                    <a:cubicBezTo>
                      <a:pt x="868944" y="640795"/>
                      <a:pt x="601766" y="589109"/>
                      <a:pt x="481965" y="601551"/>
                    </a:cubicBezTo>
                    <a:cubicBezTo>
                      <a:pt x="362164" y="613993"/>
                      <a:pt x="107269" y="565834"/>
                      <a:pt x="0" y="601551"/>
                    </a:cubicBezTo>
                    <a:cubicBezTo>
                      <a:pt x="-35202" y="489289"/>
                      <a:pt x="21103" y="376806"/>
                      <a:pt x="0" y="306791"/>
                    </a:cubicBezTo>
                    <a:cubicBezTo>
                      <a:pt x="-21103" y="236776"/>
                      <a:pt x="856" y="149174"/>
                      <a:pt x="0" y="0"/>
                    </a:cubicBezTo>
                    <a:close/>
                  </a:path>
                </a:pathLst>
              </a:custGeom>
              <a:solidFill>
                <a:srgbClr val="FFC000">
                  <a:alpha val="30000"/>
                </a:srgbClr>
              </a:solidFill>
              <a:ln>
                <a:solidFill>
                  <a:schemeClr val="bg1"/>
                </a:solidFill>
                <a:extLst>
                  <a:ext uri="{C807C97D-BFC1-408E-A445-0C87EB9F89A2}">
                    <ask:lineSketchStyleProps xmlns:ask="http://schemas.microsoft.com/office/drawing/2018/sketchyshapes" sd="4141566834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6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36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𝑹</m:t>
                      </m:r>
                      <m:r>
                        <a:rPr lang="pt-BR" sz="36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36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pt-BR" sz="2600" dirty="0">
                  <a:solidFill>
                    <a:schemeClr val="bg1">
                      <a:lumMod val="95000"/>
                    </a:schemeClr>
                  </a:solidFill>
                  <a:latin typeface="Vrinda" panose="020B0502040204020203" pitchFamily="34" charset="0"/>
                  <a:cs typeface="Vrinda" panose="020B0502040204020203" pitchFamily="34" charset="0"/>
                </a:endParaRPr>
              </a:p>
            </p:txBody>
          </p:sp>
        </mc:Choice>
        <mc:Fallback xmlns="">
          <p:sp>
            <p:nvSpPr>
              <p:cNvPr id="25" name="Espaço Reservado para Conteúdo 2">
                <a:extLst>
                  <a:ext uri="{FF2B5EF4-FFF2-40B4-BE49-F238E27FC236}">
                    <a16:creationId xmlns:a16="http://schemas.microsoft.com/office/drawing/2014/main" id="{08CC7B4F-9B88-4D6E-3EE8-FCABEC43D9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00" y="4631742"/>
                <a:ext cx="2190750" cy="60155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bg1"/>
                </a:solidFill>
                <a:extLst>
                  <a:ext uri="{C807C97D-BFC1-408E-A445-0C87EB9F89A2}">
                    <ask:lineSketchStyleProps xmlns:ask="http://schemas.microsoft.com/office/drawing/2018/sketchyshapes" sd="4141566834">
                      <a:custGeom>
                        <a:avLst/>
                        <a:gdLst>
                          <a:gd name="connsiteX0" fmla="*/ 0 w 2190750"/>
                          <a:gd name="connsiteY0" fmla="*/ 0 h 601551"/>
                          <a:gd name="connsiteX1" fmla="*/ 569595 w 2190750"/>
                          <a:gd name="connsiteY1" fmla="*/ 0 h 601551"/>
                          <a:gd name="connsiteX2" fmla="*/ 1095375 w 2190750"/>
                          <a:gd name="connsiteY2" fmla="*/ 0 h 601551"/>
                          <a:gd name="connsiteX3" fmla="*/ 1577340 w 2190750"/>
                          <a:gd name="connsiteY3" fmla="*/ 0 h 601551"/>
                          <a:gd name="connsiteX4" fmla="*/ 2190750 w 2190750"/>
                          <a:gd name="connsiteY4" fmla="*/ 0 h 601551"/>
                          <a:gd name="connsiteX5" fmla="*/ 2190750 w 2190750"/>
                          <a:gd name="connsiteY5" fmla="*/ 306791 h 601551"/>
                          <a:gd name="connsiteX6" fmla="*/ 2190750 w 2190750"/>
                          <a:gd name="connsiteY6" fmla="*/ 601551 h 601551"/>
                          <a:gd name="connsiteX7" fmla="*/ 1686878 w 2190750"/>
                          <a:gd name="connsiteY7" fmla="*/ 601551 h 601551"/>
                          <a:gd name="connsiteX8" fmla="*/ 1204913 w 2190750"/>
                          <a:gd name="connsiteY8" fmla="*/ 601551 h 601551"/>
                          <a:gd name="connsiteX9" fmla="*/ 657225 w 2190750"/>
                          <a:gd name="connsiteY9" fmla="*/ 601551 h 601551"/>
                          <a:gd name="connsiteX10" fmla="*/ 0 w 2190750"/>
                          <a:gd name="connsiteY10" fmla="*/ 601551 h 601551"/>
                          <a:gd name="connsiteX11" fmla="*/ 0 w 2190750"/>
                          <a:gd name="connsiteY11" fmla="*/ 294760 h 601551"/>
                          <a:gd name="connsiteX12" fmla="*/ 0 w 2190750"/>
                          <a:gd name="connsiteY12" fmla="*/ 0 h 60155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</a:cxnLst>
                        <a:rect l="l" t="t" r="r" b="b"/>
                        <a:pathLst>
                          <a:path w="2190750" h="601551" fill="none" extrusionOk="0">
                            <a:moveTo>
                              <a:pt x="0" y="0"/>
                            </a:moveTo>
                            <a:cubicBezTo>
                              <a:pt x="278105" y="-3713"/>
                              <a:pt x="354043" y="13953"/>
                              <a:pt x="569595" y="0"/>
                            </a:cubicBezTo>
                            <a:cubicBezTo>
                              <a:pt x="785147" y="-13953"/>
                              <a:pt x="942905" y="4918"/>
                              <a:pt x="1095375" y="0"/>
                            </a:cubicBezTo>
                            <a:cubicBezTo>
                              <a:pt x="1247845" y="-4918"/>
                              <a:pt x="1379415" y="22749"/>
                              <a:pt x="1577340" y="0"/>
                            </a:cubicBezTo>
                            <a:cubicBezTo>
                              <a:pt x="1775265" y="-22749"/>
                              <a:pt x="1968389" y="69138"/>
                              <a:pt x="2190750" y="0"/>
                            </a:cubicBezTo>
                            <a:cubicBezTo>
                              <a:pt x="2220253" y="88989"/>
                              <a:pt x="2181548" y="234325"/>
                              <a:pt x="2190750" y="306791"/>
                            </a:cubicBezTo>
                            <a:cubicBezTo>
                              <a:pt x="2199952" y="379257"/>
                              <a:pt x="2170832" y="506853"/>
                              <a:pt x="2190750" y="601551"/>
                            </a:cubicBezTo>
                            <a:cubicBezTo>
                              <a:pt x="2031893" y="604232"/>
                              <a:pt x="1922106" y="587543"/>
                              <a:pt x="1686878" y="601551"/>
                            </a:cubicBezTo>
                            <a:cubicBezTo>
                              <a:pt x="1451650" y="615559"/>
                              <a:pt x="1376844" y="567878"/>
                              <a:pt x="1204913" y="601551"/>
                            </a:cubicBezTo>
                            <a:cubicBezTo>
                              <a:pt x="1032983" y="635224"/>
                              <a:pt x="781283" y="598751"/>
                              <a:pt x="657225" y="601551"/>
                            </a:cubicBezTo>
                            <a:cubicBezTo>
                              <a:pt x="533167" y="604351"/>
                              <a:pt x="193361" y="559732"/>
                              <a:pt x="0" y="601551"/>
                            </a:cubicBezTo>
                            <a:cubicBezTo>
                              <a:pt x="-18454" y="459457"/>
                              <a:pt x="27265" y="411644"/>
                              <a:pt x="0" y="294760"/>
                            </a:cubicBezTo>
                            <a:cubicBezTo>
                              <a:pt x="-27265" y="177876"/>
                              <a:pt x="27259" y="69417"/>
                              <a:pt x="0" y="0"/>
                            </a:cubicBezTo>
                            <a:close/>
                          </a:path>
                          <a:path w="2190750" h="601551" stroke="0" extrusionOk="0">
                            <a:moveTo>
                              <a:pt x="0" y="0"/>
                            </a:moveTo>
                            <a:cubicBezTo>
                              <a:pt x="187307" y="-24237"/>
                              <a:pt x="365883" y="43280"/>
                              <a:pt x="525780" y="0"/>
                            </a:cubicBezTo>
                            <a:cubicBezTo>
                              <a:pt x="685677" y="-43280"/>
                              <a:pt x="875476" y="3625"/>
                              <a:pt x="1007745" y="0"/>
                            </a:cubicBezTo>
                            <a:cubicBezTo>
                              <a:pt x="1140014" y="-3625"/>
                              <a:pt x="1310628" y="53473"/>
                              <a:pt x="1577340" y="0"/>
                            </a:cubicBezTo>
                            <a:cubicBezTo>
                              <a:pt x="1844053" y="-53473"/>
                              <a:pt x="2047312" y="40112"/>
                              <a:pt x="2190750" y="0"/>
                            </a:cubicBezTo>
                            <a:cubicBezTo>
                              <a:pt x="2195324" y="78875"/>
                              <a:pt x="2190160" y="184728"/>
                              <a:pt x="2190750" y="312807"/>
                            </a:cubicBezTo>
                            <a:cubicBezTo>
                              <a:pt x="2191340" y="440886"/>
                              <a:pt x="2181037" y="531758"/>
                              <a:pt x="2190750" y="601551"/>
                            </a:cubicBezTo>
                            <a:cubicBezTo>
                              <a:pt x="1970899" y="627803"/>
                              <a:pt x="1860868" y="576222"/>
                              <a:pt x="1621155" y="601551"/>
                            </a:cubicBezTo>
                            <a:cubicBezTo>
                              <a:pt x="1381442" y="626880"/>
                              <a:pt x="1234176" y="562307"/>
                              <a:pt x="1051560" y="601551"/>
                            </a:cubicBezTo>
                            <a:cubicBezTo>
                              <a:pt x="868944" y="640795"/>
                              <a:pt x="601766" y="589109"/>
                              <a:pt x="481965" y="601551"/>
                            </a:cubicBezTo>
                            <a:cubicBezTo>
                              <a:pt x="362164" y="613993"/>
                              <a:pt x="107269" y="565834"/>
                              <a:pt x="0" y="601551"/>
                            </a:cubicBezTo>
                            <a:cubicBezTo>
                              <a:pt x="-35202" y="489289"/>
                              <a:pt x="21103" y="376806"/>
                              <a:pt x="0" y="306791"/>
                            </a:cubicBezTo>
                            <a:cubicBezTo>
                              <a:pt x="-21103" y="236776"/>
                              <a:pt x="856" y="149174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Espaço Reservado para Conteúdo 2">
                <a:extLst>
                  <a:ext uri="{FF2B5EF4-FFF2-40B4-BE49-F238E27FC236}">
                    <a16:creationId xmlns:a16="http://schemas.microsoft.com/office/drawing/2014/main" id="{2126B61F-32EF-7D71-AE31-F1E289FF7BD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9100" y="5392827"/>
                <a:ext cx="2190750" cy="601551"/>
              </a:xfrm>
              <a:custGeom>
                <a:avLst/>
                <a:gdLst>
                  <a:gd name="connsiteX0" fmla="*/ 0 w 2190750"/>
                  <a:gd name="connsiteY0" fmla="*/ 0 h 601551"/>
                  <a:gd name="connsiteX1" fmla="*/ 569595 w 2190750"/>
                  <a:gd name="connsiteY1" fmla="*/ 0 h 601551"/>
                  <a:gd name="connsiteX2" fmla="*/ 1095375 w 2190750"/>
                  <a:gd name="connsiteY2" fmla="*/ 0 h 601551"/>
                  <a:gd name="connsiteX3" fmla="*/ 1577340 w 2190750"/>
                  <a:gd name="connsiteY3" fmla="*/ 0 h 601551"/>
                  <a:gd name="connsiteX4" fmla="*/ 2190750 w 2190750"/>
                  <a:gd name="connsiteY4" fmla="*/ 0 h 601551"/>
                  <a:gd name="connsiteX5" fmla="*/ 2190750 w 2190750"/>
                  <a:gd name="connsiteY5" fmla="*/ 306791 h 601551"/>
                  <a:gd name="connsiteX6" fmla="*/ 2190750 w 2190750"/>
                  <a:gd name="connsiteY6" fmla="*/ 601551 h 601551"/>
                  <a:gd name="connsiteX7" fmla="*/ 1686878 w 2190750"/>
                  <a:gd name="connsiteY7" fmla="*/ 601551 h 601551"/>
                  <a:gd name="connsiteX8" fmla="*/ 1204913 w 2190750"/>
                  <a:gd name="connsiteY8" fmla="*/ 601551 h 601551"/>
                  <a:gd name="connsiteX9" fmla="*/ 657225 w 2190750"/>
                  <a:gd name="connsiteY9" fmla="*/ 601551 h 601551"/>
                  <a:gd name="connsiteX10" fmla="*/ 0 w 2190750"/>
                  <a:gd name="connsiteY10" fmla="*/ 601551 h 601551"/>
                  <a:gd name="connsiteX11" fmla="*/ 0 w 2190750"/>
                  <a:gd name="connsiteY11" fmla="*/ 294760 h 601551"/>
                  <a:gd name="connsiteX12" fmla="*/ 0 w 2190750"/>
                  <a:gd name="connsiteY12" fmla="*/ 0 h 601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90750" h="601551" fill="none" extrusionOk="0">
                    <a:moveTo>
                      <a:pt x="0" y="0"/>
                    </a:moveTo>
                    <a:cubicBezTo>
                      <a:pt x="278105" y="-3713"/>
                      <a:pt x="354043" y="13953"/>
                      <a:pt x="569595" y="0"/>
                    </a:cubicBezTo>
                    <a:cubicBezTo>
                      <a:pt x="785147" y="-13953"/>
                      <a:pt x="942905" y="4918"/>
                      <a:pt x="1095375" y="0"/>
                    </a:cubicBezTo>
                    <a:cubicBezTo>
                      <a:pt x="1247845" y="-4918"/>
                      <a:pt x="1379415" y="22749"/>
                      <a:pt x="1577340" y="0"/>
                    </a:cubicBezTo>
                    <a:cubicBezTo>
                      <a:pt x="1775265" y="-22749"/>
                      <a:pt x="1968389" y="69138"/>
                      <a:pt x="2190750" y="0"/>
                    </a:cubicBezTo>
                    <a:cubicBezTo>
                      <a:pt x="2220253" y="88989"/>
                      <a:pt x="2181548" y="234325"/>
                      <a:pt x="2190750" y="306791"/>
                    </a:cubicBezTo>
                    <a:cubicBezTo>
                      <a:pt x="2199952" y="379257"/>
                      <a:pt x="2170832" y="506853"/>
                      <a:pt x="2190750" y="601551"/>
                    </a:cubicBezTo>
                    <a:cubicBezTo>
                      <a:pt x="2031893" y="604232"/>
                      <a:pt x="1922106" y="587543"/>
                      <a:pt x="1686878" y="601551"/>
                    </a:cubicBezTo>
                    <a:cubicBezTo>
                      <a:pt x="1451650" y="615559"/>
                      <a:pt x="1376844" y="567878"/>
                      <a:pt x="1204913" y="601551"/>
                    </a:cubicBezTo>
                    <a:cubicBezTo>
                      <a:pt x="1032983" y="635224"/>
                      <a:pt x="781283" y="598751"/>
                      <a:pt x="657225" y="601551"/>
                    </a:cubicBezTo>
                    <a:cubicBezTo>
                      <a:pt x="533167" y="604351"/>
                      <a:pt x="193361" y="559732"/>
                      <a:pt x="0" y="601551"/>
                    </a:cubicBezTo>
                    <a:cubicBezTo>
                      <a:pt x="-18454" y="459457"/>
                      <a:pt x="27265" y="411644"/>
                      <a:pt x="0" y="294760"/>
                    </a:cubicBezTo>
                    <a:cubicBezTo>
                      <a:pt x="-27265" y="177876"/>
                      <a:pt x="27259" y="69417"/>
                      <a:pt x="0" y="0"/>
                    </a:cubicBezTo>
                    <a:close/>
                  </a:path>
                  <a:path w="2190750" h="601551" stroke="0" extrusionOk="0">
                    <a:moveTo>
                      <a:pt x="0" y="0"/>
                    </a:moveTo>
                    <a:cubicBezTo>
                      <a:pt x="187307" y="-24237"/>
                      <a:pt x="365883" y="43280"/>
                      <a:pt x="525780" y="0"/>
                    </a:cubicBezTo>
                    <a:cubicBezTo>
                      <a:pt x="685677" y="-43280"/>
                      <a:pt x="875476" y="3625"/>
                      <a:pt x="1007745" y="0"/>
                    </a:cubicBezTo>
                    <a:cubicBezTo>
                      <a:pt x="1140014" y="-3625"/>
                      <a:pt x="1310628" y="53473"/>
                      <a:pt x="1577340" y="0"/>
                    </a:cubicBezTo>
                    <a:cubicBezTo>
                      <a:pt x="1844053" y="-53473"/>
                      <a:pt x="2047312" y="40112"/>
                      <a:pt x="2190750" y="0"/>
                    </a:cubicBezTo>
                    <a:cubicBezTo>
                      <a:pt x="2195324" y="78875"/>
                      <a:pt x="2190160" y="184728"/>
                      <a:pt x="2190750" y="312807"/>
                    </a:cubicBezTo>
                    <a:cubicBezTo>
                      <a:pt x="2191340" y="440886"/>
                      <a:pt x="2181037" y="531758"/>
                      <a:pt x="2190750" y="601551"/>
                    </a:cubicBezTo>
                    <a:cubicBezTo>
                      <a:pt x="1970899" y="627803"/>
                      <a:pt x="1860868" y="576222"/>
                      <a:pt x="1621155" y="601551"/>
                    </a:cubicBezTo>
                    <a:cubicBezTo>
                      <a:pt x="1381442" y="626880"/>
                      <a:pt x="1234176" y="562307"/>
                      <a:pt x="1051560" y="601551"/>
                    </a:cubicBezTo>
                    <a:cubicBezTo>
                      <a:pt x="868944" y="640795"/>
                      <a:pt x="601766" y="589109"/>
                      <a:pt x="481965" y="601551"/>
                    </a:cubicBezTo>
                    <a:cubicBezTo>
                      <a:pt x="362164" y="613993"/>
                      <a:pt x="107269" y="565834"/>
                      <a:pt x="0" y="601551"/>
                    </a:cubicBezTo>
                    <a:cubicBezTo>
                      <a:pt x="-35202" y="489289"/>
                      <a:pt x="21103" y="376806"/>
                      <a:pt x="0" y="306791"/>
                    </a:cubicBezTo>
                    <a:cubicBezTo>
                      <a:pt x="-21103" y="236776"/>
                      <a:pt x="856" y="149174"/>
                      <a:pt x="0" y="0"/>
                    </a:cubicBezTo>
                    <a:close/>
                  </a:path>
                </a:pathLst>
              </a:custGeom>
              <a:solidFill>
                <a:srgbClr val="FFC000">
                  <a:alpha val="30000"/>
                </a:srgbClr>
              </a:solidFill>
              <a:ln>
                <a:solidFill>
                  <a:schemeClr val="bg1"/>
                </a:solidFill>
                <a:extLst>
                  <a:ext uri="{C807C97D-BFC1-408E-A445-0C87EB9F89A2}">
                    <ask:lineSketchStyleProps xmlns:ask="http://schemas.microsoft.com/office/drawing/2018/sketchyshapes" sd="4141566834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6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36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𝑹</m:t>
                      </m:r>
                      <m:r>
                        <a:rPr lang="pt-BR" sz="36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pt-BR" sz="36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pt-BR" sz="2600" dirty="0">
                  <a:solidFill>
                    <a:schemeClr val="bg1">
                      <a:lumMod val="95000"/>
                    </a:schemeClr>
                  </a:solidFill>
                  <a:latin typeface="Vrinda" panose="020B0502040204020203" pitchFamily="34" charset="0"/>
                  <a:cs typeface="Vrinda" panose="020B0502040204020203" pitchFamily="34" charset="0"/>
                </a:endParaRPr>
              </a:p>
            </p:txBody>
          </p:sp>
        </mc:Choice>
        <mc:Fallback xmlns="">
          <p:sp>
            <p:nvSpPr>
              <p:cNvPr id="27" name="Espaço Reservado para Conteúdo 2">
                <a:extLst>
                  <a:ext uri="{FF2B5EF4-FFF2-40B4-BE49-F238E27FC236}">
                    <a16:creationId xmlns:a16="http://schemas.microsoft.com/office/drawing/2014/main" id="{2126B61F-32EF-7D71-AE31-F1E289FF7B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00" y="5392827"/>
                <a:ext cx="2190750" cy="60155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bg1"/>
                </a:solidFill>
                <a:extLst>
                  <a:ext uri="{C807C97D-BFC1-408E-A445-0C87EB9F89A2}">
                    <ask:lineSketchStyleProps xmlns:ask="http://schemas.microsoft.com/office/drawing/2018/sketchyshapes" sd="4141566834">
                      <a:custGeom>
                        <a:avLst/>
                        <a:gdLst>
                          <a:gd name="connsiteX0" fmla="*/ 0 w 2190750"/>
                          <a:gd name="connsiteY0" fmla="*/ 0 h 601551"/>
                          <a:gd name="connsiteX1" fmla="*/ 569595 w 2190750"/>
                          <a:gd name="connsiteY1" fmla="*/ 0 h 601551"/>
                          <a:gd name="connsiteX2" fmla="*/ 1095375 w 2190750"/>
                          <a:gd name="connsiteY2" fmla="*/ 0 h 601551"/>
                          <a:gd name="connsiteX3" fmla="*/ 1577340 w 2190750"/>
                          <a:gd name="connsiteY3" fmla="*/ 0 h 601551"/>
                          <a:gd name="connsiteX4" fmla="*/ 2190750 w 2190750"/>
                          <a:gd name="connsiteY4" fmla="*/ 0 h 601551"/>
                          <a:gd name="connsiteX5" fmla="*/ 2190750 w 2190750"/>
                          <a:gd name="connsiteY5" fmla="*/ 306791 h 601551"/>
                          <a:gd name="connsiteX6" fmla="*/ 2190750 w 2190750"/>
                          <a:gd name="connsiteY6" fmla="*/ 601551 h 601551"/>
                          <a:gd name="connsiteX7" fmla="*/ 1686878 w 2190750"/>
                          <a:gd name="connsiteY7" fmla="*/ 601551 h 601551"/>
                          <a:gd name="connsiteX8" fmla="*/ 1204913 w 2190750"/>
                          <a:gd name="connsiteY8" fmla="*/ 601551 h 601551"/>
                          <a:gd name="connsiteX9" fmla="*/ 657225 w 2190750"/>
                          <a:gd name="connsiteY9" fmla="*/ 601551 h 601551"/>
                          <a:gd name="connsiteX10" fmla="*/ 0 w 2190750"/>
                          <a:gd name="connsiteY10" fmla="*/ 601551 h 601551"/>
                          <a:gd name="connsiteX11" fmla="*/ 0 w 2190750"/>
                          <a:gd name="connsiteY11" fmla="*/ 294760 h 601551"/>
                          <a:gd name="connsiteX12" fmla="*/ 0 w 2190750"/>
                          <a:gd name="connsiteY12" fmla="*/ 0 h 60155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</a:cxnLst>
                        <a:rect l="l" t="t" r="r" b="b"/>
                        <a:pathLst>
                          <a:path w="2190750" h="601551" fill="none" extrusionOk="0">
                            <a:moveTo>
                              <a:pt x="0" y="0"/>
                            </a:moveTo>
                            <a:cubicBezTo>
                              <a:pt x="278105" y="-3713"/>
                              <a:pt x="354043" y="13953"/>
                              <a:pt x="569595" y="0"/>
                            </a:cubicBezTo>
                            <a:cubicBezTo>
                              <a:pt x="785147" y="-13953"/>
                              <a:pt x="942905" y="4918"/>
                              <a:pt x="1095375" y="0"/>
                            </a:cubicBezTo>
                            <a:cubicBezTo>
                              <a:pt x="1247845" y="-4918"/>
                              <a:pt x="1379415" y="22749"/>
                              <a:pt x="1577340" y="0"/>
                            </a:cubicBezTo>
                            <a:cubicBezTo>
                              <a:pt x="1775265" y="-22749"/>
                              <a:pt x="1968389" y="69138"/>
                              <a:pt x="2190750" y="0"/>
                            </a:cubicBezTo>
                            <a:cubicBezTo>
                              <a:pt x="2220253" y="88989"/>
                              <a:pt x="2181548" y="234325"/>
                              <a:pt x="2190750" y="306791"/>
                            </a:cubicBezTo>
                            <a:cubicBezTo>
                              <a:pt x="2199952" y="379257"/>
                              <a:pt x="2170832" y="506853"/>
                              <a:pt x="2190750" y="601551"/>
                            </a:cubicBezTo>
                            <a:cubicBezTo>
                              <a:pt x="2031893" y="604232"/>
                              <a:pt x="1922106" y="587543"/>
                              <a:pt x="1686878" y="601551"/>
                            </a:cubicBezTo>
                            <a:cubicBezTo>
                              <a:pt x="1451650" y="615559"/>
                              <a:pt x="1376844" y="567878"/>
                              <a:pt x="1204913" y="601551"/>
                            </a:cubicBezTo>
                            <a:cubicBezTo>
                              <a:pt x="1032983" y="635224"/>
                              <a:pt x="781283" y="598751"/>
                              <a:pt x="657225" y="601551"/>
                            </a:cubicBezTo>
                            <a:cubicBezTo>
                              <a:pt x="533167" y="604351"/>
                              <a:pt x="193361" y="559732"/>
                              <a:pt x="0" y="601551"/>
                            </a:cubicBezTo>
                            <a:cubicBezTo>
                              <a:pt x="-18454" y="459457"/>
                              <a:pt x="27265" y="411644"/>
                              <a:pt x="0" y="294760"/>
                            </a:cubicBezTo>
                            <a:cubicBezTo>
                              <a:pt x="-27265" y="177876"/>
                              <a:pt x="27259" y="69417"/>
                              <a:pt x="0" y="0"/>
                            </a:cubicBezTo>
                            <a:close/>
                          </a:path>
                          <a:path w="2190750" h="601551" stroke="0" extrusionOk="0">
                            <a:moveTo>
                              <a:pt x="0" y="0"/>
                            </a:moveTo>
                            <a:cubicBezTo>
                              <a:pt x="187307" y="-24237"/>
                              <a:pt x="365883" y="43280"/>
                              <a:pt x="525780" y="0"/>
                            </a:cubicBezTo>
                            <a:cubicBezTo>
                              <a:pt x="685677" y="-43280"/>
                              <a:pt x="875476" y="3625"/>
                              <a:pt x="1007745" y="0"/>
                            </a:cubicBezTo>
                            <a:cubicBezTo>
                              <a:pt x="1140014" y="-3625"/>
                              <a:pt x="1310628" y="53473"/>
                              <a:pt x="1577340" y="0"/>
                            </a:cubicBezTo>
                            <a:cubicBezTo>
                              <a:pt x="1844053" y="-53473"/>
                              <a:pt x="2047312" y="40112"/>
                              <a:pt x="2190750" y="0"/>
                            </a:cubicBezTo>
                            <a:cubicBezTo>
                              <a:pt x="2195324" y="78875"/>
                              <a:pt x="2190160" y="184728"/>
                              <a:pt x="2190750" y="312807"/>
                            </a:cubicBezTo>
                            <a:cubicBezTo>
                              <a:pt x="2191340" y="440886"/>
                              <a:pt x="2181037" y="531758"/>
                              <a:pt x="2190750" y="601551"/>
                            </a:cubicBezTo>
                            <a:cubicBezTo>
                              <a:pt x="1970899" y="627803"/>
                              <a:pt x="1860868" y="576222"/>
                              <a:pt x="1621155" y="601551"/>
                            </a:cubicBezTo>
                            <a:cubicBezTo>
                              <a:pt x="1381442" y="626880"/>
                              <a:pt x="1234176" y="562307"/>
                              <a:pt x="1051560" y="601551"/>
                            </a:cubicBezTo>
                            <a:cubicBezTo>
                              <a:pt x="868944" y="640795"/>
                              <a:pt x="601766" y="589109"/>
                              <a:pt x="481965" y="601551"/>
                            </a:cubicBezTo>
                            <a:cubicBezTo>
                              <a:pt x="362164" y="613993"/>
                              <a:pt x="107269" y="565834"/>
                              <a:pt x="0" y="601551"/>
                            </a:cubicBezTo>
                            <a:cubicBezTo>
                              <a:pt x="-35202" y="489289"/>
                              <a:pt x="21103" y="376806"/>
                              <a:pt x="0" y="306791"/>
                            </a:cubicBezTo>
                            <a:cubicBezTo>
                              <a:pt x="-21103" y="236776"/>
                              <a:pt x="856" y="149174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Espaço Reservado para Conteúdo 2">
            <a:extLst>
              <a:ext uri="{FF2B5EF4-FFF2-40B4-BE49-F238E27FC236}">
                <a16:creationId xmlns:a16="http://schemas.microsoft.com/office/drawing/2014/main" id="{7C0F1E14-69AB-B476-1C08-03D74EC1FCA2}"/>
              </a:ext>
            </a:extLst>
          </p:cNvPr>
          <p:cNvSpPr txBox="1">
            <a:spLocks/>
          </p:cNvSpPr>
          <p:nvPr/>
        </p:nvSpPr>
        <p:spPr>
          <a:xfrm>
            <a:off x="2809874" y="3870657"/>
            <a:ext cx="8429626" cy="601551"/>
          </a:xfrm>
          <a:custGeom>
            <a:avLst/>
            <a:gdLst>
              <a:gd name="connsiteX0" fmla="*/ 0 w 8429626"/>
              <a:gd name="connsiteY0" fmla="*/ 0 h 601551"/>
              <a:gd name="connsiteX1" fmla="*/ 309086 w 8429626"/>
              <a:gd name="connsiteY1" fmla="*/ 0 h 601551"/>
              <a:gd name="connsiteX2" fmla="*/ 955358 w 8429626"/>
              <a:gd name="connsiteY2" fmla="*/ 0 h 601551"/>
              <a:gd name="connsiteX3" fmla="*/ 1348740 w 8429626"/>
              <a:gd name="connsiteY3" fmla="*/ 0 h 601551"/>
              <a:gd name="connsiteX4" fmla="*/ 1657826 w 8429626"/>
              <a:gd name="connsiteY4" fmla="*/ 0 h 601551"/>
              <a:gd name="connsiteX5" fmla="*/ 2135505 w 8429626"/>
              <a:gd name="connsiteY5" fmla="*/ 0 h 601551"/>
              <a:gd name="connsiteX6" fmla="*/ 2781777 w 8429626"/>
              <a:gd name="connsiteY6" fmla="*/ 0 h 601551"/>
              <a:gd name="connsiteX7" fmla="*/ 3259455 w 8429626"/>
              <a:gd name="connsiteY7" fmla="*/ 0 h 601551"/>
              <a:gd name="connsiteX8" fmla="*/ 3737134 w 8429626"/>
              <a:gd name="connsiteY8" fmla="*/ 0 h 601551"/>
              <a:gd name="connsiteX9" fmla="*/ 4130517 w 8429626"/>
              <a:gd name="connsiteY9" fmla="*/ 0 h 601551"/>
              <a:gd name="connsiteX10" fmla="*/ 4608196 w 8429626"/>
              <a:gd name="connsiteY10" fmla="*/ 0 h 601551"/>
              <a:gd name="connsiteX11" fmla="*/ 5338763 w 8429626"/>
              <a:gd name="connsiteY11" fmla="*/ 0 h 601551"/>
              <a:gd name="connsiteX12" fmla="*/ 5647849 w 8429626"/>
              <a:gd name="connsiteY12" fmla="*/ 0 h 601551"/>
              <a:gd name="connsiteX13" fmla="*/ 6125528 w 8429626"/>
              <a:gd name="connsiteY13" fmla="*/ 0 h 601551"/>
              <a:gd name="connsiteX14" fmla="*/ 6518911 w 8429626"/>
              <a:gd name="connsiteY14" fmla="*/ 0 h 601551"/>
              <a:gd name="connsiteX15" fmla="*/ 6996590 w 8429626"/>
              <a:gd name="connsiteY15" fmla="*/ 0 h 601551"/>
              <a:gd name="connsiteX16" fmla="*/ 7305676 w 8429626"/>
              <a:gd name="connsiteY16" fmla="*/ 0 h 601551"/>
              <a:gd name="connsiteX17" fmla="*/ 7699058 w 8429626"/>
              <a:gd name="connsiteY17" fmla="*/ 0 h 601551"/>
              <a:gd name="connsiteX18" fmla="*/ 8429626 w 8429626"/>
              <a:gd name="connsiteY18" fmla="*/ 0 h 601551"/>
              <a:gd name="connsiteX19" fmla="*/ 8429626 w 8429626"/>
              <a:gd name="connsiteY19" fmla="*/ 300776 h 601551"/>
              <a:gd name="connsiteX20" fmla="*/ 8429626 w 8429626"/>
              <a:gd name="connsiteY20" fmla="*/ 601551 h 601551"/>
              <a:gd name="connsiteX21" fmla="*/ 7783355 w 8429626"/>
              <a:gd name="connsiteY21" fmla="*/ 601551 h 601551"/>
              <a:gd name="connsiteX22" fmla="*/ 7305676 w 8429626"/>
              <a:gd name="connsiteY22" fmla="*/ 601551 h 601551"/>
              <a:gd name="connsiteX23" fmla="*/ 6996590 w 8429626"/>
              <a:gd name="connsiteY23" fmla="*/ 601551 h 601551"/>
              <a:gd name="connsiteX24" fmla="*/ 6518911 w 8429626"/>
              <a:gd name="connsiteY24" fmla="*/ 601551 h 601551"/>
              <a:gd name="connsiteX25" fmla="*/ 5956936 w 8429626"/>
              <a:gd name="connsiteY25" fmla="*/ 601551 h 601551"/>
              <a:gd name="connsiteX26" fmla="*/ 5479257 w 8429626"/>
              <a:gd name="connsiteY26" fmla="*/ 601551 h 601551"/>
              <a:gd name="connsiteX27" fmla="*/ 5085874 w 8429626"/>
              <a:gd name="connsiteY27" fmla="*/ 601551 h 601551"/>
              <a:gd name="connsiteX28" fmla="*/ 4608196 w 8429626"/>
              <a:gd name="connsiteY28" fmla="*/ 601551 h 601551"/>
              <a:gd name="connsiteX29" fmla="*/ 4046220 w 8429626"/>
              <a:gd name="connsiteY29" fmla="*/ 601551 h 601551"/>
              <a:gd name="connsiteX30" fmla="*/ 3399949 w 8429626"/>
              <a:gd name="connsiteY30" fmla="*/ 601551 h 601551"/>
              <a:gd name="connsiteX31" fmla="*/ 3006567 w 8429626"/>
              <a:gd name="connsiteY31" fmla="*/ 601551 h 601551"/>
              <a:gd name="connsiteX32" fmla="*/ 2613184 w 8429626"/>
              <a:gd name="connsiteY32" fmla="*/ 601551 h 601551"/>
              <a:gd name="connsiteX33" fmla="*/ 2135505 w 8429626"/>
              <a:gd name="connsiteY33" fmla="*/ 601551 h 601551"/>
              <a:gd name="connsiteX34" fmla="*/ 1489234 w 8429626"/>
              <a:gd name="connsiteY34" fmla="*/ 601551 h 601551"/>
              <a:gd name="connsiteX35" fmla="*/ 1180148 w 8429626"/>
              <a:gd name="connsiteY35" fmla="*/ 601551 h 601551"/>
              <a:gd name="connsiteX36" fmla="*/ 702469 w 8429626"/>
              <a:gd name="connsiteY36" fmla="*/ 601551 h 601551"/>
              <a:gd name="connsiteX37" fmla="*/ 0 w 8429626"/>
              <a:gd name="connsiteY37" fmla="*/ 601551 h 601551"/>
              <a:gd name="connsiteX38" fmla="*/ 0 w 8429626"/>
              <a:gd name="connsiteY38" fmla="*/ 288744 h 601551"/>
              <a:gd name="connsiteX39" fmla="*/ 0 w 8429626"/>
              <a:gd name="connsiteY39" fmla="*/ 0 h 601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429626" h="601551" fill="none" extrusionOk="0">
                <a:moveTo>
                  <a:pt x="0" y="0"/>
                </a:moveTo>
                <a:cubicBezTo>
                  <a:pt x="92516" y="-7454"/>
                  <a:pt x="163356" y="5801"/>
                  <a:pt x="309086" y="0"/>
                </a:cubicBezTo>
                <a:cubicBezTo>
                  <a:pt x="454816" y="-5801"/>
                  <a:pt x="795295" y="76672"/>
                  <a:pt x="955358" y="0"/>
                </a:cubicBezTo>
                <a:cubicBezTo>
                  <a:pt x="1115421" y="-76672"/>
                  <a:pt x="1206643" y="19959"/>
                  <a:pt x="1348740" y="0"/>
                </a:cubicBezTo>
                <a:cubicBezTo>
                  <a:pt x="1490837" y="-19959"/>
                  <a:pt x="1541031" y="14648"/>
                  <a:pt x="1657826" y="0"/>
                </a:cubicBezTo>
                <a:cubicBezTo>
                  <a:pt x="1774621" y="-14648"/>
                  <a:pt x="1953744" y="51325"/>
                  <a:pt x="2135505" y="0"/>
                </a:cubicBezTo>
                <a:cubicBezTo>
                  <a:pt x="2317266" y="-51325"/>
                  <a:pt x="2609123" y="34599"/>
                  <a:pt x="2781777" y="0"/>
                </a:cubicBezTo>
                <a:cubicBezTo>
                  <a:pt x="2954431" y="-34599"/>
                  <a:pt x="3150505" y="9382"/>
                  <a:pt x="3259455" y="0"/>
                </a:cubicBezTo>
                <a:cubicBezTo>
                  <a:pt x="3368405" y="-9382"/>
                  <a:pt x="3633594" y="57241"/>
                  <a:pt x="3737134" y="0"/>
                </a:cubicBezTo>
                <a:cubicBezTo>
                  <a:pt x="3840674" y="-57241"/>
                  <a:pt x="4003482" y="35870"/>
                  <a:pt x="4130517" y="0"/>
                </a:cubicBezTo>
                <a:cubicBezTo>
                  <a:pt x="4257552" y="-35870"/>
                  <a:pt x="4377202" y="13216"/>
                  <a:pt x="4608196" y="0"/>
                </a:cubicBezTo>
                <a:cubicBezTo>
                  <a:pt x="4839190" y="-13216"/>
                  <a:pt x="4985059" y="23688"/>
                  <a:pt x="5338763" y="0"/>
                </a:cubicBezTo>
                <a:cubicBezTo>
                  <a:pt x="5692467" y="-23688"/>
                  <a:pt x="5541369" y="26125"/>
                  <a:pt x="5647849" y="0"/>
                </a:cubicBezTo>
                <a:cubicBezTo>
                  <a:pt x="5754329" y="-26125"/>
                  <a:pt x="6028906" y="13399"/>
                  <a:pt x="6125528" y="0"/>
                </a:cubicBezTo>
                <a:cubicBezTo>
                  <a:pt x="6222150" y="-13399"/>
                  <a:pt x="6344012" y="16135"/>
                  <a:pt x="6518911" y="0"/>
                </a:cubicBezTo>
                <a:cubicBezTo>
                  <a:pt x="6693810" y="-16135"/>
                  <a:pt x="6797304" y="43474"/>
                  <a:pt x="6996590" y="0"/>
                </a:cubicBezTo>
                <a:cubicBezTo>
                  <a:pt x="7195876" y="-43474"/>
                  <a:pt x="7188217" y="21006"/>
                  <a:pt x="7305676" y="0"/>
                </a:cubicBezTo>
                <a:cubicBezTo>
                  <a:pt x="7423135" y="-21006"/>
                  <a:pt x="7549016" y="33499"/>
                  <a:pt x="7699058" y="0"/>
                </a:cubicBezTo>
                <a:cubicBezTo>
                  <a:pt x="7849100" y="-33499"/>
                  <a:pt x="8089386" y="61358"/>
                  <a:pt x="8429626" y="0"/>
                </a:cubicBezTo>
                <a:cubicBezTo>
                  <a:pt x="8429907" y="112105"/>
                  <a:pt x="8416572" y="193491"/>
                  <a:pt x="8429626" y="300776"/>
                </a:cubicBezTo>
                <a:cubicBezTo>
                  <a:pt x="8442680" y="408061"/>
                  <a:pt x="8404055" y="461101"/>
                  <a:pt x="8429626" y="601551"/>
                </a:cubicBezTo>
                <a:cubicBezTo>
                  <a:pt x="8116795" y="669365"/>
                  <a:pt x="8053430" y="591290"/>
                  <a:pt x="7783355" y="601551"/>
                </a:cubicBezTo>
                <a:cubicBezTo>
                  <a:pt x="7513280" y="611812"/>
                  <a:pt x="7517776" y="597926"/>
                  <a:pt x="7305676" y="601551"/>
                </a:cubicBezTo>
                <a:cubicBezTo>
                  <a:pt x="7093576" y="605176"/>
                  <a:pt x="7118229" y="573524"/>
                  <a:pt x="6996590" y="601551"/>
                </a:cubicBezTo>
                <a:cubicBezTo>
                  <a:pt x="6874951" y="629578"/>
                  <a:pt x="6665661" y="579306"/>
                  <a:pt x="6518911" y="601551"/>
                </a:cubicBezTo>
                <a:cubicBezTo>
                  <a:pt x="6372161" y="623796"/>
                  <a:pt x="6219598" y="545434"/>
                  <a:pt x="5956936" y="601551"/>
                </a:cubicBezTo>
                <a:cubicBezTo>
                  <a:pt x="5694275" y="657668"/>
                  <a:pt x="5696386" y="589692"/>
                  <a:pt x="5479257" y="601551"/>
                </a:cubicBezTo>
                <a:cubicBezTo>
                  <a:pt x="5262128" y="613410"/>
                  <a:pt x="5201670" y="563526"/>
                  <a:pt x="5085874" y="601551"/>
                </a:cubicBezTo>
                <a:cubicBezTo>
                  <a:pt x="4970078" y="639576"/>
                  <a:pt x="4770697" y="566066"/>
                  <a:pt x="4608196" y="601551"/>
                </a:cubicBezTo>
                <a:cubicBezTo>
                  <a:pt x="4445695" y="637036"/>
                  <a:pt x="4310886" y="595591"/>
                  <a:pt x="4046220" y="601551"/>
                </a:cubicBezTo>
                <a:cubicBezTo>
                  <a:pt x="3781554" y="607511"/>
                  <a:pt x="3715011" y="587296"/>
                  <a:pt x="3399949" y="601551"/>
                </a:cubicBezTo>
                <a:cubicBezTo>
                  <a:pt x="3084887" y="615806"/>
                  <a:pt x="3177114" y="568035"/>
                  <a:pt x="3006567" y="601551"/>
                </a:cubicBezTo>
                <a:cubicBezTo>
                  <a:pt x="2836020" y="635067"/>
                  <a:pt x="2800355" y="585829"/>
                  <a:pt x="2613184" y="601551"/>
                </a:cubicBezTo>
                <a:cubicBezTo>
                  <a:pt x="2426013" y="617273"/>
                  <a:pt x="2293679" y="577942"/>
                  <a:pt x="2135505" y="601551"/>
                </a:cubicBezTo>
                <a:cubicBezTo>
                  <a:pt x="1977331" y="625160"/>
                  <a:pt x="1687554" y="578269"/>
                  <a:pt x="1489234" y="601551"/>
                </a:cubicBezTo>
                <a:cubicBezTo>
                  <a:pt x="1290914" y="624833"/>
                  <a:pt x="1256163" y="570171"/>
                  <a:pt x="1180148" y="601551"/>
                </a:cubicBezTo>
                <a:cubicBezTo>
                  <a:pt x="1104133" y="632931"/>
                  <a:pt x="819955" y="548517"/>
                  <a:pt x="702469" y="601551"/>
                </a:cubicBezTo>
                <a:cubicBezTo>
                  <a:pt x="584983" y="654585"/>
                  <a:pt x="190571" y="573399"/>
                  <a:pt x="0" y="601551"/>
                </a:cubicBezTo>
                <a:cubicBezTo>
                  <a:pt x="-20293" y="530361"/>
                  <a:pt x="16091" y="444540"/>
                  <a:pt x="0" y="288744"/>
                </a:cubicBezTo>
                <a:cubicBezTo>
                  <a:pt x="-16091" y="132948"/>
                  <a:pt x="10994" y="116769"/>
                  <a:pt x="0" y="0"/>
                </a:cubicBezTo>
                <a:close/>
              </a:path>
              <a:path w="8429626" h="601551" stroke="0" extrusionOk="0">
                <a:moveTo>
                  <a:pt x="0" y="0"/>
                </a:moveTo>
                <a:cubicBezTo>
                  <a:pt x="153317" y="-36052"/>
                  <a:pt x="246219" y="3586"/>
                  <a:pt x="477679" y="0"/>
                </a:cubicBezTo>
                <a:cubicBezTo>
                  <a:pt x="709139" y="-3586"/>
                  <a:pt x="644808" y="21226"/>
                  <a:pt x="786765" y="0"/>
                </a:cubicBezTo>
                <a:cubicBezTo>
                  <a:pt x="928722" y="-21226"/>
                  <a:pt x="1241264" y="45358"/>
                  <a:pt x="1433036" y="0"/>
                </a:cubicBezTo>
                <a:cubicBezTo>
                  <a:pt x="1624808" y="-45358"/>
                  <a:pt x="1755982" y="54223"/>
                  <a:pt x="1910715" y="0"/>
                </a:cubicBezTo>
                <a:cubicBezTo>
                  <a:pt x="2065448" y="-54223"/>
                  <a:pt x="2475712" y="21698"/>
                  <a:pt x="2641283" y="0"/>
                </a:cubicBezTo>
                <a:cubicBezTo>
                  <a:pt x="2806854" y="-21698"/>
                  <a:pt x="3054518" y="64540"/>
                  <a:pt x="3371850" y="0"/>
                </a:cubicBezTo>
                <a:cubicBezTo>
                  <a:pt x="3689182" y="-64540"/>
                  <a:pt x="3620344" y="7270"/>
                  <a:pt x="3849529" y="0"/>
                </a:cubicBezTo>
                <a:cubicBezTo>
                  <a:pt x="4078714" y="-7270"/>
                  <a:pt x="4196307" y="33236"/>
                  <a:pt x="4495801" y="0"/>
                </a:cubicBezTo>
                <a:cubicBezTo>
                  <a:pt x="4795295" y="-33236"/>
                  <a:pt x="4718986" y="587"/>
                  <a:pt x="4804887" y="0"/>
                </a:cubicBezTo>
                <a:cubicBezTo>
                  <a:pt x="4890788" y="-587"/>
                  <a:pt x="5243947" y="7888"/>
                  <a:pt x="5366862" y="0"/>
                </a:cubicBezTo>
                <a:cubicBezTo>
                  <a:pt x="5489778" y="-7888"/>
                  <a:pt x="5753988" y="54603"/>
                  <a:pt x="5928837" y="0"/>
                </a:cubicBezTo>
                <a:cubicBezTo>
                  <a:pt x="6103686" y="-54603"/>
                  <a:pt x="6112601" y="28027"/>
                  <a:pt x="6237923" y="0"/>
                </a:cubicBezTo>
                <a:cubicBezTo>
                  <a:pt x="6363245" y="-28027"/>
                  <a:pt x="6509391" y="42293"/>
                  <a:pt x="6631306" y="0"/>
                </a:cubicBezTo>
                <a:cubicBezTo>
                  <a:pt x="6753221" y="-42293"/>
                  <a:pt x="7197260" y="81127"/>
                  <a:pt x="7361873" y="0"/>
                </a:cubicBezTo>
                <a:cubicBezTo>
                  <a:pt x="7526486" y="-81127"/>
                  <a:pt x="7911866" y="63382"/>
                  <a:pt x="8429626" y="0"/>
                </a:cubicBezTo>
                <a:cubicBezTo>
                  <a:pt x="8448608" y="146992"/>
                  <a:pt x="8408697" y="193381"/>
                  <a:pt x="8429626" y="300776"/>
                </a:cubicBezTo>
                <a:cubicBezTo>
                  <a:pt x="8450555" y="408171"/>
                  <a:pt x="8414350" y="453205"/>
                  <a:pt x="8429626" y="601551"/>
                </a:cubicBezTo>
                <a:cubicBezTo>
                  <a:pt x="8303882" y="612423"/>
                  <a:pt x="8001272" y="542852"/>
                  <a:pt x="7867651" y="601551"/>
                </a:cubicBezTo>
                <a:cubicBezTo>
                  <a:pt x="7734031" y="660250"/>
                  <a:pt x="7523251" y="565405"/>
                  <a:pt x="7221380" y="601551"/>
                </a:cubicBezTo>
                <a:cubicBezTo>
                  <a:pt x="6919509" y="637697"/>
                  <a:pt x="6842597" y="550986"/>
                  <a:pt x="6659405" y="601551"/>
                </a:cubicBezTo>
                <a:cubicBezTo>
                  <a:pt x="6476214" y="652116"/>
                  <a:pt x="6450329" y="556300"/>
                  <a:pt x="6266022" y="601551"/>
                </a:cubicBezTo>
                <a:cubicBezTo>
                  <a:pt x="6081715" y="646802"/>
                  <a:pt x="5804814" y="599428"/>
                  <a:pt x="5619751" y="601551"/>
                </a:cubicBezTo>
                <a:cubicBezTo>
                  <a:pt x="5434688" y="603674"/>
                  <a:pt x="5218017" y="571516"/>
                  <a:pt x="4973479" y="601551"/>
                </a:cubicBezTo>
                <a:cubicBezTo>
                  <a:pt x="4728941" y="631586"/>
                  <a:pt x="4549266" y="558961"/>
                  <a:pt x="4327208" y="601551"/>
                </a:cubicBezTo>
                <a:cubicBezTo>
                  <a:pt x="4105150" y="644141"/>
                  <a:pt x="3810808" y="587402"/>
                  <a:pt x="3596640" y="601551"/>
                </a:cubicBezTo>
                <a:cubicBezTo>
                  <a:pt x="3382472" y="615700"/>
                  <a:pt x="3306199" y="588779"/>
                  <a:pt x="3034665" y="601551"/>
                </a:cubicBezTo>
                <a:cubicBezTo>
                  <a:pt x="2763131" y="614323"/>
                  <a:pt x="2724730" y="597835"/>
                  <a:pt x="2641283" y="601551"/>
                </a:cubicBezTo>
                <a:cubicBezTo>
                  <a:pt x="2557836" y="605267"/>
                  <a:pt x="2340599" y="545457"/>
                  <a:pt x="2163604" y="601551"/>
                </a:cubicBezTo>
                <a:cubicBezTo>
                  <a:pt x="1986609" y="657645"/>
                  <a:pt x="1891201" y="554341"/>
                  <a:pt x="1685925" y="601551"/>
                </a:cubicBezTo>
                <a:cubicBezTo>
                  <a:pt x="1480649" y="648761"/>
                  <a:pt x="1502846" y="571062"/>
                  <a:pt x="1376839" y="601551"/>
                </a:cubicBezTo>
                <a:cubicBezTo>
                  <a:pt x="1250832" y="632040"/>
                  <a:pt x="1095158" y="573293"/>
                  <a:pt x="814864" y="601551"/>
                </a:cubicBezTo>
                <a:cubicBezTo>
                  <a:pt x="534571" y="629809"/>
                  <a:pt x="597017" y="575774"/>
                  <a:pt x="505778" y="601551"/>
                </a:cubicBezTo>
                <a:cubicBezTo>
                  <a:pt x="414539" y="627328"/>
                  <a:pt x="171103" y="579462"/>
                  <a:pt x="0" y="601551"/>
                </a:cubicBezTo>
                <a:cubicBezTo>
                  <a:pt x="-12771" y="468853"/>
                  <a:pt x="16490" y="440311"/>
                  <a:pt x="0" y="306791"/>
                </a:cubicBezTo>
                <a:cubicBezTo>
                  <a:pt x="-16490" y="173271"/>
                  <a:pt x="2113" y="72642"/>
                  <a:pt x="0" y="0"/>
                </a:cubicBezTo>
                <a:close/>
              </a:path>
            </a:pathLst>
          </a:custGeom>
          <a:solidFill>
            <a:srgbClr val="FFC000">
              <a:alpha val="30000"/>
            </a:srgb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414156683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3200" b="1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CORRELAÇÃO LINEAR POSITIVA PERFEITA</a:t>
            </a:r>
          </a:p>
        </p:txBody>
      </p:sp>
      <p:sp>
        <p:nvSpPr>
          <p:cNvPr id="34" name="Espaço Reservado para Conteúdo 2">
            <a:extLst>
              <a:ext uri="{FF2B5EF4-FFF2-40B4-BE49-F238E27FC236}">
                <a16:creationId xmlns:a16="http://schemas.microsoft.com/office/drawing/2014/main" id="{32E12D1F-95D2-18DF-5970-D725E86ECE4D}"/>
              </a:ext>
            </a:extLst>
          </p:cNvPr>
          <p:cNvSpPr txBox="1">
            <a:spLocks/>
          </p:cNvSpPr>
          <p:nvPr/>
        </p:nvSpPr>
        <p:spPr>
          <a:xfrm>
            <a:off x="2809874" y="4631742"/>
            <a:ext cx="8429626" cy="601551"/>
          </a:xfrm>
          <a:custGeom>
            <a:avLst/>
            <a:gdLst>
              <a:gd name="connsiteX0" fmla="*/ 0 w 8429626"/>
              <a:gd name="connsiteY0" fmla="*/ 0 h 601551"/>
              <a:gd name="connsiteX1" fmla="*/ 309086 w 8429626"/>
              <a:gd name="connsiteY1" fmla="*/ 0 h 601551"/>
              <a:gd name="connsiteX2" fmla="*/ 955358 w 8429626"/>
              <a:gd name="connsiteY2" fmla="*/ 0 h 601551"/>
              <a:gd name="connsiteX3" fmla="*/ 1348740 w 8429626"/>
              <a:gd name="connsiteY3" fmla="*/ 0 h 601551"/>
              <a:gd name="connsiteX4" fmla="*/ 1657826 w 8429626"/>
              <a:gd name="connsiteY4" fmla="*/ 0 h 601551"/>
              <a:gd name="connsiteX5" fmla="*/ 2135505 w 8429626"/>
              <a:gd name="connsiteY5" fmla="*/ 0 h 601551"/>
              <a:gd name="connsiteX6" fmla="*/ 2781777 w 8429626"/>
              <a:gd name="connsiteY6" fmla="*/ 0 h 601551"/>
              <a:gd name="connsiteX7" fmla="*/ 3259455 w 8429626"/>
              <a:gd name="connsiteY7" fmla="*/ 0 h 601551"/>
              <a:gd name="connsiteX8" fmla="*/ 3737134 w 8429626"/>
              <a:gd name="connsiteY8" fmla="*/ 0 h 601551"/>
              <a:gd name="connsiteX9" fmla="*/ 4130517 w 8429626"/>
              <a:gd name="connsiteY9" fmla="*/ 0 h 601551"/>
              <a:gd name="connsiteX10" fmla="*/ 4608196 w 8429626"/>
              <a:gd name="connsiteY10" fmla="*/ 0 h 601551"/>
              <a:gd name="connsiteX11" fmla="*/ 5338763 w 8429626"/>
              <a:gd name="connsiteY11" fmla="*/ 0 h 601551"/>
              <a:gd name="connsiteX12" fmla="*/ 5647849 w 8429626"/>
              <a:gd name="connsiteY12" fmla="*/ 0 h 601551"/>
              <a:gd name="connsiteX13" fmla="*/ 6125528 w 8429626"/>
              <a:gd name="connsiteY13" fmla="*/ 0 h 601551"/>
              <a:gd name="connsiteX14" fmla="*/ 6518911 w 8429626"/>
              <a:gd name="connsiteY14" fmla="*/ 0 h 601551"/>
              <a:gd name="connsiteX15" fmla="*/ 6996590 w 8429626"/>
              <a:gd name="connsiteY15" fmla="*/ 0 h 601551"/>
              <a:gd name="connsiteX16" fmla="*/ 7305676 w 8429626"/>
              <a:gd name="connsiteY16" fmla="*/ 0 h 601551"/>
              <a:gd name="connsiteX17" fmla="*/ 7699058 w 8429626"/>
              <a:gd name="connsiteY17" fmla="*/ 0 h 601551"/>
              <a:gd name="connsiteX18" fmla="*/ 8429626 w 8429626"/>
              <a:gd name="connsiteY18" fmla="*/ 0 h 601551"/>
              <a:gd name="connsiteX19" fmla="*/ 8429626 w 8429626"/>
              <a:gd name="connsiteY19" fmla="*/ 300776 h 601551"/>
              <a:gd name="connsiteX20" fmla="*/ 8429626 w 8429626"/>
              <a:gd name="connsiteY20" fmla="*/ 601551 h 601551"/>
              <a:gd name="connsiteX21" fmla="*/ 7783355 w 8429626"/>
              <a:gd name="connsiteY21" fmla="*/ 601551 h 601551"/>
              <a:gd name="connsiteX22" fmla="*/ 7305676 w 8429626"/>
              <a:gd name="connsiteY22" fmla="*/ 601551 h 601551"/>
              <a:gd name="connsiteX23" fmla="*/ 6996590 w 8429626"/>
              <a:gd name="connsiteY23" fmla="*/ 601551 h 601551"/>
              <a:gd name="connsiteX24" fmla="*/ 6518911 w 8429626"/>
              <a:gd name="connsiteY24" fmla="*/ 601551 h 601551"/>
              <a:gd name="connsiteX25" fmla="*/ 5956936 w 8429626"/>
              <a:gd name="connsiteY25" fmla="*/ 601551 h 601551"/>
              <a:gd name="connsiteX26" fmla="*/ 5479257 w 8429626"/>
              <a:gd name="connsiteY26" fmla="*/ 601551 h 601551"/>
              <a:gd name="connsiteX27" fmla="*/ 5085874 w 8429626"/>
              <a:gd name="connsiteY27" fmla="*/ 601551 h 601551"/>
              <a:gd name="connsiteX28" fmla="*/ 4608196 w 8429626"/>
              <a:gd name="connsiteY28" fmla="*/ 601551 h 601551"/>
              <a:gd name="connsiteX29" fmla="*/ 4046220 w 8429626"/>
              <a:gd name="connsiteY29" fmla="*/ 601551 h 601551"/>
              <a:gd name="connsiteX30" fmla="*/ 3399949 w 8429626"/>
              <a:gd name="connsiteY30" fmla="*/ 601551 h 601551"/>
              <a:gd name="connsiteX31" fmla="*/ 3006567 w 8429626"/>
              <a:gd name="connsiteY31" fmla="*/ 601551 h 601551"/>
              <a:gd name="connsiteX32" fmla="*/ 2613184 w 8429626"/>
              <a:gd name="connsiteY32" fmla="*/ 601551 h 601551"/>
              <a:gd name="connsiteX33" fmla="*/ 2135505 w 8429626"/>
              <a:gd name="connsiteY33" fmla="*/ 601551 h 601551"/>
              <a:gd name="connsiteX34" fmla="*/ 1489234 w 8429626"/>
              <a:gd name="connsiteY34" fmla="*/ 601551 h 601551"/>
              <a:gd name="connsiteX35" fmla="*/ 1180148 w 8429626"/>
              <a:gd name="connsiteY35" fmla="*/ 601551 h 601551"/>
              <a:gd name="connsiteX36" fmla="*/ 702469 w 8429626"/>
              <a:gd name="connsiteY36" fmla="*/ 601551 h 601551"/>
              <a:gd name="connsiteX37" fmla="*/ 0 w 8429626"/>
              <a:gd name="connsiteY37" fmla="*/ 601551 h 601551"/>
              <a:gd name="connsiteX38" fmla="*/ 0 w 8429626"/>
              <a:gd name="connsiteY38" fmla="*/ 288744 h 601551"/>
              <a:gd name="connsiteX39" fmla="*/ 0 w 8429626"/>
              <a:gd name="connsiteY39" fmla="*/ 0 h 601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429626" h="601551" fill="none" extrusionOk="0">
                <a:moveTo>
                  <a:pt x="0" y="0"/>
                </a:moveTo>
                <a:cubicBezTo>
                  <a:pt x="92516" y="-7454"/>
                  <a:pt x="163356" y="5801"/>
                  <a:pt x="309086" y="0"/>
                </a:cubicBezTo>
                <a:cubicBezTo>
                  <a:pt x="454816" y="-5801"/>
                  <a:pt x="795295" y="76672"/>
                  <a:pt x="955358" y="0"/>
                </a:cubicBezTo>
                <a:cubicBezTo>
                  <a:pt x="1115421" y="-76672"/>
                  <a:pt x="1206643" y="19959"/>
                  <a:pt x="1348740" y="0"/>
                </a:cubicBezTo>
                <a:cubicBezTo>
                  <a:pt x="1490837" y="-19959"/>
                  <a:pt x="1541031" y="14648"/>
                  <a:pt x="1657826" y="0"/>
                </a:cubicBezTo>
                <a:cubicBezTo>
                  <a:pt x="1774621" y="-14648"/>
                  <a:pt x="1953744" y="51325"/>
                  <a:pt x="2135505" y="0"/>
                </a:cubicBezTo>
                <a:cubicBezTo>
                  <a:pt x="2317266" y="-51325"/>
                  <a:pt x="2609123" y="34599"/>
                  <a:pt x="2781777" y="0"/>
                </a:cubicBezTo>
                <a:cubicBezTo>
                  <a:pt x="2954431" y="-34599"/>
                  <a:pt x="3150505" y="9382"/>
                  <a:pt x="3259455" y="0"/>
                </a:cubicBezTo>
                <a:cubicBezTo>
                  <a:pt x="3368405" y="-9382"/>
                  <a:pt x="3633594" y="57241"/>
                  <a:pt x="3737134" y="0"/>
                </a:cubicBezTo>
                <a:cubicBezTo>
                  <a:pt x="3840674" y="-57241"/>
                  <a:pt x="4003482" y="35870"/>
                  <a:pt x="4130517" y="0"/>
                </a:cubicBezTo>
                <a:cubicBezTo>
                  <a:pt x="4257552" y="-35870"/>
                  <a:pt x="4377202" y="13216"/>
                  <a:pt x="4608196" y="0"/>
                </a:cubicBezTo>
                <a:cubicBezTo>
                  <a:pt x="4839190" y="-13216"/>
                  <a:pt x="4985059" y="23688"/>
                  <a:pt x="5338763" y="0"/>
                </a:cubicBezTo>
                <a:cubicBezTo>
                  <a:pt x="5692467" y="-23688"/>
                  <a:pt x="5541369" y="26125"/>
                  <a:pt x="5647849" y="0"/>
                </a:cubicBezTo>
                <a:cubicBezTo>
                  <a:pt x="5754329" y="-26125"/>
                  <a:pt x="6028906" y="13399"/>
                  <a:pt x="6125528" y="0"/>
                </a:cubicBezTo>
                <a:cubicBezTo>
                  <a:pt x="6222150" y="-13399"/>
                  <a:pt x="6344012" y="16135"/>
                  <a:pt x="6518911" y="0"/>
                </a:cubicBezTo>
                <a:cubicBezTo>
                  <a:pt x="6693810" y="-16135"/>
                  <a:pt x="6797304" y="43474"/>
                  <a:pt x="6996590" y="0"/>
                </a:cubicBezTo>
                <a:cubicBezTo>
                  <a:pt x="7195876" y="-43474"/>
                  <a:pt x="7188217" y="21006"/>
                  <a:pt x="7305676" y="0"/>
                </a:cubicBezTo>
                <a:cubicBezTo>
                  <a:pt x="7423135" y="-21006"/>
                  <a:pt x="7549016" y="33499"/>
                  <a:pt x="7699058" y="0"/>
                </a:cubicBezTo>
                <a:cubicBezTo>
                  <a:pt x="7849100" y="-33499"/>
                  <a:pt x="8089386" y="61358"/>
                  <a:pt x="8429626" y="0"/>
                </a:cubicBezTo>
                <a:cubicBezTo>
                  <a:pt x="8429907" y="112105"/>
                  <a:pt x="8416572" y="193491"/>
                  <a:pt x="8429626" y="300776"/>
                </a:cubicBezTo>
                <a:cubicBezTo>
                  <a:pt x="8442680" y="408061"/>
                  <a:pt x="8404055" y="461101"/>
                  <a:pt x="8429626" y="601551"/>
                </a:cubicBezTo>
                <a:cubicBezTo>
                  <a:pt x="8116795" y="669365"/>
                  <a:pt x="8053430" y="591290"/>
                  <a:pt x="7783355" y="601551"/>
                </a:cubicBezTo>
                <a:cubicBezTo>
                  <a:pt x="7513280" y="611812"/>
                  <a:pt x="7517776" y="597926"/>
                  <a:pt x="7305676" y="601551"/>
                </a:cubicBezTo>
                <a:cubicBezTo>
                  <a:pt x="7093576" y="605176"/>
                  <a:pt x="7118229" y="573524"/>
                  <a:pt x="6996590" y="601551"/>
                </a:cubicBezTo>
                <a:cubicBezTo>
                  <a:pt x="6874951" y="629578"/>
                  <a:pt x="6665661" y="579306"/>
                  <a:pt x="6518911" y="601551"/>
                </a:cubicBezTo>
                <a:cubicBezTo>
                  <a:pt x="6372161" y="623796"/>
                  <a:pt x="6219598" y="545434"/>
                  <a:pt x="5956936" y="601551"/>
                </a:cubicBezTo>
                <a:cubicBezTo>
                  <a:pt x="5694275" y="657668"/>
                  <a:pt x="5696386" y="589692"/>
                  <a:pt x="5479257" y="601551"/>
                </a:cubicBezTo>
                <a:cubicBezTo>
                  <a:pt x="5262128" y="613410"/>
                  <a:pt x="5201670" y="563526"/>
                  <a:pt x="5085874" y="601551"/>
                </a:cubicBezTo>
                <a:cubicBezTo>
                  <a:pt x="4970078" y="639576"/>
                  <a:pt x="4770697" y="566066"/>
                  <a:pt x="4608196" y="601551"/>
                </a:cubicBezTo>
                <a:cubicBezTo>
                  <a:pt x="4445695" y="637036"/>
                  <a:pt x="4310886" y="595591"/>
                  <a:pt x="4046220" y="601551"/>
                </a:cubicBezTo>
                <a:cubicBezTo>
                  <a:pt x="3781554" y="607511"/>
                  <a:pt x="3715011" y="587296"/>
                  <a:pt x="3399949" y="601551"/>
                </a:cubicBezTo>
                <a:cubicBezTo>
                  <a:pt x="3084887" y="615806"/>
                  <a:pt x="3177114" y="568035"/>
                  <a:pt x="3006567" y="601551"/>
                </a:cubicBezTo>
                <a:cubicBezTo>
                  <a:pt x="2836020" y="635067"/>
                  <a:pt x="2800355" y="585829"/>
                  <a:pt x="2613184" y="601551"/>
                </a:cubicBezTo>
                <a:cubicBezTo>
                  <a:pt x="2426013" y="617273"/>
                  <a:pt x="2293679" y="577942"/>
                  <a:pt x="2135505" y="601551"/>
                </a:cubicBezTo>
                <a:cubicBezTo>
                  <a:pt x="1977331" y="625160"/>
                  <a:pt x="1687554" y="578269"/>
                  <a:pt x="1489234" y="601551"/>
                </a:cubicBezTo>
                <a:cubicBezTo>
                  <a:pt x="1290914" y="624833"/>
                  <a:pt x="1256163" y="570171"/>
                  <a:pt x="1180148" y="601551"/>
                </a:cubicBezTo>
                <a:cubicBezTo>
                  <a:pt x="1104133" y="632931"/>
                  <a:pt x="819955" y="548517"/>
                  <a:pt x="702469" y="601551"/>
                </a:cubicBezTo>
                <a:cubicBezTo>
                  <a:pt x="584983" y="654585"/>
                  <a:pt x="190571" y="573399"/>
                  <a:pt x="0" y="601551"/>
                </a:cubicBezTo>
                <a:cubicBezTo>
                  <a:pt x="-20293" y="530361"/>
                  <a:pt x="16091" y="444540"/>
                  <a:pt x="0" y="288744"/>
                </a:cubicBezTo>
                <a:cubicBezTo>
                  <a:pt x="-16091" y="132948"/>
                  <a:pt x="10994" y="116769"/>
                  <a:pt x="0" y="0"/>
                </a:cubicBezTo>
                <a:close/>
              </a:path>
              <a:path w="8429626" h="601551" stroke="0" extrusionOk="0">
                <a:moveTo>
                  <a:pt x="0" y="0"/>
                </a:moveTo>
                <a:cubicBezTo>
                  <a:pt x="153317" y="-36052"/>
                  <a:pt x="246219" y="3586"/>
                  <a:pt x="477679" y="0"/>
                </a:cubicBezTo>
                <a:cubicBezTo>
                  <a:pt x="709139" y="-3586"/>
                  <a:pt x="644808" y="21226"/>
                  <a:pt x="786765" y="0"/>
                </a:cubicBezTo>
                <a:cubicBezTo>
                  <a:pt x="928722" y="-21226"/>
                  <a:pt x="1241264" y="45358"/>
                  <a:pt x="1433036" y="0"/>
                </a:cubicBezTo>
                <a:cubicBezTo>
                  <a:pt x="1624808" y="-45358"/>
                  <a:pt x="1755982" y="54223"/>
                  <a:pt x="1910715" y="0"/>
                </a:cubicBezTo>
                <a:cubicBezTo>
                  <a:pt x="2065448" y="-54223"/>
                  <a:pt x="2475712" y="21698"/>
                  <a:pt x="2641283" y="0"/>
                </a:cubicBezTo>
                <a:cubicBezTo>
                  <a:pt x="2806854" y="-21698"/>
                  <a:pt x="3054518" y="64540"/>
                  <a:pt x="3371850" y="0"/>
                </a:cubicBezTo>
                <a:cubicBezTo>
                  <a:pt x="3689182" y="-64540"/>
                  <a:pt x="3620344" y="7270"/>
                  <a:pt x="3849529" y="0"/>
                </a:cubicBezTo>
                <a:cubicBezTo>
                  <a:pt x="4078714" y="-7270"/>
                  <a:pt x="4196307" y="33236"/>
                  <a:pt x="4495801" y="0"/>
                </a:cubicBezTo>
                <a:cubicBezTo>
                  <a:pt x="4795295" y="-33236"/>
                  <a:pt x="4718986" y="587"/>
                  <a:pt x="4804887" y="0"/>
                </a:cubicBezTo>
                <a:cubicBezTo>
                  <a:pt x="4890788" y="-587"/>
                  <a:pt x="5243947" y="7888"/>
                  <a:pt x="5366862" y="0"/>
                </a:cubicBezTo>
                <a:cubicBezTo>
                  <a:pt x="5489778" y="-7888"/>
                  <a:pt x="5753988" y="54603"/>
                  <a:pt x="5928837" y="0"/>
                </a:cubicBezTo>
                <a:cubicBezTo>
                  <a:pt x="6103686" y="-54603"/>
                  <a:pt x="6112601" y="28027"/>
                  <a:pt x="6237923" y="0"/>
                </a:cubicBezTo>
                <a:cubicBezTo>
                  <a:pt x="6363245" y="-28027"/>
                  <a:pt x="6509391" y="42293"/>
                  <a:pt x="6631306" y="0"/>
                </a:cubicBezTo>
                <a:cubicBezTo>
                  <a:pt x="6753221" y="-42293"/>
                  <a:pt x="7197260" y="81127"/>
                  <a:pt x="7361873" y="0"/>
                </a:cubicBezTo>
                <a:cubicBezTo>
                  <a:pt x="7526486" y="-81127"/>
                  <a:pt x="7911866" y="63382"/>
                  <a:pt x="8429626" y="0"/>
                </a:cubicBezTo>
                <a:cubicBezTo>
                  <a:pt x="8448608" y="146992"/>
                  <a:pt x="8408697" y="193381"/>
                  <a:pt x="8429626" y="300776"/>
                </a:cubicBezTo>
                <a:cubicBezTo>
                  <a:pt x="8450555" y="408171"/>
                  <a:pt x="8414350" y="453205"/>
                  <a:pt x="8429626" y="601551"/>
                </a:cubicBezTo>
                <a:cubicBezTo>
                  <a:pt x="8303882" y="612423"/>
                  <a:pt x="8001272" y="542852"/>
                  <a:pt x="7867651" y="601551"/>
                </a:cubicBezTo>
                <a:cubicBezTo>
                  <a:pt x="7734031" y="660250"/>
                  <a:pt x="7523251" y="565405"/>
                  <a:pt x="7221380" y="601551"/>
                </a:cubicBezTo>
                <a:cubicBezTo>
                  <a:pt x="6919509" y="637697"/>
                  <a:pt x="6842597" y="550986"/>
                  <a:pt x="6659405" y="601551"/>
                </a:cubicBezTo>
                <a:cubicBezTo>
                  <a:pt x="6476214" y="652116"/>
                  <a:pt x="6450329" y="556300"/>
                  <a:pt x="6266022" y="601551"/>
                </a:cubicBezTo>
                <a:cubicBezTo>
                  <a:pt x="6081715" y="646802"/>
                  <a:pt x="5804814" y="599428"/>
                  <a:pt x="5619751" y="601551"/>
                </a:cubicBezTo>
                <a:cubicBezTo>
                  <a:pt x="5434688" y="603674"/>
                  <a:pt x="5218017" y="571516"/>
                  <a:pt x="4973479" y="601551"/>
                </a:cubicBezTo>
                <a:cubicBezTo>
                  <a:pt x="4728941" y="631586"/>
                  <a:pt x="4549266" y="558961"/>
                  <a:pt x="4327208" y="601551"/>
                </a:cubicBezTo>
                <a:cubicBezTo>
                  <a:pt x="4105150" y="644141"/>
                  <a:pt x="3810808" y="587402"/>
                  <a:pt x="3596640" y="601551"/>
                </a:cubicBezTo>
                <a:cubicBezTo>
                  <a:pt x="3382472" y="615700"/>
                  <a:pt x="3306199" y="588779"/>
                  <a:pt x="3034665" y="601551"/>
                </a:cubicBezTo>
                <a:cubicBezTo>
                  <a:pt x="2763131" y="614323"/>
                  <a:pt x="2724730" y="597835"/>
                  <a:pt x="2641283" y="601551"/>
                </a:cubicBezTo>
                <a:cubicBezTo>
                  <a:pt x="2557836" y="605267"/>
                  <a:pt x="2340599" y="545457"/>
                  <a:pt x="2163604" y="601551"/>
                </a:cubicBezTo>
                <a:cubicBezTo>
                  <a:pt x="1986609" y="657645"/>
                  <a:pt x="1891201" y="554341"/>
                  <a:pt x="1685925" y="601551"/>
                </a:cubicBezTo>
                <a:cubicBezTo>
                  <a:pt x="1480649" y="648761"/>
                  <a:pt x="1502846" y="571062"/>
                  <a:pt x="1376839" y="601551"/>
                </a:cubicBezTo>
                <a:cubicBezTo>
                  <a:pt x="1250832" y="632040"/>
                  <a:pt x="1095158" y="573293"/>
                  <a:pt x="814864" y="601551"/>
                </a:cubicBezTo>
                <a:cubicBezTo>
                  <a:pt x="534571" y="629809"/>
                  <a:pt x="597017" y="575774"/>
                  <a:pt x="505778" y="601551"/>
                </a:cubicBezTo>
                <a:cubicBezTo>
                  <a:pt x="414539" y="627328"/>
                  <a:pt x="171103" y="579462"/>
                  <a:pt x="0" y="601551"/>
                </a:cubicBezTo>
                <a:cubicBezTo>
                  <a:pt x="-12771" y="468853"/>
                  <a:pt x="16490" y="440311"/>
                  <a:pt x="0" y="306791"/>
                </a:cubicBezTo>
                <a:cubicBezTo>
                  <a:pt x="-16490" y="173271"/>
                  <a:pt x="2113" y="72642"/>
                  <a:pt x="0" y="0"/>
                </a:cubicBezTo>
                <a:close/>
              </a:path>
            </a:pathLst>
          </a:custGeom>
          <a:solidFill>
            <a:srgbClr val="FFC000">
              <a:alpha val="30000"/>
            </a:srgb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414156683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3200" b="1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NÃO EXISTE CORRELAÇÃO LINEAR</a:t>
            </a:r>
          </a:p>
        </p:txBody>
      </p:sp>
      <p:sp>
        <p:nvSpPr>
          <p:cNvPr id="35" name="Espaço Reservado para Conteúdo 2">
            <a:extLst>
              <a:ext uri="{FF2B5EF4-FFF2-40B4-BE49-F238E27FC236}">
                <a16:creationId xmlns:a16="http://schemas.microsoft.com/office/drawing/2014/main" id="{7E24FD65-C57E-E72F-F09D-06D0AFAB6276}"/>
              </a:ext>
            </a:extLst>
          </p:cNvPr>
          <p:cNvSpPr txBox="1">
            <a:spLocks/>
          </p:cNvSpPr>
          <p:nvPr/>
        </p:nvSpPr>
        <p:spPr>
          <a:xfrm>
            <a:off x="2809874" y="5392827"/>
            <a:ext cx="8429626" cy="601551"/>
          </a:xfrm>
          <a:custGeom>
            <a:avLst/>
            <a:gdLst>
              <a:gd name="connsiteX0" fmla="*/ 0 w 8429626"/>
              <a:gd name="connsiteY0" fmla="*/ 0 h 601551"/>
              <a:gd name="connsiteX1" fmla="*/ 309086 w 8429626"/>
              <a:gd name="connsiteY1" fmla="*/ 0 h 601551"/>
              <a:gd name="connsiteX2" fmla="*/ 955358 w 8429626"/>
              <a:gd name="connsiteY2" fmla="*/ 0 h 601551"/>
              <a:gd name="connsiteX3" fmla="*/ 1348740 w 8429626"/>
              <a:gd name="connsiteY3" fmla="*/ 0 h 601551"/>
              <a:gd name="connsiteX4" fmla="*/ 1657826 w 8429626"/>
              <a:gd name="connsiteY4" fmla="*/ 0 h 601551"/>
              <a:gd name="connsiteX5" fmla="*/ 2135505 w 8429626"/>
              <a:gd name="connsiteY5" fmla="*/ 0 h 601551"/>
              <a:gd name="connsiteX6" fmla="*/ 2781777 w 8429626"/>
              <a:gd name="connsiteY6" fmla="*/ 0 h 601551"/>
              <a:gd name="connsiteX7" fmla="*/ 3259455 w 8429626"/>
              <a:gd name="connsiteY7" fmla="*/ 0 h 601551"/>
              <a:gd name="connsiteX8" fmla="*/ 3737134 w 8429626"/>
              <a:gd name="connsiteY8" fmla="*/ 0 h 601551"/>
              <a:gd name="connsiteX9" fmla="*/ 4130517 w 8429626"/>
              <a:gd name="connsiteY9" fmla="*/ 0 h 601551"/>
              <a:gd name="connsiteX10" fmla="*/ 4608196 w 8429626"/>
              <a:gd name="connsiteY10" fmla="*/ 0 h 601551"/>
              <a:gd name="connsiteX11" fmla="*/ 5338763 w 8429626"/>
              <a:gd name="connsiteY11" fmla="*/ 0 h 601551"/>
              <a:gd name="connsiteX12" fmla="*/ 5647849 w 8429626"/>
              <a:gd name="connsiteY12" fmla="*/ 0 h 601551"/>
              <a:gd name="connsiteX13" fmla="*/ 6125528 w 8429626"/>
              <a:gd name="connsiteY13" fmla="*/ 0 h 601551"/>
              <a:gd name="connsiteX14" fmla="*/ 6518911 w 8429626"/>
              <a:gd name="connsiteY14" fmla="*/ 0 h 601551"/>
              <a:gd name="connsiteX15" fmla="*/ 6996590 w 8429626"/>
              <a:gd name="connsiteY15" fmla="*/ 0 h 601551"/>
              <a:gd name="connsiteX16" fmla="*/ 7305676 w 8429626"/>
              <a:gd name="connsiteY16" fmla="*/ 0 h 601551"/>
              <a:gd name="connsiteX17" fmla="*/ 7699058 w 8429626"/>
              <a:gd name="connsiteY17" fmla="*/ 0 h 601551"/>
              <a:gd name="connsiteX18" fmla="*/ 8429626 w 8429626"/>
              <a:gd name="connsiteY18" fmla="*/ 0 h 601551"/>
              <a:gd name="connsiteX19" fmla="*/ 8429626 w 8429626"/>
              <a:gd name="connsiteY19" fmla="*/ 300776 h 601551"/>
              <a:gd name="connsiteX20" fmla="*/ 8429626 w 8429626"/>
              <a:gd name="connsiteY20" fmla="*/ 601551 h 601551"/>
              <a:gd name="connsiteX21" fmla="*/ 7783355 w 8429626"/>
              <a:gd name="connsiteY21" fmla="*/ 601551 h 601551"/>
              <a:gd name="connsiteX22" fmla="*/ 7305676 w 8429626"/>
              <a:gd name="connsiteY22" fmla="*/ 601551 h 601551"/>
              <a:gd name="connsiteX23" fmla="*/ 6996590 w 8429626"/>
              <a:gd name="connsiteY23" fmla="*/ 601551 h 601551"/>
              <a:gd name="connsiteX24" fmla="*/ 6518911 w 8429626"/>
              <a:gd name="connsiteY24" fmla="*/ 601551 h 601551"/>
              <a:gd name="connsiteX25" fmla="*/ 5956936 w 8429626"/>
              <a:gd name="connsiteY25" fmla="*/ 601551 h 601551"/>
              <a:gd name="connsiteX26" fmla="*/ 5479257 w 8429626"/>
              <a:gd name="connsiteY26" fmla="*/ 601551 h 601551"/>
              <a:gd name="connsiteX27" fmla="*/ 5085874 w 8429626"/>
              <a:gd name="connsiteY27" fmla="*/ 601551 h 601551"/>
              <a:gd name="connsiteX28" fmla="*/ 4608196 w 8429626"/>
              <a:gd name="connsiteY28" fmla="*/ 601551 h 601551"/>
              <a:gd name="connsiteX29" fmla="*/ 4046220 w 8429626"/>
              <a:gd name="connsiteY29" fmla="*/ 601551 h 601551"/>
              <a:gd name="connsiteX30" fmla="*/ 3399949 w 8429626"/>
              <a:gd name="connsiteY30" fmla="*/ 601551 h 601551"/>
              <a:gd name="connsiteX31" fmla="*/ 3006567 w 8429626"/>
              <a:gd name="connsiteY31" fmla="*/ 601551 h 601551"/>
              <a:gd name="connsiteX32" fmla="*/ 2613184 w 8429626"/>
              <a:gd name="connsiteY32" fmla="*/ 601551 h 601551"/>
              <a:gd name="connsiteX33" fmla="*/ 2135505 w 8429626"/>
              <a:gd name="connsiteY33" fmla="*/ 601551 h 601551"/>
              <a:gd name="connsiteX34" fmla="*/ 1489234 w 8429626"/>
              <a:gd name="connsiteY34" fmla="*/ 601551 h 601551"/>
              <a:gd name="connsiteX35" fmla="*/ 1180148 w 8429626"/>
              <a:gd name="connsiteY35" fmla="*/ 601551 h 601551"/>
              <a:gd name="connsiteX36" fmla="*/ 702469 w 8429626"/>
              <a:gd name="connsiteY36" fmla="*/ 601551 h 601551"/>
              <a:gd name="connsiteX37" fmla="*/ 0 w 8429626"/>
              <a:gd name="connsiteY37" fmla="*/ 601551 h 601551"/>
              <a:gd name="connsiteX38" fmla="*/ 0 w 8429626"/>
              <a:gd name="connsiteY38" fmla="*/ 288744 h 601551"/>
              <a:gd name="connsiteX39" fmla="*/ 0 w 8429626"/>
              <a:gd name="connsiteY39" fmla="*/ 0 h 601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429626" h="601551" fill="none" extrusionOk="0">
                <a:moveTo>
                  <a:pt x="0" y="0"/>
                </a:moveTo>
                <a:cubicBezTo>
                  <a:pt x="92516" y="-7454"/>
                  <a:pt x="163356" y="5801"/>
                  <a:pt x="309086" y="0"/>
                </a:cubicBezTo>
                <a:cubicBezTo>
                  <a:pt x="454816" y="-5801"/>
                  <a:pt x="795295" y="76672"/>
                  <a:pt x="955358" y="0"/>
                </a:cubicBezTo>
                <a:cubicBezTo>
                  <a:pt x="1115421" y="-76672"/>
                  <a:pt x="1206643" y="19959"/>
                  <a:pt x="1348740" y="0"/>
                </a:cubicBezTo>
                <a:cubicBezTo>
                  <a:pt x="1490837" y="-19959"/>
                  <a:pt x="1541031" y="14648"/>
                  <a:pt x="1657826" y="0"/>
                </a:cubicBezTo>
                <a:cubicBezTo>
                  <a:pt x="1774621" y="-14648"/>
                  <a:pt x="1953744" y="51325"/>
                  <a:pt x="2135505" y="0"/>
                </a:cubicBezTo>
                <a:cubicBezTo>
                  <a:pt x="2317266" y="-51325"/>
                  <a:pt x="2609123" y="34599"/>
                  <a:pt x="2781777" y="0"/>
                </a:cubicBezTo>
                <a:cubicBezTo>
                  <a:pt x="2954431" y="-34599"/>
                  <a:pt x="3150505" y="9382"/>
                  <a:pt x="3259455" y="0"/>
                </a:cubicBezTo>
                <a:cubicBezTo>
                  <a:pt x="3368405" y="-9382"/>
                  <a:pt x="3633594" y="57241"/>
                  <a:pt x="3737134" y="0"/>
                </a:cubicBezTo>
                <a:cubicBezTo>
                  <a:pt x="3840674" y="-57241"/>
                  <a:pt x="4003482" y="35870"/>
                  <a:pt x="4130517" y="0"/>
                </a:cubicBezTo>
                <a:cubicBezTo>
                  <a:pt x="4257552" y="-35870"/>
                  <a:pt x="4377202" y="13216"/>
                  <a:pt x="4608196" y="0"/>
                </a:cubicBezTo>
                <a:cubicBezTo>
                  <a:pt x="4839190" y="-13216"/>
                  <a:pt x="4985059" y="23688"/>
                  <a:pt x="5338763" y="0"/>
                </a:cubicBezTo>
                <a:cubicBezTo>
                  <a:pt x="5692467" y="-23688"/>
                  <a:pt x="5541369" y="26125"/>
                  <a:pt x="5647849" y="0"/>
                </a:cubicBezTo>
                <a:cubicBezTo>
                  <a:pt x="5754329" y="-26125"/>
                  <a:pt x="6028906" y="13399"/>
                  <a:pt x="6125528" y="0"/>
                </a:cubicBezTo>
                <a:cubicBezTo>
                  <a:pt x="6222150" y="-13399"/>
                  <a:pt x="6344012" y="16135"/>
                  <a:pt x="6518911" y="0"/>
                </a:cubicBezTo>
                <a:cubicBezTo>
                  <a:pt x="6693810" y="-16135"/>
                  <a:pt x="6797304" y="43474"/>
                  <a:pt x="6996590" y="0"/>
                </a:cubicBezTo>
                <a:cubicBezTo>
                  <a:pt x="7195876" y="-43474"/>
                  <a:pt x="7188217" y="21006"/>
                  <a:pt x="7305676" y="0"/>
                </a:cubicBezTo>
                <a:cubicBezTo>
                  <a:pt x="7423135" y="-21006"/>
                  <a:pt x="7549016" y="33499"/>
                  <a:pt x="7699058" y="0"/>
                </a:cubicBezTo>
                <a:cubicBezTo>
                  <a:pt x="7849100" y="-33499"/>
                  <a:pt x="8089386" y="61358"/>
                  <a:pt x="8429626" y="0"/>
                </a:cubicBezTo>
                <a:cubicBezTo>
                  <a:pt x="8429907" y="112105"/>
                  <a:pt x="8416572" y="193491"/>
                  <a:pt x="8429626" y="300776"/>
                </a:cubicBezTo>
                <a:cubicBezTo>
                  <a:pt x="8442680" y="408061"/>
                  <a:pt x="8404055" y="461101"/>
                  <a:pt x="8429626" y="601551"/>
                </a:cubicBezTo>
                <a:cubicBezTo>
                  <a:pt x="8116795" y="669365"/>
                  <a:pt x="8053430" y="591290"/>
                  <a:pt x="7783355" y="601551"/>
                </a:cubicBezTo>
                <a:cubicBezTo>
                  <a:pt x="7513280" y="611812"/>
                  <a:pt x="7517776" y="597926"/>
                  <a:pt x="7305676" y="601551"/>
                </a:cubicBezTo>
                <a:cubicBezTo>
                  <a:pt x="7093576" y="605176"/>
                  <a:pt x="7118229" y="573524"/>
                  <a:pt x="6996590" y="601551"/>
                </a:cubicBezTo>
                <a:cubicBezTo>
                  <a:pt x="6874951" y="629578"/>
                  <a:pt x="6665661" y="579306"/>
                  <a:pt x="6518911" y="601551"/>
                </a:cubicBezTo>
                <a:cubicBezTo>
                  <a:pt x="6372161" y="623796"/>
                  <a:pt x="6219598" y="545434"/>
                  <a:pt x="5956936" y="601551"/>
                </a:cubicBezTo>
                <a:cubicBezTo>
                  <a:pt x="5694275" y="657668"/>
                  <a:pt x="5696386" y="589692"/>
                  <a:pt x="5479257" y="601551"/>
                </a:cubicBezTo>
                <a:cubicBezTo>
                  <a:pt x="5262128" y="613410"/>
                  <a:pt x="5201670" y="563526"/>
                  <a:pt x="5085874" y="601551"/>
                </a:cubicBezTo>
                <a:cubicBezTo>
                  <a:pt x="4970078" y="639576"/>
                  <a:pt x="4770697" y="566066"/>
                  <a:pt x="4608196" y="601551"/>
                </a:cubicBezTo>
                <a:cubicBezTo>
                  <a:pt x="4445695" y="637036"/>
                  <a:pt x="4310886" y="595591"/>
                  <a:pt x="4046220" y="601551"/>
                </a:cubicBezTo>
                <a:cubicBezTo>
                  <a:pt x="3781554" y="607511"/>
                  <a:pt x="3715011" y="587296"/>
                  <a:pt x="3399949" y="601551"/>
                </a:cubicBezTo>
                <a:cubicBezTo>
                  <a:pt x="3084887" y="615806"/>
                  <a:pt x="3177114" y="568035"/>
                  <a:pt x="3006567" y="601551"/>
                </a:cubicBezTo>
                <a:cubicBezTo>
                  <a:pt x="2836020" y="635067"/>
                  <a:pt x="2800355" y="585829"/>
                  <a:pt x="2613184" y="601551"/>
                </a:cubicBezTo>
                <a:cubicBezTo>
                  <a:pt x="2426013" y="617273"/>
                  <a:pt x="2293679" y="577942"/>
                  <a:pt x="2135505" y="601551"/>
                </a:cubicBezTo>
                <a:cubicBezTo>
                  <a:pt x="1977331" y="625160"/>
                  <a:pt x="1687554" y="578269"/>
                  <a:pt x="1489234" y="601551"/>
                </a:cubicBezTo>
                <a:cubicBezTo>
                  <a:pt x="1290914" y="624833"/>
                  <a:pt x="1256163" y="570171"/>
                  <a:pt x="1180148" y="601551"/>
                </a:cubicBezTo>
                <a:cubicBezTo>
                  <a:pt x="1104133" y="632931"/>
                  <a:pt x="819955" y="548517"/>
                  <a:pt x="702469" y="601551"/>
                </a:cubicBezTo>
                <a:cubicBezTo>
                  <a:pt x="584983" y="654585"/>
                  <a:pt x="190571" y="573399"/>
                  <a:pt x="0" y="601551"/>
                </a:cubicBezTo>
                <a:cubicBezTo>
                  <a:pt x="-20293" y="530361"/>
                  <a:pt x="16091" y="444540"/>
                  <a:pt x="0" y="288744"/>
                </a:cubicBezTo>
                <a:cubicBezTo>
                  <a:pt x="-16091" y="132948"/>
                  <a:pt x="10994" y="116769"/>
                  <a:pt x="0" y="0"/>
                </a:cubicBezTo>
                <a:close/>
              </a:path>
              <a:path w="8429626" h="601551" stroke="0" extrusionOk="0">
                <a:moveTo>
                  <a:pt x="0" y="0"/>
                </a:moveTo>
                <a:cubicBezTo>
                  <a:pt x="153317" y="-36052"/>
                  <a:pt x="246219" y="3586"/>
                  <a:pt x="477679" y="0"/>
                </a:cubicBezTo>
                <a:cubicBezTo>
                  <a:pt x="709139" y="-3586"/>
                  <a:pt x="644808" y="21226"/>
                  <a:pt x="786765" y="0"/>
                </a:cubicBezTo>
                <a:cubicBezTo>
                  <a:pt x="928722" y="-21226"/>
                  <a:pt x="1241264" y="45358"/>
                  <a:pt x="1433036" y="0"/>
                </a:cubicBezTo>
                <a:cubicBezTo>
                  <a:pt x="1624808" y="-45358"/>
                  <a:pt x="1755982" y="54223"/>
                  <a:pt x="1910715" y="0"/>
                </a:cubicBezTo>
                <a:cubicBezTo>
                  <a:pt x="2065448" y="-54223"/>
                  <a:pt x="2475712" y="21698"/>
                  <a:pt x="2641283" y="0"/>
                </a:cubicBezTo>
                <a:cubicBezTo>
                  <a:pt x="2806854" y="-21698"/>
                  <a:pt x="3054518" y="64540"/>
                  <a:pt x="3371850" y="0"/>
                </a:cubicBezTo>
                <a:cubicBezTo>
                  <a:pt x="3689182" y="-64540"/>
                  <a:pt x="3620344" y="7270"/>
                  <a:pt x="3849529" y="0"/>
                </a:cubicBezTo>
                <a:cubicBezTo>
                  <a:pt x="4078714" y="-7270"/>
                  <a:pt x="4196307" y="33236"/>
                  <a:pt x="4495801" y="0"/>
                </a:cubicBezTo>
                <a:cubicBezTo>
                  <a:pt x="4795295" y="-33236"/>
                  <a:pt x="4718986" y="587"/>
                  <a:pt x="4804887" y="0"/>
                </a:cubicBezTo>
                <a:cubicBezTo>
                  <a:pt x="4890788" y="-587"/>
                  <a:pt x="5243947" y="7888"/>
                  <a:pt x="5366862" y="0"/>
                </a:cubicBezTo>
                <a:cubicBezTo>
                  <a:pt x="5489778" y="-7888"/>
                  <a:pt x="5753988" y="54603"/>
                  <a:pt x="5928837" y="0"/>
                </a:cubicBezTo>
                <a:cubicBezTo>
                  <a:pt x="6103686" y="-54603"/>
                  <a:pt x="6112601" y="28027"/>
                  <a:pt x="6237923" y="0"/>
                </a:cubicBezTo>
                <a:cubicBezTo>
                  <a:pt x="6363245" y="-28027"/>
                  <a:pt x="6509391" y="42293"/>
                  <a:pt x="6631306" y="0"/>
                </a:cubicBezTo>
                <a:cubicBezTo>
                  <a:pt x="6753221" y="-42293"/>
                  <a:pt x="7197260" y="81127"/>
                  <a:pt x="7361873" y="0"/>
                </a:cubicBezTo>
                <a:cubicBezTo>
                  <a:pt x="7526486" y="-81127"/>
                  <a:pt x="7911866" y="63382"/>
                  <a:pt x="8429626" y="0"/>
                </a:cubicBezTo>
                <a:cubicBezTo>
                  <a:pt x="8448608" y="146992"/>
                  <a:pt x="8408697" y="193381"/>
                  <a:pt x="8429626" y="300776"/>
                </a:cubicBezTo>
                <a:cubicBezTo>
                  <a:pt x="8450555" y="408171"/>
                  <a:pt x="8414350" y="453205"/>
                  <a:pt x="8429626" y="601551"/>
                </a:cubicBezTo>
                <a:cubicBezTo>
                  <a:pt x="8303882" y="612423"/>
                  <a:pt x="8001272" y="542852"/>
                  <a:pt x="7867651" y="601551"/>
                </a:cubicBezTo>
                <a:cubicBezTo>
                  <a:pt x="7734031" y="660250"/>
                  <a:pt x="7523251" y="565405"/>
                  <a:pt x="7221380" y="601551"/>
                </a:cubicBezTo>
                <a:cubicBezTo>
                  <a:pt x="6919509" y="637697"/>
                  <a:pt x="6842597" y="550986"/>
                  <a:pt x="6659405" y="601551"/>
                </a:cubicBezTo>
                <a:cubicBezTo>
                  <a:pt x="6476214" y="652116"/>
                  <a:pt x="6450329" y="556300"/>
                  <a:pt x="6266022" y="601551"/>
                </a:cubicBezTo>
                <a:cubicBezTo>
                  <a:pt x="6081715" y="646802"/>
                  <a:pt x="5804814" y="599428"/>
                  <a:pt x="5619751" y="601551"/>
                </a:cubicBezTo>
                <a:cubicBezTo>
                  <a:pt x="5434688" y="603674"/>
                  <a:pt x="5218017" y="571516"/>
                  <a:pt x="4973479" y="601551"/>
                </a:cubicBezTo>
                <a:cubicBezTo>
                  <a:pt x="4728941" y="631586"/>
                  <a:pt x="4549266" y="558961"/>
                  <a:pt x="4327208" y="601551"/>
                </a:cubicBezTo>
                <a:cubicBezTo>
                  <a:pt x="4105150" y="644141"/>
                  <a:pt x="3810808" y="587402"/>
                  <a:pt x="3596640" y="601551"/>
                </a:cubicBezTo>
                <a:cubicBezTo>
                  <a:pt x="3382472" y="615700"/>
                  <a:pt x="3306199" y="588779"/>
                  <a:pt x="3034665" y="601551"/>
                </a:cubicBezTo>
                <a:cubicBezTo>
                  <a:pt x="2763131" y="614323"/>
                  <a:pt x="2724730" y="597835"/>
                  <a:pt x="2641283" y="601551"/>
                </a:cubicBezTo>
                <a:cubicBezTo>
                  <a:pt x="2557836" y="605267"/>
                  <a:pt x="2340599" y="545457"/>
                  <a:pt x="2163604" y="601551"/>
                </a:cubicBezTo>
                <a:cubicBezTo>
                  <a:pt x="1986609" y="657645"/>
                  <a:pt x="1891201" y="554341"/>
                  <a:pt x="1685925" y="601551"/>
                </a:cubicBezTo>
                <a:cubicBezTo>
                  <a:pt x="1480649" y="648761"/>
                  <a:pt x="1502846" y="571062"/>
                  <a:pt x="1376839" y="601551"/>
                </a:cubicBezTo>
                <a:cubicBezTo>
                  <a:pt x="1250832" y="632040"/>
                  <a:pt x="1095158" y="573293"/>
                  <a:pt x="814864" y="601551"/>
                </a:cubicBezTo>
                <a:cubicBezTo>
                  <a:pt x="534571" y="629809"/>
                  <a:pt x="597017" y="575774"/>
                  <a:pt x="505778" y="601551"/>
                </a:cubicBezTo>
                <a:cubicBezTo>
                  <a:pt x="414539" y="627328"/>
                  <a:pt x="171103" y="579462"/>
                  <a:pt x="0" y="601551"/>
                </a:cubicBezTo>
                <a:cubicBezTo>
                  <a:pt x="-12771" y="468853"/>
                  <a:pt x="16490" y="440311"/>
                  <a:pt x="0" y="306791"/>
                </a:cubicBezTo>
                <a:cubicBezTo>
                  <a:pt x="-16490" y="173271"/>
                  <a:pt x="2113" y="72642"/>
                  <a:pt x="0" y="0"/>
                </a:cubicBezTo>
                <a:close/>
              </a:path>
            </a:pathLst>
          </a:custGeom>
          <a:solidFill>
            <a:srgbClr val="FFC000">
              <a:alpha val="30000"/>
            </a:srgb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414156683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3200" b="1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CORRELAÇÃO LINEAR NEGATIVA PERFEITA</a:t>
            </a:r>
          </a:p>
        </p:txBody>
      </p:sp>
    </p:spTree>
    <p:extLst>
      <p:ext uri="{BB962C8B-B14F-4D97-AF65-F5344CB8AC3E}">
        <p14:creationId xmlns:p14="http://schemas.microsoft.com/office/powerpoint/2010/main" val="142618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500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500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5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0" dur="50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3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 uiExpand="1" build="p" animBg="1"/>
      <p:bldP spid="25" grpId="0" uiExpand="1" build="p" animBg="1"/>
      <p:bldP spid="27" grpId="0" uiExpand="1" build="p" animBg="1"/>
      <p:bldP spid="33" grpId="0" animBg="1"/>
      <p:bldP spid="34" grpId="0" animBg="1"/>
      <p:bldP spid="3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" y="362407"/>
            <a:ext cx="7620001" cy="857250"/>
          </a:xfrm>
        </p:spPr>
        <p:txBody>
          <a:bodyPr>
            <a:normAutofit/>
          </a:bodyPr>
          <a:lstStyle/>
          <a:p>
            <a:r>
              <a:rPr lang="pt-BR" sz="3800" dirty="0">
                <a:solidFill>
                  <a:schemeClr val="bg1"/>
                </a:solidFill>
                <a:latin typeface="Modern Love" panose="04090805081005020601" pitchFamily="82" charset="0"/>
              </a:rPr>
              <a:t>Coeficiente de correlação linear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							Regressão e Correlação, p.</a:t>
            </a:r>
            <a:fld id="{8F8511E7-48A6-4275-A45E-90A3674DD20B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pPr algn="ctr"/>
              <a:t>25</a:t>
            </a:fld>
            <a:endParaRPr lang="pt-BR" sz="1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ela 6">
                <a:extLst>
                  <a:ext uri="{FF2B5EF4-FFF2-40B4-BE49-F238E27FC236}">
                    <a16:creationId xmlns:a16="http://schemas.microsoft.com/office/drawing/2014/main" id="{F08A9710-59D1-28DD-A188-25477B3C5C8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54476203"/>
                  </p:ext>
                </p:extLst>
              </p:nvPr>
            </p:nvGraphicFramePr>
            <p:xfrm>
              <a:off x="0" y="30275"/>
              <a:ext cx="12230100" cy="676676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609850">
                      <a:extLst>
                        <a:ext uri="{9D8B030D-6E8A-4147-A177-3AD203B41FA5}">
                          <a16:colId xmlns:a16="http://schemas.microsoft.com/office/drawing/2014/main" val="1181813900"/>
                        </a:ext>
                      </a:extLst>
                    </a:gridCol>
                    <a:gridCol w="2552700">
                      <a:extLst>
                        <a:ext uri="{9D8B030D-6E8A-4147-A177-3AD203B41FA5}">
                          <a16:colId xmlns:a16="http://schemas.microsoft.com/office/drawing/2014/main" val="4029074420"/>
                        </a:ext>
                      </a:extLst>
                    </a:gridCol>
                    <a:gridCol w="2324100">
                      <a:extLst>
                        <a:ext uri="{9D8B030D-6E8A-4147-A177-3AD203B41FA5}">
                          <a16:colId xmlns:a16="http://schemas.microsoft.com/office/drawing/2014/main" val="79687200"/>
                        </a:ext>
                      </a:extLst>
                    </a:gridCol>
                    <a:gridCol w="2247900">
                      <a:extLst>
                        <a:ext uri="{9D8B030D-6E8A-4147-A177-3AD203B41FA5}">
                          <a16:colId xmlns:a16="http://schemas.microsoft.com/office/drawing/2014/main" val="2463690942"/>
                        </a:ext>
                      </a:extLst>
                    </a:gridCol>
                    <a:gridCol w="2495550">
                      <a:extLst>
                        <a:ext uri="{9D8B030D-6E8A-4147-A177-3AD203B41FA5}">
                          <a16:colId xmlns:a16="http://schemas.microsoft.com/office/drawing/2014/main" val="1028928346"/>
                        </a:ext>
                      </a:extLst>
                    </a:gridCol>
                  </a:tblGrid>
                  <a:tr h="114143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3200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Teste 1 (x)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3200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Teste 2 (y)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pt-BR" sz="245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pt-BR" sz="3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pt-BR" sz="3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818660"/>
                      </a:ext>
                    </a:extLst>
                  </a:tr>
                  <a:tr h="4463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77210148"/>
                      </a:ext>
                    </a:extLst>
                  </a:tr>
                  <a:tr h="4463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55045303"/>
                      </a:ext>
                    </a:extLst>
                  </a:tr>
                  <a:tr h="4463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53507106"/>
                      </a:ext>
                    </a:extLst>
                  </a:tr>
                  <a:tr h="4463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28000831"/>
                      </a:ext>
                    </a:extLst>
                  </a:tr>
                  <a:tr h="4463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02053453"/>
                      </a:ext>
                    </a:extLst>
                  </a:tr>
                  <a:tr h="4463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01070930"/>
                      </a:ext>
                    </a:extLst>
                  </a:tr>
                  <a:tr h="4463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71209233"/>
                      </a:ext>
                    </a:extLst>
                  </a:tr>
                  <a:tr h="4463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93371543"/>
                      </a:ext>
                    </a:extLst>
                  </a:tr>
                  <a:tr h="4463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14381021"/>
                      </a:ext>
                    </a:extLst>
                  </a:tr>
                  <a:tr h="4463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52687992"/>
                      </a:ext>
                    </a:extLst>
                  </a:tr>
                  <a:tr h="938265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nary>
                                  <m:naryPr>
                                    <m:chr m:val="∑"/>
                                    <m:subHide m:val="on"/>
                                    <m:supHide m:val="on"/>
                                    <m:ctrlPr>
                                      <a:rPr lang="pt-BR" sz="2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r>
                                      <a:rPr lang="pt-BR" sz="2400" b="1" i="1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</m:nary>
                                <m:r>
                                  <a:rPr lang="pt-BR" sz="2400" b="1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pt-BR" sz="2400" b="1" i="1" smtClean="0">
                                    <a:latin typeface="Cambria Math" panose="02040503050406030204" pitchFamily="18" charset="0"/>
                                  </a:rPr>
                                  <m:t>𝟔𝟓</m:t>
                                </m:r>
                              </m:oMath>
                            </m:oMathPara>
                          </a14:m>
                          <a:endParaRPr lang="pt-BR" sz="2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nary>
                                  <m:naryPr>
                                    <m:chr m:val="∑"/>
                                    <m:subHide m:val="on"/>
                                    <m:supHide m:val="on"/>
                                    <m:ctrlPr>
                                      <a:rPr lang="pt-BR" sz="2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r>
                                      <a:rPr lang="pt-BR" sz="2400" b="1" i="1" smtClean="0">
                                        <a:latin typeface="Cambria Math" panose="02040503050406030204" pitchFamily="18" charset="0"/>
                                      </a:rPr>
                                      <m:t>𝒚</m:t>
                                    </m:r>
                                  </m:e>
                                </m:nary>
                                <m:r>
                                  <a:rPr lang="pt-BR" sz="2400" b="1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pt-BR" sz="2400" b="1" i="1" smtClean="0">
                                    <a:latin typeface="Cambria Math" panose="02040503050406030204" pitchFamily="18" charset="0"/>
                                  </a:rPr>
                                  <m:t>𝟔𝟓</m:t>
                                </m:r>
                              </m:oMath>
                            </m:oMathPara>
                          </a14:m>
                          <a:endParaRPr lang="pt-BR" sz="2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pt-BR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pt-BR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pt-BR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694659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ela 6">
                <a:extLst>
                  <a:ext uri="{FF2B5EF4-FFF2-40B4-BE49-F238E27FC236}">
                    <a16:creationId xmlns:a16="http://schemas.microsoft.com/office/drawing/2014/main" id="{F08A9710-59D1-28DD-A188-25477B3C5C8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54476203"/>
                  </p:ext>
                </p:extLst>
              </p:nvPr>
            </p:nvGraphicFramePr>
            <p:xfrm>
              <a:off x="0" y="30275"/>
              <a:ext cx="12230100" cy="676676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609850">
                      <a:extLst>
                        <a:ext uri="{9D8B030D-6E8A-4147-A177-3AD203B41FA5}">
                          <a16:colId xmlns:a16="http://schemas.microsoft.com/office/drawing/2014/main" val="1181813900"/>
                        </a:ext>
                      </a:extLst>
                    </a:gridCol>
                    <a:gridCol w="2552700">
                      <a:extLst>
                        <a:ext uri="{9D8B030D-6E8A-4147-A177-3AD203B41FA5}">
                          <a16:colId xmlns:a16="http://schemas.microsoft.com/office/drawing/2014/main" val="4029074420"/>
                        </a:ext>
                      </a:extLst>
                    </a:gridCol>
                    <a:gridCol w="2324100">
                      <a:extLst>
                        <a:ext uri="{9D8B030D-6E8A-4147-A177-3AD203B41FA5}">
                          <a16:colId xmlns:a16="http://schemas.microsoft.com/office/drawing/2014/main" val="79687200"/>
                        </a:ext>
                      </a:extLst>
                    </a:gridCol>
                    <a:gridCol w="2247900">
                      <a:extLst>
                        <a:ext uri="{9D8B030D-6E8A-4147-A177-3AD203B41FA5}">
                          <a16:colId xmlns:a16="http://schemas.microsoft.com/office/drawing/2014/main" val="2463690942"/>
                        </a:ext>
                      </a:extLst>
                    </a:gridCol>
                    <a:gridCol w="2495550">
                      <a:extLst>
                        <a:ext uri="{9D8B030D-6E8A-4147-A177-3AD203B41FA5}">
                          <a16:colId xmlns:a16="http://schemas.microsoft.com/office/drawing/2014/main" val="1028928346"/>
                        </a:ext>
                      </a:extLst>
                    </a:gridCol>
                  </a:tblGrid>
                  <a:tr h="114143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3200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Teste 1 (x)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3200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Teste 2 (y)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pt-BR" sz="245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pt-BR" sz="3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pt-BR" sz="3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818660"/>
                      </a:ext>
                    </a:extLst>
                  </a:tr>
                  <a:tr h="4648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77210148"/>
                      </a:ext>
                    </a:extLst>
                  </a:tr>
                  <a:tr h="4648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55045303"/>
                      </a:ext>
                    </a:extLst>
                  </a:tr>
                  <a:tr h="4648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53507106"/>
                      </a:ext>
                    </a:extLst>
                  </a:tr>
                  <a:tr h="4648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28000831"/>
                      </a:ext>
                    </a:extLst>
                  </a:tr>
                  <a:tr h="4648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02053453"/>
                      </a:ext>
                    </a:extLst>
                  </a:tr>
                  <a:tr h="4648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01070930"/>
                      </a:ext>
                    </a:extLst>
                  </a:tr>
                  <a:tr h="4648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71209233"/>
                      </a:ext>
                    </a:extLst>
                  </a:tr>
                  <a:tr h="4648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93371543"/>
                      </a:ext>
                    </a:extLst>
                  </a:tr>
                  <a:tr h="4648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14381021"/>
                      </a:ext>
                    </a:extLst>
                  </a:tr>
                  <a:tr h="4648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52687992"/>
                      </a:ext>
                    </a:extLst>
                  </a:tr>
                  <a:tr h="977138"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4"/>
                          <a:stretch>
                            <a:fillRect l="-467" t="-597516" r="-369860" b="-12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4"/>
                          <a:stretch>
                            <a:fillRect l="-102625" t="-597516" r="-277804" b="-12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pt-BR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pt-BR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pt-BR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6946590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17827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" y="362407"/>
            <a:ext cx="7620001" cy="857250"/>
          </a:xfrm>
        </p:spPr>
        <p:txBody>
          <a:bodyPr>
            <a:normAutofit/>
          </a:bodyPr>
          <a:lstStyle/>
          <a:p>
            <a:r>
              <a:rPr lang="pt-BR" sz="3800" dirty="0">
                <a:solidFill>
                  <a:schemeClr val="bg1"/>
                </a:solidFill>
                <a:latin typeface="Modern Love" panose="04090805081005020601" pitchFamily="82" charset="0"/>
              </a:rPr>
              <a:t>Coeficiente de correlação linear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							Regressão e Correlação, p.</a:t>
            </a:r>
            <a:fld id="{8F8511E7-48A6-4275-A45E-90A3674DD20B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pPr algn="ctr"/>
              <a:t>26</a:t>
            </a:fld>
            <a:endParaRPr lang="pt-BR" sz="1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ela 6">
                <a:extLst>
                  <a:ext uri="{FF2B5EF4-FFF2-40B4-BE49-F238E27FC236}">
                    <a16:creationId xmlns:a16="http://schemas.microsoft.com/office/drawing/2014/main" id="{F08A9710-59D1-28DD-A188-25477B3C5C8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27369288"/>
                  </p:ext>
                </p:extLst>
              </p:nvPr>
            </p:nvGraphicFramePr>
            <p:xfrm>
              <a:off x="0" y="30275"/>
              <a:ext cx="12230100" cy="676676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609850">
                      <a:extLst>
                        <a:ext uri="{9D8B030D-6E8A-4147-A177-3AD203B41FA5}">
                          <a16:colId xmlns:a16="http://schemas.microsoft.com/office/drawing/2014/main" val="1181813900"/>
                        </a:ext>
                      </a:extLst>
                    </a:gridCol>
                    <a:gridCol w="2552700">
                      <a:extLst>
                        <a:ext uri="{9D8B030D-6E8A-4147-A177-3AD203B41FA5}">
                          <a16:colId xmlns:a16="http://schemas.microsoft.com/office/drawing/2014/main" val="4029074420"/>
                        </a:ext>
                      </a:extLst>
                    </a:gridCol>
                    <a:gridCol w="2324100">
                      <a:extLst>
                        <a:ext uri="{9D8B030D-6E8A-4147-A177-3AD203B41FA5}">
                          <a16:colId xmlns:a16="http://schemas.microsoft.com/office/drawing/2014/main" val="79687200"/>
                        </a:ext>
                      </a:extLst>
                    </a:gridCol>
                    <a:gridCol w="2247900">
                      <a:extLst>
                        <a:ext uri="{9D8B030D-6E8A-4147-A177-3AD203B41FA5}">
                          <a16:colId xmlns:a16="http://schemas.microsoft.com/office/drawing/2014/main" val="2463690942"/>
                        </a:ext>
                      </a:extLst>
                    </a:gridCol>
                    <a:gridCol w="2495550">
                      <a:extLst>
                        <a:ext uri="{9D8B030D-6E8A-4147-A177-3AD203B41FA5}">
                          <a16:colId xmlns:a16="http://schemas.microsoft.com/office/drawing/2014/main" val="1028928346"/>
                        </a:ext>
                      </a:extLst>
                    </a:gridCol>
                  </a:tblGrid>
                  <a:tr h="114143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3200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Teste 1 (x)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3200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Teste 2 (y)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pt-BR" sz="3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BR" sz="3600" b="1" i="1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pt-BR" sz="3600" b="1" i="1" smtClean="0"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pt-BR" sz="3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BR" sz="3600" b="1" i="1" smtClean="0">
                                        <a:latin typeface="Cambria Math" panose="02040503050406030204" pitchFamily="18" charset="0"/>
                                      </a:rPr>
                                      <m:t>𝒚</m:t>
                                    </m:r>
                                  </m:e>
                                  <m:sub>
                                    <m:r>
                                      <a:rPr lang="pt-BR" sz="3600" b="1" i="1" smtClean="0"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pt-BR" sz="3600" dirty="0"/>
                        </a:p>
                        <a:p>
                          <a:endParaRPr lang="pt-BR" sz="245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pt-BR" sz="3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pt-BR" sz="3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818660"/>
                      </a:ext>
                    </a:extLst>
                  </a:tr>
                  <a:tr h="4463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77210148"/>
                      </a:ext>
                    </a:extLst>
                  </a:tr>
                  <a:tr h="4463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55045303"/>
                      </a:ext>
                    </a:extLst>
                  </a:tr>
                  <a:tr h="4463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53507106"/>
                      </a:ext>
                    </a:extLst>
                  </a:tr>
                  <a:tr h="4463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28000831"/>
                      </a:ext>
                    </a:extLst>
                  </a:tr>
                  <a:tr h="4463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02053453"/>
                      </a:ext>
                    </a:extLst>
                  </a:tr>
                  <a:tr h="4463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01070930"/>
                      </a:ext>
                    </a:extLst>
                  </a:tr>
                  <a:tr h="4463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71209233"/>
                      </a:ext>
                    </a:extLst>
                  </a:tr>
                  <a:tr h="4463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93371543"/>
                      </a:ext>
                    </a:extLst>
                  </a:tr>
                  <a:tr h="4463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14381021"/>
                      </a:ext>
                    </a:extLst>
                  </a:tr>
                  <a:tr h="4463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52687992"/>
                      </a:ext>
                    </a:extLst>
                  </a:tr>
                  <a:tr h="938265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nary>
                                  <m:naryPr>
                                    <m:chr m:val="∑"/>
                                    <m:subHide m:val="on"/>
                                    <m:supHide m:val="on"/>
                                    <m:ctrlPr>
                                      <a:rPr lang="pt-BR" sz="2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r>
                                      <a:rPr lang="pt-BR" sz="2400" b="1" i="1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</m:nary>
                                <m:r>
                                  <a:rPr lang="pt-BR" sz="2400" b="1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pt-BR" sz="2400" b="1" i="1" smtClean="0">
                                    <a:latin typeface="Cambria Math" panose="02040503050406030204" pitchFamily="18" charset="0"/>
                                  </a:rPr>
                                  <m:t>𝟔𝟓</m:t>
                                </m:r>
                              </m:oMath>
                            </m:oMathPara>
                          </a14:m>
                          <a:endParaRPr lang="pt-BR" sz="2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nary>
                                  <m:naryPr>
                                    <m:chr m:val="∑"/>
                                    <m:subHide m:val="on"/>
                                    <m:supHide m:val="on"/>
                                    <m:ctrlPr>
                                      <a:rPr lang="pt-BR" sz="2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r>
                                      <a:rPr lang="pt-BR" sz="2400" b="1" i="1" smtClean="0">
                                        <a:latin typeface="Cambria Math" panose="02040503050406030204" pitchFamily="18" charset="0"/>
                                      </a:rPr>
                                      <m:t>𝒚</m:t>
                                    </m:r>
                                  </m:e>
                                </m:nary>
                                <m:r>
                                  <a:rPr lang="pt-BR" sz="2400" b="1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pt-BR" sz="2400" b="1" i="1" smtClean="0">
                                    <a:latin typeface="Cambria Math" panose="02040503050406030204" pitchFamily="18" charset="0"/>
                                  </a:rPr>
                                  <m:t>𝟔𝟓</m:t>
                                </m:r>
                              </m:oMath>
                            </m:oMathPara>
                          </a14:m>
                          <a:endParaRPr lang="pt-BR" sz="2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pt-BR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pt-BR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pt-BR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694659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ela 6">
                <a:extLst>
                  <a:ext uri="{FF2B5EF4-FFF2-40B4-BE49-F238E27FC236}">
                    <a16:creationId xmlns:a16="http://schemas.microsoft.com/office/drawing/2014/main" id="{F08A9710-59D1-28DD-A188-25477B3C5C8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27369288"/>
                  </p:ext>
                </p:extLst>
              </p:nvPr>
            </p:nvGraphicFramePr>
            <p:xfrm>
              <a:off x="0" y="30275"/>
              <a:ext cx="12230100" cy="676676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609850">
                      <a:extLst>
                        <a:ext uri="{9D8B030D-6E8A-4147-A177-3AD203B41FA5}">
                          <a16:colId xmlns:a16="http://schemas.microsoft.com/office/drawing/2014/main" val="1181813900"/>
                        </a:ext>
                      </a:extLst>
                    </a:gridCol>
                    <a:gridCol w="2552700">
                      <a:extLst>
                        <a:ext uri="{9D8B030D-6E8A-4147-A177-3AD203B41FA5}">
                          <a16:colId xmlns:a16="http://schemas.microsoft.com/office/drawing/2014/main" val="4029074420"/>
                        </a:ext>
                      </a:extLst>
                    </a:gridCol>
                    <a:gridCol w="2324100">
                      <a:extLst>
                        <a:ext uri="{9D8B030D-6E8A-4147-A177-3AD203B41FA5}">
                          <a16:colId xmlns:a16="http://schemas.microsoft.com/office/drawing/2014/main" val="79687200"/>
                        </a:ext>
                      </a:extLst>
                    </a:gridCol>
                    <a:gridCol w="2247900">
                      <a:extLst>
                        <a:ext uri="{9D8B030D-6E8A-4147-A177-3AD203B41FA5}">
                          <a16:colId xmlns:a16="http://schemas.microsoft.com/office/drawing/2014/main" val="2463690942"/>
                        </a:ext>
                      </a:extLst>
                    </a:gridCol>
                    <a:gridCol w="2495550">
                      <a:extLst>
                        <a:ext uri="{9D8B030D-6E8A-4147-A177-3AD203B41FA5}">
                          <a16:colId xmlns:a16="http://schemas.microsoft.com/office/drawing/2014/main" val="1028928346"/>
                        </a:ext>
                      </a:extLst>
                    </a:gridCol>
                  </a:tblGrid>
                  <a:tr h="114143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3200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Teste 1 (x)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3200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Teste 2 (y)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4"/>
                          <a:stretch>
                            <a:fillRect l="-222251" t="-5851" r="-204712" b="-49255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:endParaRPr lang="pt-BR" sz="3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pt-BR" sz="3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818660"/>
                      </a:ext>
                    </a:extLst>
                  </a:tr>
                  <a:tr h="4648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77210148"/>
                      </a:ext>
                    </a:extLst>
                  </a:tr>
                  <a:tr h="4648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55045303"/>
                      </a:ext>
                    </a:extLst>
                  </a:tr>
                  <a:tr h="4648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53507106"/>
                      </a:ext>
                    </a:extLst>
                  </a:tr>
                  <a:tr h="4648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28000831"/>
                      </a:ext>
                    </a:extLst>
                  </a:tr>
                  <a:tr h="4648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02053453"/>
                      </a:ext>
                    </a:extLst>
                  </a:tr>
                  <a:tr h="4648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01070930"/>
                      </a:ext>
                    </a:extLst>
                  </a:tr>
                  <a:tr h="4648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71209233"/>
                      </a:ext>
                    </a:extLst>
                  </a:tr>
                  <a:tr h="4648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93371543"/>
                      </a:ext>
                    </a:extLst>
                  </a:tr>
                  <a:tr h="4648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14381021"/>
                      </a:ext>
                    </a:extLst>
                  </a:tr>
                  <a:tr h="4648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52687992"/>
                      </a:ext>
                    </a:extLst>
                  </a:tr>
                  <a:tr h="977138"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4"/>
                          <a:stretch>
                            <a:fillRect l="-467" t="-597516" r="-369860" b="-12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4"/>
                          <a:stretch>
                            <a:fillRect l="-102625" t="-597516" r="-277804" b="-12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pt-BR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pt-BR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pt-BR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6946590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02475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" y="362407"/>
            <a:ext cx="7620001" cy="857250"/>
          </a:xfrm>
        </p:spPr>
        <p:txBody>
          <a:bodyPr>
            <a:normAutofit/>
          </a:bodyPr>
          <a:lstStyle/>
          <a:p>
            <a:r>
              <a:rPr lang="pt-BR" sz="3800" dirty="0">
                <a:solidFill>
                  <a:schemeClr val="bg1"/>
                </a:solidFill>
                <a:latin typeface="Modern Love" panose="04090805081005020601" pitchFamily="82" charset="0"/>
              </a:rPr>
              <a:t>Coeficiente de correlação linear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							Regressão e Correlação, p.</a:t>
            </a:r>
            <a:fld id="{8F8511E7-48A6-4275-A45E-90A3674DD20B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pPr algn="ctr"/>
              <a:t>27</a:t>
            </a:fld>
            <a:endParaRPr lang="pt-BR" sz="1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ela 6">
                <a:extLst>
                  <a:ext uri="{FF2B5EF4-FFF2-40B4-BE49-F238E27FC236}">
                    <a16:creationId xmlns:a16="http://schemas.microsoft.com/office/drawing/2014/main" id="{F08A9710-59D1-28DD-A188-25477B3C5C8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87980189"/>
                  </p:ext>
                </p:extLst>
              </p:nvPr>
            </p:nvGraphicFramePr>
            <p:xfrm>
              <a:off x="0" y="30275"/>
              <a:ext cx="12230100" cy="681405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609850">
                      <a:extLst>
                        <a:ext uri="{9D8B030D-6E8A-4147-A177-3AD203B41FA5}">
                          <a16:colId xmlns:a16="http://schemas.microsoft.com/office/drawing/2014/main" val="1181813900"/>
                        </a:ext>
                      </a:extLst>
                    </a:gridCol>
                    <a:gridCol w="2552700">
                      <a:extLst>
                        <a:ext uri="{9D8B030D-6E8A-4147-A177-3AD203B41FA5}">
                          <a16:colId xmlns:a16="http://schemas.microsoft.com/office/drawing/2014/main" val="4029074420"/>
                        </a:ext>
                      </a:extLst>
                    </a:gridCol>
                    <a:gridCol w="2324100">
                      <a:extLst>
                        <a:ext uri="{9D8B030D-6E8A-4147-A177-3AD203B41FA5}">
                          <a16:colId xmlns:a16="http://schemas.microsoft.com/office/drawing/2014/main" val="79687200"/>
                        </a:ext>
                      </a:extLst>
                    </a:gridCol>
                    <a:gridCol w="2247900">
                      <a:extLst>
                        <a:ext uri="{9D8B030D-6E8A-4147-A177-3AD203B41FA5}">
                          <a16:colId xmlns:a16="http://schemas.microsoft.com/office/drawing/2014/main" val="2463690942"/>
                        </a:ext>
                      </a:extLst>
                    </a:gridCol>
                    <a:gridCol w="2495550">
                      <a:extLst>
                        <a:ext uri="{9D8B030D-6E8A-4147-A177-3AD203B41FA5}">
                          <a16:colId xmlns:a16="http://schemas.microsoft.com/office/drawing/2014/main" val="1028928346"/>
                        </a:ext>
                      </a:extLst>
                    </a:gridCol>
                  </a:tblGrid>
                  <a:tr h="114143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3200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Teste 1 (x)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3200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Teste 2 (y)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pt-BR" sz="3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BR" sz="3600" b="1" i="1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pt-BR" sz="3600" b="1" i="1" smtClean="0"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pt-BR" sz="3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BR" sz="3600" b="1" i="1" smtClean="0">
                                        <a:latin typeface="Cambria Math" panose="02040503050406030204" pitchFamily="18" charset="0"/>
                                      </a:rPr>
                                      <m:t>𝒚</m:t>
                                    </m:r>
                                  </m:e>
                                  <m:sub>
                                    <m:r>
                                      <a:rPr lang="pt-BR" sz="3600" b="1" i="1" smtClean="0"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pt-BR" sz="3600" dirty="0"/>
                        </a:p>
                        <a:p>
                          <a:endParaRPr lang="pt-BR" sz="245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pt-BR" sz="3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BR" sz="3600" b="1" i="1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pt-BR" sz="3600" b="1" i="1" smtClean="0"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  <m:r>
                                  <a:rPr lang="pt-BR" sz="3600" b="1" i="1" smtClean="0">
                                    <a:latin typeface="Cambria Math" panose="02040503050406030204" pitchFamily="18" charset="0"/>
                                  </a:rPr>
                                  <m:t>²</m:t>
                                </m:r>
                              </m:oMath>
                            </m:oMathPara>
                          </a14:m>
                          <a:endParaRPr lang="pt-BR" sz="3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pt-BR" sz="3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BR" sz="3600" b="1" i="1" smtClean="0">
                                        <a:latin typeface="Cambria Math" panose="02040503050406030204" pitchFamily="18" charset="0"/>
                                      </a:rPr>
                                      <m:t>𝒚</m:t>
                                    </m:r>
                                  </m:e>
                                  <m:sub>
                                    <m:r>
                                      <a:rPr lang="pt-BR" sz="3600" b="1" i="1" smtClean="0"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  <m:r>
                                  <a:rPr lang="pt-BR" sz="3600" b="1" i="1" smtClean="0">
                                    <a:latin typeface="Cambria Math" panose="02040503050406030204" pitchFamily="18" charset="0"/>
                                  </a:rPr>
                                  <m:t>²</m:t>
                                </m:r>
                              </m:oMath>
                            </m:oMathPara>
                          </a14:m>
                          <a:endParaRPr lang="pt-BR" sz="3600" dirty="0"/>
                        </a:p>
                        <a:p>
                          <a:endParaRPr lang="pt-BR" sz="3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818660"/>
                      </a:ext>
                    </a:extLst>
                  </a:tr>
                  <a:tr h="4463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30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77210148"/>
                      </a:ext>
                    </a:extLst>
                  </a:tr>
                  <a:tr h="4463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72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55045303"/>
                      </a:ext>
                    </a:extLst>
                  </a:tr>
                  <a:tr h="4463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56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53507106"/>
                      </a:ext>
                    </a:extLst>
                  </a:tr>
                  <a:tr h="4463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100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28000831"/>
                      </a:ext>
                    </a:extLst>
                  </a:tr>
                  <a:tr h="4463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30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02053453"/>
                      </a:ext>
                    </a:extLst>
                  </a:tr>
                  <a:tr h="4463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49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01070930"/>
                      </a:ext>
                    </a:extLst>
                  </a:tr>
                  <a:tr h="4463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72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71209233"/>
                      </a:ext>
                    </a:extLst>
                  </a:tr>
                  <a:tr h="4463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12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93371543"/>
                      </a:ext>
                    </a:extLst>
                  </a:tr>
                  <a:tr h="4463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48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14381021"/>
                      </a:ext>
                    </a:extLst>
                  </a:tr>
                  <a:tr h="4463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52687992"/>
                      </a:ext>
                    </a:extLst>
                  </a:tr>
                  <a:tr h="938265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nary>
                                  <m:naryPr>
                                    <m:chr m:val="∑"/>
                                    <m:subHide m:val="on"/>
                                    <m:supHide m:val="on"/>
                                    <m:ctrlPr>
                                      <a:rPr lang="pt-BR" sz="2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r>
                                      <a:rPr lang="pt-BR" sz="2400" b="1" i="1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</m:nary>
                                <m:r>
                                  <a:rPr lang="pt-BR" sz="2400" b="1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pt-BR" sz="2400" b="1" i="1" smtClean="0">
                                    <a:latin typeface="Cambria Math" panose="02040503050406030204" pitchFamily="18" charset="0"/>
                                  </a:rPr>
                                  <m:t>𝟔𝟓</m:t>
                                </m:r>
                              </m:oMath>
                            </m:oMathPara>
                          </a14:m>
                          <a:endParaRPr lang="pt-BR" sz="2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nary>
                                  <m:naryPr>
                                    <m:chr m:val="∑"/>
                                    <m:subHide m:val="on"/>
                                    <m:supHide m:val="on"/>
                                    <m:ctrlPr>
                                      <a:rPr lang="pt-BR" sz="2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r>
                                      <a:rPr lang="pt-BR" sz="2400" b="1" i="1" smtClean="0">
                                        <a:latin typeface="Cambria Math" panose="02040503050406030204" pitchFamily="18" charset="0"/>
                                      </a:rPr>
                                      <m:t>𝒚</m:t>
                                    </m:r>
                                  </m:e>
                                </m:nary>
                                <m:r>
                                  <a:rPr lang="pt-BR" sz="2400" b="1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pt-BR" sz="2400" b="1" i="1" smtClean="0">
                                    <a:latin typeface="Cambria Math" panose="02040503050406030204" pitchFamily="18" charset="0"/>
                                  </a:rPr>
                                  <m:t>𝟔𝟓</m:t>
                                </m:r>
                              </m:oMath>
                            </m:oMathPara>
                          </a14:m>
                          <a:endParaRPr lang="pt-BR" sz="2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nary>
                                  <m:naryPr>
                                    <m:chr m:val="∑"/>
                                    <m:subHide m:val="on"/>
                                    <m:supHide m:val="on"/>
                                    <m:ctrlPr>
                                      <a:rPr lang="pt-BR" sz="2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pt-BR" sz="24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pt-BR" sz="2400" b="1" i="1" smtClean="0">
                                            <a:latin typeface="Cambria Math" panose="02040503050406030204" pitchFamily="18" charset="0"/>
                                          </a:rPr>
                                          <m:t>𝒙</m:t>
                                        </m:r>
                                      </m:e>
                                      <m:sub>
                                        <m:r>
                                          <a:rPr lang="pt-BR" sz="2400" b="1" i="1" smtClean="0">
                                            <a:latin typeface="Cambria Math" panose="02040503050406030204" pitchFamily="18" charset="0"/>
                                          </a:rPr>
                                          <m:t>𝒊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pt-BR" sz="24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pt-BR" sz="2400" b="1" i="1" smtClean="0">
                                            <a:latin typeface="Cambria Math" panose="02040503050406030204" pitchFamily="18" charset="0"/>
                                          </a:rPr>
                                          <m:t>𝒚</m:t>
                                        </m:r>
                                      </m:e>
                                      <m:sub>
                                        <m:r>
                                          <a:rPr lang="pt-BR" sz="2400" b="1" i="1" smtClean="0">
                                            <a:latin typeface="Cambria Math" panose="02040503050406030204" pitchFamily="18" charset="0"/>
                                          </a:rPr>
                                          <m:t>𝒊</m:t>
                                        </m:r>
                                      </m:sub>
                                    </m:sSub>
                                  </m:e>
                                </m:nary>
                                <m:r>
                                  <a:rPr lang="pt-BR" sz="2400" b="1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pt-BR" sz="2400" b="1" i="1" smtClean="0">
                                    <a:latin typeface="Cambria Math" panose="02040503050406030204" pitchFamily="18" charset="0"/>
                                  </a:rPr>
                                  <m:t>𝟒𝟕𝟑</m:t>
                                </m:r>
                              </m:oMath>
                            </m:oMathPara>
                          </a14:m>
                          <a:endParaRPr lang="pt-BR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pt-BR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pt-BR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694659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ela 6">
                <a:extLst>
                  <a:ext uri="{FF2B5EF4-FFF2-40B4-BE49-F238E27FC236}">
                    <a16:creationId xmlns:a16="http://schemas.microsoft.com/office/drawing/2014/main" id="{F08A9710-59D1-28DD-A188-25477B3C5C8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87980189"/>
                  </p:ext>
                </p:extLst>
              </p:nvPr>
            </p:nvGraphicFramePr>
            <p:xfrm>
              <a:off x="0" y="30275"/>
              <a:ext cx="12230100" cy="681405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609850">
                      <a:extLst>
                        <a:ext uri="{9D8B030D-6E8A-4147-A177-3AD203B41FA5}">
                          <a16:colId xmlns:a16="http://schemas.microsoft.com/office/drawing/2014/main" val="1181813900"/>
                        </a:ext>
                      </a:extLst>
                    </a:gridCol>
                    <a:gridCol w="2552700">
                      <a:extLst>
                        <a:ext uri="{9D8B030D-6E8A-4147-A177-3AD203B41FA5}">
                          <a16:colId xmlns:a16="http://schemas.microsoft.com/office/drawing/2014/main" val="4029074420"/>
                        </a:ext>
                      </a:extLst>
                    </a:gridCol>
                    <a:gridCol w="2324100">
                      <a:extLst>
                        <a:ext uri="{9D8B030D-6E8A-4147-A177-3AD203B41FA5}">
                          <a16:colId xmlns:a16="http://schemas.microsoft.com/office/drawing/2014/main" val="79687200"/>
                        </a:ext>
                      </a:extLst>
                    </a:gridCol>
                    <a:gridCol w="2247900">
                      <a:extLst>
                        <a:ext uri="{9D8B030D-6E8A-4147-A177-3AD203B41FA5}">
                          <a16:colId xmlns:a16="http://schemas.microsoft.com/office/drawing/2014/main" val="2463690942"/>
                        </a:ext>
                      </a:extLst>
                    </a:gridCol>
                    <a:gridCol w="2495550">
                      <a:extLst>
                        <a:ext uri="{9D8B030D-6E8A-4147-A177-3AD203B41FA5}">
                          <a16:colId xmlns:a16="http://schemas.microsoft.com/office/drawing/2014/main" val="1028928346"/>
                        </a:ext>
                      </a:extLst>
                    </a:gridCol>
                  </a:tblGrid>
                  <a:tr h="11887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3200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Teste 1 (x)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3200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Teste 2 (y)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4"/>
                          <a:stretch>
                            <a:fillRect l="-222251" t="-5641" r="-204712" b="-47487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4"/>
                          <a:stretch>
                            <a:fillRect l="-334511" t="-5641" r="-112500" b="-47487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4"/>
                          <a:stretch>
                            <a:fillRect l="-390000" t="-5641" r="-976" b="-47487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818660"/>
                      </a:ext>
                    </a:extLst>
                  </a:tr>
                  <a:tr h="4648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30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77210148"/>
                      </a:ext>
                    </a:extLst>
                  </a:tr>
                  <a:tr h="4648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72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55045303"/>
                      </a:ext>
                    </a:extLst>
                  </a:tr>
                  <a:tr h="4648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56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53507106"/>
                      </a:ext>
                    </a:extLst>
                  </a:tr>
                  <a:tr h="4648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100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28000831"/>
                      </a:ext>
                    </a:extLst>
                  </a:tr>
                  <a:tr h="4648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30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02053453"/>
                      </a:ext>
                    </a:extLst>
                  </a:tr>
                  <a:tr h="4648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49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01070930"/>
                      </a:ext>
                    </a:extLst>
                  </a:tr>
                  <a:tr h="4648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72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71209233"/>
                      </a:ext>
                    </a:extLst>
                  </a:tr>
                  <a:tr h="4648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12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93371543"/>
                      </a:ext>
                    </a:extLst>
                  </a:tr>
                  <a:tr h="4648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48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14381021"/>
                      </a:ext>
                    </a:extLst>
                  </a:tr>
                  <a:tr h="4648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52687992"/>
                      </a:ext>
                    </a:extLst>
                  </a:tr>
                  <a:tr h="977138"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4"/>
                          <a:stretch>
                            <a:fillRect l="-467" t="-606250" r="-369860" b="-1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4"/>
                          <a:stretch>
                            <a:fillRect l="-102625" t="-606250" r="-277804" b="-1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4"/>
                          <a:stretch>
                            <a:fillRect l="-222251" t="-606250" r="-204712" b="-1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pt-BR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pt-BR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6946590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18192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" y="362407"/>
            <a:ext cx="7620001" cy="857250"/>
          </a:xfrm>
        </p:spPr>
        <p:txBody>
          <a:bodyPr>
            <a:normAutofit/>
          </a:bodyPr>
          <a:lstStyle/>
          <a:p>
            <a:r>
              <a:rPr lang="pt-BR" sz="3800" dirty="0">
                <a:solidFill>
                  <a:schemeClr val="bg1"/>
                </a:solidFill>
                <a:latin typeface="Modern Love" panose="04090805081005020601" pitchFamily="82" charset="0"/>
              </a:rPr>
              <a:t>Coeficiente de correlação linear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							Regressão e Correlação, p.</a:t>
            </a:r>
            <a:fld id="{8F8511E7-48A6-4275-A45E-90A3674DD20B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pPr algn="ctr"/>
              <a:t>28</a:t>
            </a:fld>
            <a:endParaRPr lang="pt-BR" sz="1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ela 6">
                <a:extLst>
                  <a:ext uri="{FF2B5EF4-FFF2-40B4-BE49-F238E27FC236}">
                    <a16:creationId xmlns:a16="http://schemas.microsoft.com/office/drawing/2014/main" id="{F08A9710-59D1-28DD-A188-25477B3C5C8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12054902"/>
                  </p:ext>
                </p:extLst>
              </p:nvPr>
            </p:nvGraphicFramePr>
            <p:xfrm>
              <a:off x="0" y="30275"/>
              <a:ext cx="12230100" cy="681405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609850">
                      <a:extLst>
                        <a:ext uri="{9D8B030D-6E8A-4147-A177-3AD203B41FA5}">
                          <a16:colId xmlns:a16="http://schemas.microsoft.com/office/drawing/2014/main" val="1181813900"/>
                        </a:ext>
                      </a:extLst>
                    </a:gridCol>
                    <a:gridCol w="2552700">
                      <a:extLst>
                        <a:ext uri="{9D8B030D-6E8A-4147-A177-3AD203B41FA5}">
                          <a16:colId xmlns:a16="http://schemas.microsoft.com/office/drawing/2014/main" val="4029074420"/>
                        </a:ext>
                      </a:extLst>
                    </a:gridCol>
                    <a:gridCol w="2324100">
                      <a:extLst>
                        <a:ext uri="{9D8B030D-6E8A-4147-A177-3AD203B41FA5}">
                          <a16:colId xmlns:a16="http://schemas.microsoft.com/office/drawing/2014/main" val="79687200"/>
                        </a:ext>
                      </a:extLst>
                    </a:gridCol>
                    <a:gridCol w="2247900">
                      <a:extLst>
                        <a:ext uri="{9D8B030D-6E8A-4147-A177-3AD203B41FA5}">
                          <a16:colId xmlns:a16="http://schemas.microsoft.com/office/drawing/2014/main" val="2463690942"/>
                        </a:ext>
                      </a:extLst>
                    </a:gridCol>
                    <a:gridCol w="2495550">
                      <a:extLst>
                        <a:ext uri="{9D8B030D-6E8A-4147-A177-3AD203B41FA5}">
                          <a16:colId xmlns:a16="http://schemas.microsoft.com/office/drawing/2014/main" val="1028928346"/>
                        </a:ext>
                      </a:extLst>
                    </a:gridCol>
                  </a:tblGrid>
                  <a:tr h="114143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3200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Teste 1 (x)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3200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Teste 2 (y)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pt-BR" sz="3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BR" sz="3600" b="1" i="1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pt-BR" sz="3600" b="1" i="1" smtClean="0"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pt-BR" sz="3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BR" sz="3600" b="1" i="1" smtClean="0">
                                        <a:latin typeface="Cambria Math" panose="02040503050406030204" pitchFamily="18" charset="0"/>
                                      </a:rPr>
                                      <m:t>𝒚</m:t>
                                    </m:r>
                                  </m:e>
                                  <m:sub>
                                    <m:r>
                                      <a:rPr lang="pt-BR" sz="3600" b="1" i="1" smtClean="0"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pt-BR" sz="3600" dirty="0"/>
                        </a:p>
                        <a:p>
                          <a:endParaRPr lang="pt-BR" sz="245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pt-BR" sz="3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BR" sz="3600" b="1" i="1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pt-BR" sz="3600" b="1" i="1" smtClean="0"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  <m:r>
                                  <a:rPr lang="pt-BR" sz="3600" b="1" i="1" smtClean="0">
                                    <a:latin typeface="Cambria Math" panose="02040503050406030204" pitchFamily="18" charset="0"/>
                                  </a:rPr>
                                  <m:t>²</m:t>
                                </m:r>
                              </m:oMath>
                            </m:oMathPara>
                          </a14:m>
                          <a:endParaRPr lang="pt-BR" sz="3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pt-BR" sz="3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BR" sz="3600" b="1" i="1" smtClean="0">
                                        <a:latin typeface="Cambria Math" panose="02040503050406030204" pitchFamily="18" charset="0"/>
                                      </a:rPr>
                                      <m:t>𝒚</m:t>
                                    </m:r>
                                  </m:e>
                                  <m:sub>
                                    <m:r>
                                      <a:rPr lang="pt-BR" sz="3600" b="1" i="1" smtClean="0"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  <m:r>
                                  <a:rPr lang="pt-BR" sz="3600" b="1" i="1" smtClean="0">
                                    <a:latin typeface="Cambria Math" panose="02040503050406030204" pitchFamily="18" charset="0"/>
                                  </a:rPr>
                                  <m:t>²</m:t>
                                </m:r>
                              </m:oMath>
                            </m:oMathPara>
                          </a14:m>
                          <a:endParaRPr lang="pt-BR" sz="3600" dirty="0"/>
                        </a:p>
                        <a:p>
                          <a:endParaRPr lang="pt-BR" sz="3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818660"/>
                      </a:ext>
                    </a:extLst>
                  </a:tr>
                  <a:tr h="4463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30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25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77210148"/>
                      </a:ext>
                    </a:extLst>
                  </a:tr>
                  <a:tr h="4463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72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64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55045303"/>
                      </a:ext>
                    </a:extLst>
                  </a:tr>
                  <a:tr h="4463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56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49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53507106"/>
                      </a:ext>
                    </a:extLst>
                  </a:tr>
                  <a:tr h="4463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100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100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28000831"/>
                      </a:ext>
                    </a:extLst>
                  </a:tr>
                  <a:tr h="4463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30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36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02053453"/>
                      </a:ext>
                    </a:extLst>
                  </a:tr>
                  <a:tr h="4463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49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49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01070930"/>
                      </a:ext>
                    </a:extLst>
                  </a:tr>
                  <a:tr h="4463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72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81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71209233"/>
                      </a:ext>
                    </a:extLst>
                  </a:tr>
                  <a:tr h="4463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12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93371543"/>
                      </a:ext>
                    </a:extLst>
                  </a:tr>
                  <a:tr h="4463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48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64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14381021"/>
                      </a:ext>
                    </a:extLst>
                  </a:tr>
                  <a:tr h="4463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52687992"/>
                      </a:ext>
                    </a:extLst>
                  </a:tr>
                  <a:tr h="938265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nary>
                                  <m:naryPr>
                                    <m:chr m:val="∑"/>
                                    <m:subHide m:val="on"/>
                                    <m:supHide m:val="on"/>
                                    <m:ctrlPr>
                                      <a:rPr lang="pt-BR" sz="2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r>
                                      <a:rPr lang="pt-BR" sz="2400" b="1" i="1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</m:nary>
                                <m:r>
                                  <a:rPr lang="pt-BR" sz="2400" b="1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pt-BR" sz="2400" b="1" i="1" smtClean="0">
                                    <a:latin typeface="Cambria Math" panose="02040503050406030204" pitchFamily="18" charset="0"/>
                                  </a:rPr>
                                  <m:t>𝟔𝟓</m:t>
                                </m:r>
                              </m:oMath>
                            </m:oMathPara>
                          </a14:m>
                          <a:endParaRPr lang="pt-BR" sz="2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nary>
                                  <m:naryPr>
                                    <m:chr m:val="∑"/>
                                    <m:subHide m:val="on"/>
                                    <m:supHide m:val="on"/>
                                    <m:ctrlPr>
                                      <a:rPr lang="pt-BR" sz="2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r>
                                      <a:rPr lang="pt-BR" sz="2400" b="1" i="1" smtClean="0">
                                        <a:latin typeface="Cambria Math" panose="02040503050406030204" pitchFamily="18" charset="0"/>
                                      </a:rPr>
                                      <m:t>𝒚</m:t>
                                    </m:r>
                                  </m:e>
                                </m:nary>
                                <m:r>
                                  <a:rPr lang="pt-BR" sz="2400" b="1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pt-BR" sz="2400" b="1" i="1" smtClean="0">
                                    <a:latin typeface="Cambria Math" panose="02040503050406030204" pitchFamily="18" charset="0"/>
                                  </a:rPr>
                                  <m:t>𝟔𝟓</m:t>
                                </m:r>
                              </m:oMath>
                            </m:oMathPara>
                          </a14:m>
                          <a:endParaRPr lang="pt-BR" sz="2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nary>
                                  <m:naryPr>
                                    <m:chr m:val="∑"/>
                                    <m:subHide m:val="on"/>
                                    <m:supHide m:val="on"/>
                                    <m:ctrlPr>
                                      <a:rPr lang="pt-BR" sz="2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pt-BR" sz="24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pt-BR" sz="2400" b="1" i="1" smtClean="0">
                                            <a:latin typeface="Cambria Math" panose="02040503050406030204" pitchFamily="18" charset="0"/>
                                          </a:rPr>
                                          <m:t>𝒙</m:t>
                                        </m:r>
                                      </m:e>
                                      <m:sub>
                                        <m:r>
                                          <a:rPr lang="pt-BR" sz="2400" b="1" i="1" smtClean="0">
                                            <a:latin typeface="Cambria Math" panose="02040503050406030204" pitchFamily="18" charset="0"/>
                                          </a:rPr>
                                          <m:t>𝒊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pt-BR" sz="24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pt-BR" sz="2400" b="1" i="1" smtClean="0">
                                            <a:latin typeface="Cambria Math" panose="02040503050406030204" pitchFamily="18" charset="0"/>
                                          </a:rPr>
                                          <m:t>𝒚</m:t>
                                        </m:r>
                                      </m:e>
                                      <m:sub>
                                        <m:r>
                                          <a:rPr lang="pt-BR" sz="2400" b="1" i="1" smtClean="0">
                                            <a:latin typeface="Cambria Math" panose="02040503050406030204" pitchFamily="18" charset="0"/>
                                          </a:rPr>
                                          <m:t>𝒊</m:t>
                                        </m:r>
                                      </m:sub>
                                    </m:sSub>
                                  </m:e>
                                </m:nary>
                                <m:r>
                                  <a:rPr lang="pt-BR" sz="2400" b="1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pt-BR" sz="2400" b="1" i="1" smtClean="0">
                                    <a:latin typeface="Cambria Math" panose="02040503050406030204" pitchFamily="18" charset="0"/>
                                  </a:rPr>
                                  <m:t>𝟒𝟕𝟑</m:t>
                                </m:r>
                              </m:oMath>
                            </m:oMathPara>
                          </a14:m>
                          <a:endParaRPr lang="pt-BR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nary>
                                  <m:naryPr>
                                    <m:chr m:val="∑"/>
                                    <m:subHide m:val="on"/>
                                    <m:supHide m:val="on"/>
                                    <m:ctrlPr>
                                      <a:rPr lang="pt-BR" sz="2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pt-BR" sz="24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pt-BR" sz="2400" b="1" i="1" smtClean="0">
                                            <a:latin typeface="Cambria Math" panose="02040503050406030204" pitchFamily="18" charset="0"/>
                                          </a:rPr>
                                          <m:t>𝒙</m:t>
                                        </m:r>
                                      </m:e>
                                      <m:sub>
                                        <m:r>
                                          <a:rPr lang="pt-BR" sz="2400" b="1" i="1" smtClean="0">
                                            <a:latin typeface="Cambria Math" panose="02040503050406030204" pitchFamily="18" charset="0"/>
                                          </a:rPr>
                                          <m:t>𝒊</m:t>
                                        </m:r>
                                      </m:sub>
                                    </m:sSub>
                                    <m:r>
                                      <a:rPr lang="pt-BR" sz="2400" b="1" i="1" smtClean="0">
                                        <a:latin typeface="Cambria Math" panose="02040503050406030204" pitchFamily="18" charset="0"/>
                                      </a:rPr>
                                      <m:t>²</m:t>
                                    </m:r>
                                  </m:e>
                                </m:nary>
                                <m:r>
                                  <a:rPr lang="pt-BR" sz="2400" b="1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pt-BR" sz="2400" b="1" i="1" smtClean="0">
                                    <a:latin typeface="Cambria Math" panose="02040503050406030204" pitchFamily="18" charset="0"/>
                                  </a:rPr>
                                  <m:t>𝟒𝟖𝟏</m:t>
                                </m:r>
                              </m:oMath>
                            </m:oMathPara>
                          </a14:m>
                          <a:endParaRPr lang="pt-BR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pt-BR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694659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ela 6">
                <a:extLst>
                  <a:ext uri="{FF2B5EF4-FFF2-40B4-BE49-F238E27FC236}">
                    <a16:creationId xmlns:a16="http://schemas.microsoft.com/office/drawing/2014/main" id="{F08A9710-59D1-28DD-A188-25477B3C5C8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12054902"/>
                  </p:ext>
                </p:extLst>
              </p:nvPr>
            </p:nvGraphicFramePr>
            <p:xfrm>
              <a:off x="0" y="30275"/>
              <a:ext cx="12230100" cy="681405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609850">
                      <a:extLst>
                        <a:ext uri="{9D8B030D-6E8A-4147-A177-3AD203B41FA5}">
                          <a16:colId xmlns:a16="http://schemas.microsoft.com/office/drawing/2014/main" val="1181813900"/>
                        </a:ext>
                      </a:extLst>
                    </a:gridCol>
                    <a:gridCol w="2552700">
                      <a:extLst>
                        <a:ext uri="{9D8B030D-6E8A-4147-A177-3AD203B41FA5}">
                          <a16:colId xmlns:a16="http://schemas.microsoft.com/office/drawing/2014/main" val="4029074420"/>
                        </a:ext>
                      </a:extLst>
                    </a:gridCol>
                    <a:gridCol w="2324100">
                      <a:extLst>
                        <a:ext uri="{9D8B030D-6E8A-4147-A177-3AD203B41FA5}">
                          <a16:colId xmlns:a16="http://schemas.microsoft.com/office/drawing/2014/main" val="79687200"/>
                        </a:ext>
                      </a:extLst>
                    </a:gridCol>
                    <a:gridCol w="2247900">
                      <a:extLst>
                        <a:ext uri="{9D8B030D-6E8A-4147-A177-3AD203B41FA5}">
                          <a16:colId xmlns:a16="http://schemas.microsoft.com/office/drawing/2014/main" val="2463690942"/>
                        </a:ext>
                      </a:extLst>
                    </a:gridCol>
                    <a:gridCol w="2495550">
                      <a:extLst>
                        <a:ext uri="{9D8B030D-6E8A-4147-A177-3AD203B41FA5}">
                          <a16:colId xmlns:a16="http://schemas.microsoft.com/office/drawing/2014/main" val="1028928346"/>
                        </a:ext>
                      </a:extLst>
                    </a:gridCol>
                  </a:tblGrid>
                  <a:tr h="11887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3200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Teste 1 (x)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3200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Teste 2 (y)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4"/>
                          <a:stretch>
                            <a:fillRect l="-222251" t="-5641" r="-204712" b="-47487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4"/>
                          <a:stretch>
                            <a:fillRect l="-334511" t="-5641" r="-112500" b="-47487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4"/>
                          <a:stretch>
                            <a:fillRect l="-390000" t="-5641" r="-976" b="-47487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818660"/>
                      </a:ext>
                    </a:extLst>
                  </a:tr>
                  <a:tr h="4648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30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25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77210148"/>
                      </a:ext>
                    </a:extLst>
                  </a:tr>
                  <a:tr h="4648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72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64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55045303"/>
                      </a:ext>
                    </a:extLst>
                  </a:tr>
                  <a:tr h="4648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56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49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53507106"/>
                      </a:ext>
                    </a:extLst>
                  </a:tr>
                  <a:tr h="4648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100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100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28000831"/>
                      </a:ext>
                    </a:extLst>
                  </a:tr>
                  <a:tr h="4648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30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36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02053453"/>
                      </a:ext>
                    </a:extLst>
                  </a:tr>
                  <a:tr h="4648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49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49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01070930"/>
                      </a:ext>
                    </a:extLst>
                  </a:tr>
                  <a:tr h="4648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72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81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71209233"/>
                      </a:ext>
                    </a:extLst>
                  </a:tr>
                  <a:tr h="4648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12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93371543"/>
                      </a:ext>
                    </a:extLst>
                  </a:tr>
                  <a:tr h="4648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48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64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14381021"/>
                      </a:ext>
                    </a:extLst>
                  </a:tr>
                  <a:tr h="4648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pt-BR" sz="245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52687992"/>
                      </a:ext>
                    </a:extLst>
                  </a:tr>
                  <a:tr h="977138"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4"/>
                          <a:stretch>
                            <a:fillRect l="-467" t="-606250" r="-369860" b="-1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4"/>
                          <a:stretch>
                            <a:fillRect l="-102625" t="-606250" r="-277804" b="-1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4"/>
                          <a:stretch>
                            <a:fillRect l="-222251" t="-606250" r="-204712" b="-1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4"/>
                          <a:stretch>
                            <a:fillRect l="-334511" t="-606250" r="-112500" b="-1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pt-BR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6946590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87975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" y="362407"/>
            <a:ext cx="7620001" cy="857250"/>
          </a:xfrm>
        </p:spPr>
        <p:txBody>
          <a:bodyPr>
            <a:normAutofit/>
          </a:bodyPr>
          <a:lstStyle/>
          <a:p>
            <a:r>
              <a:rPr lang="pt-BR" sz="3800" dirty="0">
                <a:solidFill>
                  <a:schemeClr val="bg1"/>
                </a:solidFill>
                <a:latin typeface="Modern Love" panose="04090805081005020601" pitchFamily="82" charset="0"/>
              </a:rPr>
              <a:t>Coeficiente de correlação linear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							Regressão e Correlação, p.</a:t>
            </a:r>
            <a:fld id="{8F8511E7-48A6-4275-A45E-90A3674DD20B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pPr algn="ctr"/>
              <a:t>29</a:t>
            </a:fld>
            <a:endParaRPr lang="pt-BR" sz="1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ela 6">
                <a:extLst>
                  <a:ext uri="{FF2B5EF4-FFF2-40B4-BE49-F238E27FC236}">
                    <a16:creationId xmlns:a16="http://schemas.microsoft.com/office/drawing/2014/main" id="{F08A9710-59D1-28DD-A188-25477B3C5C8C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0" y="30275"/>
              <a:ext cx="12230100" cy="681405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609850">
                      <a:extLst>
                        <a:ext uri="{9D8B030D-6E8A-4147-A177-3AD203B41FA5}">
                          <a16:colId xmlns:a16="http://schemas.microsoft.com/office/drawing/2014/main" val="1181813900"/>
                        </a:ext>
                      </a:extLst>
                    </a:gridCol>
                    <a:gridCol w="2552700">
                      <a:extLst>
                        <a:ext uri="{9D8B030D-6E8A-4147-A177-3AD203B41FA5}">
                          <a16:colId xmlns:a16="http://schemas.microsoft.com/office/drawing/2014/main" val="4029074420"/>
                        </a:ext>
                      </a:extLst>
                    </a:gridCol>
                    <a:gridCol w="2324100">
                      <a:extLst>
                        <a:ext uri="{9D8B030D-6E8A-4147-A177-3AD203B41FA5}">
                          <a16:colId xmlns:a16="http://schemas.microsoft.com/office/drawing/2014/main" val="79687200"/>
                        </a:ext>
                      </a:extLst>
                    </a:gridCol>
                    <a:gridCol w="2247900">
                      <a:extLst>
                        <a:ext uri="{9D8B030D-6E8A-4147-A177-3AD203B41FA5}">
                          <a16:colId xmlns:a16="http://schemas.microsoft.com/office/drawing/2014/main" val="2463690942"/>
                        </a:ext>
                      </a:extLst>
                    </a:gridCol>
                    <a:gridCol w="2495550">
                      <a:extLst>
                        <a:ext uri="{9D8B030D-6E8A-4147-A177-3AD203B41FA5}">
                          <a16:colId xmlns:a16="http://schemas.microsoft.com/office/drawing/2014/main" val="1028928346"/>
                        </a:ext>
                      </a:extLst>
                    </a:gridCol>
                  </a:tblGrid>
                  <a:tr h="114143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3200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Teste 1 (x)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3200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Teste 2 (y)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pt-BR" sz="3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BR" sz="3600" b="1" i="1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pt-BR" sz="3600" b="1" i="1" smtClean="0"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pt-BR" sz="3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BR" sz="3600" b="1" i="1" smtClean="0">
                                        <a:latin typeface="Cambria Math" panose="02040503050406030204" pitchFamily="18" charset="0"/>
                                      </a:rPr>
                                      <m:t>𝒚</m:t>
                                    </m:r>
                                  </m:e>
                                  <m:sub>
                                    <m:r>
                                      <a:rPr lang="pt-BR" sz="3600" b="1" i="1" smtClean="0"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pt-BR" sz="3600" dirty="0"/>
                        </a:p>
                        <a:p>
                          <a:endParaRPr lang="pt-BR" sz="245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pt-BR" sz="3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BR" sz="3600" b="1" i="1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pt-BR" sz="3600" b="1" i="1" smtClean="0"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  <m:r>
                                  <a:rPr lang="pt-BR" sz="3600" b="1" i="1" smtClean="0">
                                    <a:latin typeface="Cambria Math" panose="02040503050406030204" pitchFamily="18" charset="0"/>
                                  </a:rPr>
                                  <m:t>²</m:t>
                                </m:r>
                              </m:oMath>
                            </m:oMathPara>
                          </a14:m>
                          <a:endParaRPr lang="pt-BR" sz="3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pt-BR" sz="3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BR" sz="3600" b="1" i="1" smtClean="0">
                                        <a:latin typeface="Cambria Math" panose="02040503050406030204" pitchFamily="18" charset="0"/>
                                      </a:rPr>
                                      <m:t>𝒚</m:t>
                                    </m:r>
                                  </m:e>
                                  <m:sub>
                                    <m:r>
                                      <a:rPr lang="pt-BR" sz="3600" b="1" i="1" smtClean="0"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  <m:r>
                                  <a:rPr lang="pt-BR" sz="3600" b="1" i="1" smtClean="0">
                                    <a:latin typeface="Cambria Math" panose="02040503050406030204" pitchFamily="18" charset="0"/>
                                  </a:rPr>
                                  <m:t>²</m:t>
                                </m:r>
                              </m:oMath>
                            </m:oMathPara>
                          </a14:m>
                          <a:endParaRPr lang="pt-BR" sz="3600" dirty="0"/>
                        </a:p>
                        <a:p>
                          <a:endParaRPr lang="pt-BR" sz="3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818660"/>
                      </a:ext>
                    </a:extLst>
                  </a:tr>
                  <a:tr h="4463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30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25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36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77210148"/>
                      </a:ext>
                    </a:extLst>
                  </a:tr>
                  <a:tr h="4463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72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64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81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55045303"/>
                      </a:ext>
                    </a:extLst>
                  </a:tr>
                  <a:tr h="4463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56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49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64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53507106"/>
                      </a:ext>
                    </a:extLst>
                  </a:tr>
                  <a:tr h="4463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100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100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100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28000831"/>
                      </a:ext>
                    </a:extLst>
                  </a:tr>
                  <a:tr h="4463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30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36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25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02053453"/>
                      </a:ext>
                    </a:extLst>
                  </a:tr>
                  <a:tr h="4463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49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49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49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01070930"/>
                      </a:ext>
                    </a:extLst>
                  </a:tr>
                  <a:tr h="4463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72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81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64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71209233"/>
                      </a:ext>
                    </a:extLst>
                  </a:tr>
                  <a:tr h="4463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12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16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93371543"/>
                      </a:ext>
                    </a:extLst>
                  </a:tr>
                  <a:tr h="4463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48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64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36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14381021"/>
                      </a:ext>
                    </a:extLst>
                  </a:tr>
                  <a:tr h="4463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52687992"/>
                      </a:ext>
                    </a:extLst>
                  </a:tr>
                  <a:tr h="938265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nary>
                                  <m:naryPr>
                                    <m:chr m:val="∑"/>
                                    <m:subHide m:val="on"/>
                                    <m:supHide m:val="on"/>
                                    <m:ctrlPr>
                                      <a:rPr lang="pt-BR" sz="2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r>
                                      <a:rPr lang="pt-BR" sz="2400" b="1" i="1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</m:nary>
                                <m:r>
                                  <a:rPr lang="pt-BR" sz="2400" b="1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pt-BR" sz="2400" b="1" i="1" smtClean="0">
                                    <a:latin typeface="Cambria Math" panose="02040503050406030204" pitchFamily="18" charset="0"/>
                                  </a:rPr>
                                  <m:t>𝟔𝟓</m:t>
                                </m:r>
                              </m:oMath>
                            </m:oMathPara>
                          </a14:m>
                          <a:endParaRPr lang="pt-BR" sz="2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nary>
                                  <m:naryPr>
                                    <m:chr m:val="∑"/>
                                    <m:subHide m:val="on"/>
                                    <m:supHide m:val="on"/>
                                    <m:ctrlPr>
                                      <a:rPr lang="pt-BR" sz="2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r>
                                      <a:rPr lang="pt-BR" sz="2400" b="1" i="1" smtClean="0">
                                        <a:latin typeface="Cambria Math" panose="02040503050406030204" pitchFamily="18" charset="0"/>
                                      </a:rPr>
                                      <m:t>𝒚</m:t>
                                    </m:r>
                                  </m:e>
                                </m:nary>
                                <m:r>
                                  <a:rPr lang="pt-BR" sz="2400" b="1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pt-BR" sz="2400" b="1" i="1" smtClean="0">
                                    <a:latin typeface="Cambria Math" panose="02040503050406030204" pitchFamily="18" charset="0"/>
                                  </a:rPr>
                                  <m:t>𝟔𝟓</m:t>
                                </m:r>
                              </m:oMath>
                            </m:oMathPara>
                          </a14:m>
                          <a:endParaRPr lang="pt-BR" sz="2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nary>
                                  <m:naryPr>
                                    <m:chr m:val="∑"/>
                                    <m:subHide m:val="on"/>
                                    <m:supHide m:val="on"/>
                                    <m:ctrlPr>
                                      <a:rPr lang="pt-BR" sz="2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pt-BR" sz="24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pt-BR" sz="2400" b="1" i="1" smtClean="0">
                                            <a:latin typeface="Cambria Math" panose="02040503050406030204" pitchFamily="18" charset="0"/>
                                          </a:rPr>
                                          <m:t>𝒙</m:t>
                                        </m:r>
                                      </m:e>
                                      <m:sub>
                                        <m:r>
                                          <a:rPr lang="pt-BR" sz="2400" b="1" i="1" smtClean="0">
                                            <a:latin typeface="Cambria Math" panose="02040503050406030204" pitchFamily="18" charset="0"/>
                                          </a:rPr>
                                          <m:t>𝒊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pt-BR" sz="24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pt-BR" sz="2400" b="1" i="1" smtClean="0">
                                            <a:latin typeface="Cambria Math" panose="02040503050406030204" pitchFamily="18" charset="0"/>
                                          </a:rPr>
                                          <m:t>𝒚</m:t>
                                        </m:r>
                                      </m:e>
                                      <m:sub>
                                        <m:r>
                                          <a:rPr lang="pt-BR" sz="2400" b="1" i="1" smtClean="0">
                                            <a:latin typeface="Cambria Math" panose="02040503050406030204" pitchFamily="18" charset="0"/>
                                          </a:rPr>
                                          <m:t>𝒊</m:t>
                                        </m:r>
                                      </m:sub>
                                    </m:sSub>
                                  </m:e>
                                </m:nary>
                                <m:r>
                                  <a:rPr lang="pt-BR" sz="2400" b="1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pt-BR" sz="2400" b="1" i="1" smtClean="0">
                                    <a:latin typeface="Cambria Math" panose="02040503050406030204" pitchFamily="18" charset="0"/>
                                  </a:rPr>
                                  <m:t>𝟒𝟕𝟑</m:t>
                                </m:r>
                              </m:oMath>
                            </m:oMathPara>
                          </a14:m>
                          <a:endParaRPr lang="pt-BR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nary>
                                  <m:naryPr>
                                    <m:chr m:val="∑"/>
                                    <m:subHide m:val="on"/>
                                    <m:supHide m:val="on"/>
                                    <m:ctrlPr>
                                      <a:rPr lang="pt-BR" sz="2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pt-BR" sz="24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pt-BR" sz="2400" b="1" i="1" smtClean="0">
                                            <a:latin typeface="Cambria Math" panose="02040503050406030204" pitchFamily="18" charset="0"/>
                                          </a:rPr>
                                          <m:t>𝒙</m:t>
                                        </m:r>
                                      </m:e>
                                      <m:sub>
                                        <m:r>
                                          <a:rPr lang="pt-BR" sz="2400" b="1" i="1" smtClean="0">
                                            <a:latin typeface="Cambria Math" panose="02040503050406030204" pitchFamily="18" charset="0"/>
                                          </a:rPr>
                                          <m:t>𝒊</m:t>
                                        </m:r>
                                      </m:sub>
                                    </m:sSub>
                                    <m:r>
                                      <a:rPr lang="pt-BR" sz="2400" b="1" i="1" smtClean="0">
                                        <a:latin typeface="Cambria Math" panose="02040503050406030204" pitchFamily="18" charset="0"/>
                                      </a:rPr>
                                      <m:t>²</m:t>
                                    </m:r>
                                  </m:e>
                                </m:nary>
                                <m:r>
                                  <a:rPr lang="pt-BR" sz="2400" b="1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pt-BR" sz="2400" b="1" i="1" smtClean="0">
                                    <a:latin typeface="Cambria Math" panose="02040503050406030204" pitchFamily="18" charset="0"/>
                                  </a:rPr>
                                  <m:t>𝟒𝟖𝟏</m:t>
                                </m:r>
                              </m:oMath>
                            </m:oMathPara>
                          </a14:m>
                          <a:endParaRPr lang="pt-BR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nary>
                                  <m:naryPr>
                                    <m:chr m:val="∑"/>
                                    <m:subHide m:val="on"/>
                                    <m:supHide m:val="on"/>
                                    <m:ctrlPr>
                                      <a:rPr lang="pt-BR" sz="2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pt-BR" sz="24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pt-BR" sz="2400" b="1" i="1" smtClean="0">
                                            <a:latin typeface="Cambria Math" panose="02040503050406030204" pitchFamily="18" charset="0"/>
                                          </a:rPr>
                                          <m:t>𝒙</m:t>
                                        </m:r>
                                      </m:e>
                                      <m:sub>
                                        <m:r>
                                          <a:rPr lang="pt-BR" sz="2400" b="1" i="1" smtClean="0">
                                            <a:latin typeface="Cambria Math" panose="02040503050406030204" pitchFamily="18" charset="0"/>
                                          </a:rPr>
                                          <m:t>𝒊</m:t>
                                        </m:r>
                                      </m:sub>
                                    </m:sSub>
                                    <m:r>
                                      <a:rPr lang="pt-BR" sz="2400" b="1" i="1" smtClean="0">
                                        <a:latin typeface="Cambria Math" panose="02040503050406030204" pitchFamily="18" charset="0"/>
                                      </a:rPr>
                                      <m:t>²</m:t>
                                    </m:r>
                                  </m:e>
                                </m:nary>
                                <m:r>
                                  <a:rPr lang="pt-BR" sz="2400" b="1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pt-BR" sz="2400" b="1" i="1" smtClean="0">
                                    <a:latin typeface="Cambria Math" panose="02040503050406030204" pitchFamily="18" charset="0"/>
                                  </a:rPr>
                                  <m:t>𝟒𝟕𝟓</m:t>
                                </m:r>
                              </m:oMath>
                            </m:oMathPara>
                          </a14:m>
                          <a:endParaRPr lang="pt-BR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694659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ela 6">
                <a:extLst>
                  <a:ext uri="{FF2B5EF4-FFF2-40B4-BE49-F238E27FC236}">
                    <a16:creationId xmlns:a16="http://schemas.microsoft.com/office/drawing/2014/main" id="{F08A9710-59D1-28DD-A188-25477B3C5C8C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0" y="30275"/>
              <a:ext cx="12230100" cy="681405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609850">
                      <a:extLst>
                        <a:ext uri="{9D8B030D-6E8A-4147-A177-3AD203B41FA5}">
                          <a16:colId xmlns:a16="http://schemas.microsoft.com/office/drawing/2014/main" val="1181813900"/>
                        </a:ext>
                      </a:extLst>
                    </a:gridCol>
                    <a:gridCol w="2552700">
                      <a:extLst>
                        <a:ext uri="{9D8B030D-6E8A-4147-A177-3AD203B41FA5}">
                          <a16:colId xmlns:a16="http://schemas.microsoft.com/office/drawing/2014/main" val="4029074420"/>
                        </a:ext>
                      </a:extLst>
                    </a:gridCol>
                    <a:gridCol w="2324100">
                      <a:extLst>
                        <a:ext uri="{9D8B030D-6E8A-4147-A177-3AD203B41FA5}">
                          <a16:colId xmlns:a16="http://schemas.microsoft.com/office/drawing/2014/main" val="79687200"/>
                        </a:ext>
                      </a:extLst>
                    </a:gridCol>
                    <a:gridCol w="2247900">
                      <a:extLst>
                        <a:ext uri="{9D8B030D-6E8A-4147-A177-3AD203B41FA5}">
                          <a16:colId xmlns:a16="http://schemas.microsoft.com/office/drawing/2014/main" val="2463690942"/>
                        </a:ext>
                      </a:extLst>
                    </a:gridCol>
                    <a:gridCol w="2495550">
                      <a:extLst>
                        <a:ext uri="{9D8B030D-6E8A-4147-A177-3AD203B41FA5}">
                          <a16:colId xmlns:a16="http://schemas.microsoft.com/office/drawing/2014/main" val="1028928346"/>
                        </a:ext>
                      </a:extLst>
                    </a:gridCol>
                  </a:tblGrid>
                  <a:tr h="11887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3200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Teste 1 (x)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3200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Teste 2 (y)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4"/>
                          <a:stretch>
                            <a:fillRect l="-222251" t="-5641" r="-204712" b="-47487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4"/>
                          <a:stretch>
                            <a:fillRect l="-334511" t="-5641" r="-112500" b="-47487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4"/>
                          <a:stretch>
                            <a:fillRect l="-390000" t="-5641" r="-976" b="-47487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818660"/>
                      </a:ext>
                    </a:extLst>
                  </a:tr>
                  <a:tr h="4648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30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25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36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77210148"/>
                      </a:ext>
                    </a:extLst>
                  </a:tr>
                  <a:tr h="4648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72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64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81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55045303"/>
                      </a:ext>
                    </a:extLst>
                  </a:tr>
                  <a:tr h="4648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56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49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64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53507106"/>
                      </a:ext>
                    </a:extLst>
                  </a:tr>
                  <a:tr h="4648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100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100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100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28000831"/>
                      </a:ext>
                    </a:extLst>
                  </a:tr>
                  <a:tr h="4648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30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36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25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02053453"/>
                      </a:ext>
                    </a:extLst>
                  </a:tr>
                  <a:tr h="4648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49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49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49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01070930"/>
                      </a:ext>
                    </a:extLst>
                  </a:tr>
                  <a:tr h="4648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72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81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64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71209233"/>
                      </a:ext>
                    </a:extLst>
                  </a:tr>
                  <a:tr h="4648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12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16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93371543"/>
                      </a:ext>
                    </a:extLst>
                  </a:tr>
                  <a:tr h="4648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48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64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36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14381021"/>
                      </a:ext>
                    </a:extLst>
                  </a:tr>
                  <a:tr h="4648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450" b="1" dirty="0"/>
                            <a:t>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52687992"/>
                      </a:ext>
                    </a:extLst>
                  </a:tr>
                  <a:tr h="977138"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4"/>
                          <a:stretch>
                            <a:fillRect l="-467" t="-606250" r="-369860" b="-1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4"/>
                          <a:stretch>
                            <a:fillRect l="-102625" t="-606250" r="-277804" b="-1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4"/>
                          <a:stretch>
                            <a:fillRect l="-222251" t="-606250" r="-204712" b="-1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4"/>
                          <a:stretch>
                            <a:fillRect l="-334511" t="-606250" r="-112500" b="-1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4"/>
                          <a:stretch>
                            <a:fillRect l="-390000" t="-606250" r="-976" b="-125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6946590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49430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76200" y="6573252"/>
            <a:ext cx="12020550" cy="228600"/>
          </a:xfrm>
          <a:custGeom>
            <a:avLst/>
            <a:gdLst>
              <a:gd name="connsiteX0" fmla="*/ 0 w 12020550"/>
              <a:gd name="connsiteY0" fmla="*/ 38101 h 228600"/>
              <a:gd name="connsiteX1" fmla="*/ 38101 w 12020550"/>
              <a:gd name="connsiteY1" fmla="*/ 0 h 228600"/>
              <a:gd name="connsiteX2" fmla="*/ 396431 w 12020550"/>
              <a:gd name="connsiteY2" fmla="*/ 0 h 228600"/>
              <a:gd name="connsiteX3" fmla="*/ 993649 w 12020550"/>
              <a:gd name="connsiteY3" fmla="*/ 0 h 228600"/>
              <a:gd name="connsiteX4" fmla="*/ 1590866 w 12020550"/>
              <a:gd name="connsiteY4" fmla="*/ 0 h 228600"/>
              <a:gd name="connsiteX5" fmla="*/ 2307527 w 12020550"/>
              <a:gd name="connsiteY5" fmla="*/ 0 h 228600"/>
              <a:gd name="connsiteX6" fmla="*/ 2785301 w 12020550"/>
              <a:gd name="connsiteY6" fmla="*/ 0 h 228600"/>
              <a:gd name="connsiteX7" fmla="*/ 3024188 w 12020550"/>
              <a:gd name="connsiteY7" fmla="*/ 0 h 228600"/>
              <a:gd name="connsiteX8" fmla="*/ 3621405 w 12020550"/>
              <a:gd name="connsiteY8" fmla="*/ 0 h 228600"/>
              <a:gd name="connsiteX9" fmla="*/ 4338066 w 12020550"/>
              <a:gd name="connsiteY9" fmla="*/ 0 h 228600"/>
              <a:gd name="connsiteX10" fmla="*/ 4935284 w 12020550"/>
              <a:gd name="connsiteY10" fmla="*/ 0 h 228600"/>
              <a:gd name="connsiteX11" fmla="*/ 5651945 w 12020550"/>
              <a:gd name="connsiteY11" fmla="*/ 0 h 228600"/>
              <a:gd name="connsiteX12" fmla="*/ 6368605 w 12020550"/>
              <a:gd name="connsiteY12" fmla="*/ 0 h 228600"/>
              <a:gd name="connsiteX13" fmla="*/ 6726936 w 12020550"/>
              <a:gd name="connsiteY13" fmla="*/ 0 h 228600"/>
              <a:gd name="connsiteX14" fmla="*/ 7563040 w 12020550"/>
              <a:gd name="connsiteY14" fmla="*/ 0 h 228600"/>
              <a:gd name="connsiteX15" fmla="*/ 7921371 w 12020550"/>
              <a:gd name="connsiteY15" fmla="*/ 0 h 228600"/>
              <a:gd name="connsiteX16" fmla="*/ 8518588 w 12020550"/>
              <a:gd name="connsiteY16" fmla="*/ 0 h 228600"/>
              <a:gd name="connsiteX17" fmla="*/ 9354692 w 12020550"/>
              <a:gd name="connsiteY17" fmla="*/ 0 h 228600"/>
              <a:gd name="connsiteX18" fmla="*/ 9713023 w 12020550"/>
              <a:gd name="connsiteY18" fmla="*/ 0 h 228600"/>
              <a:gd name="connsiteX19" fmla="*/ 10310240 w 12020550"/>
              <a:gd name="connsiteY19" fmla="*/ 0 h 228600"/>
              <a:gd name="connsiteX20" fmla="*/ 10788014 w 12020550"/>
              <a:gd name="connsiteY20" fmla="*/ 0 h 228600"/>
              <a:gd name="connsiteX21" fmla="*/ 11265788 w 12020550"/>
              <a:gd name="connsiteY21" fmla="*/ 0 h 228600"/>
              <a:gd name="connsiteX22" fmla="*/ 11982449 w 12020550"/>
              <a:gd name="connsiteY22" fmla="*/ 0 h 228600"/>
              <a:gd name="connsiteX23" fmla="*/ 12020550 w 12020550"/>
              <a:gd name="connsiteY23" fmla="*/ 38101 h 228600"/>
              <a:gd name="connsiteX24" fmla="*/ 12020550 w 12020550"/>
              <a:gd name="connsiteY24" fmla="*/ 190499 h 228600"/>
              <a:gd name="connsiteX25" fmla="*/ 11982449 w 12020550"/>
              <a:gd name="connsiteY25" fmla="*/ 228600 h 228600"/>
              <a:gd name="connsiteX26" fmla="*/ 11385232 w 12020550"/>
              <a:gd name="connsiteY26" fmla="*/ 228600 h 228600"/>
              <a:gd name="connsiteX27" fmla="*/ 11146345 w 12020550"/>
              <a:gd name="connsiteY27" fmla="*/ 228600 h 228600"/>
              <a:gd name="connsiteX28" fmla="*/ 10788014 w 12020550"/>
              <a:gd name="connsiteY28" fmla="*/ 228600 h 228600"/>
              <a:gd name="connsiteX29" fmla="*/ 10310240 w 12020550"/>
              <a:gd name="connsiteY29" fmla="*/ 228600 h 228600"/>
              <a:gd name="connsiteX30" fmla="*/ 9713023 w 12020550"/>
              <a:gd name="connsiteY30" fmla="*/ 228600 h 228600"/>
              <a:gd name="connsiteX31" fmla="*/ 9235249 w 12020550"/>
              <a:gd name="connsiteY31" fmla="*/ 228600 h 228600"/>
              <a:gd name="connsiteX32" fmla="*/ 8757475 w 12020550"/>
              <a:gd name="connsiteY32" fmla="*/ 228600 h 228600"/>
              <a:gd name="connsiteX33" fmla="*/ 7921371 w 12020550"/>
              <a:gd name="connsiteY33" fmla="*/ 228600 h 228600"/>
              <a:gd name="connsiteX34" fmla="*/ 7443597 w 12020550"/>
              <a:gd name="connsiteY34" fmla="*/ 228600 h 228600"/>
              <a:gd name="connsiteX35" fmla="*/ 7085266 w 12020550"/>
              <a:gd name="connsiteY35" fmla="*/ 228600 h 228600"/>
              <a:gd name="connsiteX36" fmla="*/ 6488049 w 12020550"/>
              <a:gd name="connsiteY36" fmla="*/ 228600 h 228600"/>
              <a:gd name="connsiteX37" fmla="*/ 5771388 w 12020550"/>
              <a:gd name="connsiteY37" fmla="*/ 228600 h 228600"/>
              <a:gd name="connsiteX38" fmla="*/ 5532501 w 12020550"/>
              <a:gd name="connsiteY38" fmla="*/ 228600 h 228600"/>
              <a:gd name="connsiteX39" fmla="*/ 4935284 w 12020550"/>
              <a:gd name="connsiteY39" fmla="*/ 228600 h 228600"/>
              <a:gd name="connsiteX40" fmla="*/ 4457510 w 12020550"/>
              <a:gd name="connsiteY40" fmla="*/ 228600 h 228600"/>
              <a:gd name="connsiteX41" fmla="*/ 3740849 w 12020550"/>
              <a:gd name="connsiteY41" fmla="*/ 228600 h 228600"/>
              <a:gd name="connsiteX42" fmla="*/ 3382518 w 12020550"/>
              <a:gd name="connsiteY42" fmla="*/ 228600 h 228600"/>
              <a:gd name="connsiteX43" fmla="*/ 2665858 w 12020550"/>
              <a:gd name="connsiteY43" fmla="*/ 228600 h 228600"/>
              <a:gd name="connsiteX44" fmla="*/ 2307527 w 12020550"/>
              <a:gd name="connsiteY44" fmla="*/ 228600 h 228600"/>
              <a:gd name="connsiteX45" fmla="*/ 2068640 w 12020550"/>
              <a:gd name="connsiteY45" fmla="*/ 228600 h 228600"/>
              <a:gd name="connsiteX46" fmla="*/ 1471423 w 12020550"/>
              <a:gd name="connsiteY46" fmla="*/ 228600 h 228600"/>
              <a:gd name="connsiteX47" fmla="*/ 635318 w 12020550"/>
              <a:gd name="connsiteY47" fmla="*/ 228600 h 228600"/>
              <a:gd name="connsiteX48" fmla="*/ 38101 w 12020550"/>
              <a:gd name="connsiteY48" fmla="*/ 228600 h 228600"/>
              <a:gd name="connsiteX49" fmla="*/ 0 w 12020550"/>
              <a:gd name="connsiteY49" fmla="*/ 190499 h 228600"/>
              <a:gd name="connsiteX50" fmla="*/ 0 w 1202055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2055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66034" y="-12283"/>
                  <a:pt x="309893" y="32061"/>
                  <a:pt x="396431" y="0"/>
                </a:cubicBezTo>
                <a:cubicBezTo>
                  <a:pt x="482969" y="-32061"/>
                  <a:pt x="704456" y="55787"/>
                  <a:pt x="993649" y="0"/>
                </a:cubicBezTo>
                <a:cubicBezTo>
                  <a:pt x="1282842" y="-55787"/>
                  <a:pt x="1339792" y="952"/>
                  <a:pt x="1590866" y="0"/>
                </a:cubicBezTo>
                <a:cubicBezTo>
                  <a:pt x="1841940" y="-952"/>
                  <a:pt x="2041933" y="20934"/>
                  <a:pt x="2307527" y="0"/>
                </a:cubicBezTo>
                <a:cubicBezTo>
                  <a:pt x="2573121" y="-20934"/>
                  <a:pt x="2558065" y="22785"/>
                  <a:pt x="2785301" y="0"/>
                </a:cubicBezTo>
                <a:cubicBezTo>
                  <a:pt x="3012537" y="-22785"/>
                  <a:pt x="2955661" y="164"/>
                  <a:pt x="3024188" y="0"/>
                </a:cubicBezTo>
                <a:cubicBezTo>
                  <a:pt x="3092715" y="-164"/>
                  <a:pt x="3413149" y="71221"/>
                  <a:pt x="3621405" y="0"/>
                </a:cubicBezTo>
                <a:cubicBezTo>
                  <a:pt x="3829661" y="-71221"/>
                  <a:pt x="4182602" y="82933"/>
                  <a:pt x="4338066" y="0"/>
                </a:cubicBezTo>
                <a:cubicBezTo>
                  <a:pt x="4493530" y="-82933"/>
                  <a:pt x="4667484" y="48455"/>
                  <a:pt x="4935284" y="0"/>
                </a:cubicBezTo>
                <a:cubicBezTo>
                  <a:pt x="5203084" y="-48455"/>
                  <a:pt x="5353742" y="66483"/>
                  <a:pt x="5651945" y="0"/>
                </a:cubicBezTo>
                <a:cubicBezTo>
                  <a:pt x="5950148" y="-66483"/>
                  <a:pt x="6110901" y="26527"/>
                  <a:pt x="6368605" y="0"/>
                </a:cubicBezTo>
                <a:cubicBezTo>
                  <a:pt x="6626309" y="-26527"/>
                  <a:pt x="6627419" y="36472"/>
                  <a:pt x="6726936" y="0"/>
                </a:cubicBezTo>
                <a:cubicBezTo>
                  <a:pt x="6826453" y="-36472"/>
                  <a:pt x="7254345" y="28582"/>
                  <a:pt x="7563040" y="0"/>
                </a:cubicBezTo>
                <a:cubicBezTo>
                  <a:pt x="7871735" y="-28582"/>
                  <a:pt x="7826379" y="11249"/>
                  <a:pt x="7921371" y="0"/>
                </a:cubicBezTo>
                <a:cubicBezTo>
                  <a:pt x="8016363" y="-11249"/>
                  <a:pt x="8347947" y="65021"/>
                  <a:pt x="8518588" y="0"/>
                </a:cubicBezTo>
                <a:cubicBezTo>
                  <a:pt x="8689229" y="-65021"/>
                  <a:pt x="9124429" y="84244"/>
                  <a:pt x="9354692" y="0"/>
                </a:cubicBezTo>
                <a:cubicBezTo>
                  <a:pt x="9584955" y="-84244"/>
                  <a:pt x="9591387" y="6914"/>
                  <a:pt x="9713023" y="0"/>
                </a:cubicBezTo>
                <a:cubicBezTo>
                  <a:pt x="9834659" y="-6914"/>
                  <a:pt x="10046682" y="15392"/>
                  <a:pt x="10310240" y="0"/>
                </a:cubicBezTo>
                <a:cubicBezTo>
                  <a:pt x="10573798" y="-15392"/>
                  <a:pt x="10648872" y="30391"/>
                  <a:pt x="10788014" y="0"/>
                </a:cubicBezTo>
                <a:cubicBezTo>
                  <a:pt x="10927156" y="-30391"/>
                  <a:pt x="11127906" y="9811"/>
                  <a:pt x="11265788" y="0"/>
                </a:cubicBezTo>
                <a:cubicBezTo>
                  <a:pt x="11403670" y="-9811"/>
                  <a:pt x="11630294" y="39208"/>
                  <a:pt x="11982449" y="0"/>
                </a:cubicBezTo>
                <a:cubicBezTo>
                  <a:pt x="12005915" y="136"/>
                  <a:pt x="12025508" y="15903"/>
                  <a:pt x="12020550" y="38101"/>
                </a:cubicBezTo>
                <a:cubicBezTo>
                  <a:pt x="12030129" y="109582"/>
                  <a:pt x="12020232" y="159044"/>
                  <a:pt x="12020550" y="190499"/>
                </a:cubicBezTo>
                <a:cubicBezTo>
                  <a:pt x="12020271" y="208768"/>
                  <a:pt x="12004468" y="227478"/>
                  <a:pt x="11982449" y="228600"/>
                </a:cubicBezTo>
                <a:cubicBezTo>
                  <a:pt x="11790269" y="230783"/>
                  <a:pt x="11630089" y="184625"/>
                  <a:pt x="11385232" y="228600"/>
                </a:cubicBezTo>
                <a:cubicBezTo>
                  <a:pt x="11140375" y="272575"/>
                  <a:pt x="11198398" y="218392"/>
                  <a:pt x="11146345" y="228600"/>
                </a:cubicBezTo>
                <a:cubicBezTo>
                  <a:pt x="11094292" y="238808"/>
                  <a:pt x="10949662" y="200614"/>
                  <a:pt x="10788014" y="228600"/>
                </a:cubicBezTo>
                <a:cubicBezTo>
                  <a:pt x="10626366" y="256586"/>
                  <a:pt x="10411511" y="200637"/>
                  <a:pt x="10310240" y="228600"/>
                </a:cubicBezTo>
                <a:cubicBezTo>
                  <a:pt x="10208969" y="256563"/>
                  <a:pt x="9977607" y="194864"/>
                  <a:pt x="9713023" y="228600"/>
                </a:cubicBezTo>
                <a:cubicBezTo>
                  <a:pt x="9448439" y="262336"/>
                  <a:pt x="9359804" y="212467"/>
                  <a:pt x="9235249" y="228600"/>
                </a:cubicBezTo>
                <a:cubicBezTo>
                  <a:pt x="9110694" y="244733"/>
                  <a:pt x="8958062" y="192113"/>
                  <a:pt x="8757475" y="228600"/>
                </a:cubicBezTo>
                <a:cubicBezTo>
                  <a:pt x="8556888" y="265087"/>
                  <a:pt x="8331172" y="202882"/>
                  <a:pt x="7921371" y="228600"/>
                </a:cubicBezTo>
                <a:cubicBezTo>
                  <a:pt x="7511570" y="254318"/>
                  <a:pt x="7633931" y="187954"/>
                  <a:pt x="7443597" y="228600"/>
                </a:cubicBezTo>
                <a:cubicBezTo>
                  <a:pt x="7253263" y="269246"/>
                  <a:pt x="7160438" y="221587"/>
                  <a:pt x="7085266" y="228600"/>
                </a:cubicBezTo>
                <a:cubicBezTo>
                  <a:pt x="7010094" y="235613"/>
                  <a:pt x="6663169" y="220301"/>
                  <a:pt x="6488049" y="228600"/>
                </a:cubicBezTo>
                <a:cubicBezTo>
                  <a:pt x="6312929" y="236899"/>
                  <a:pt x="6036186" y="217733"/>
                  <a:pt x="5771388" y="228600"/>
                </a:cubicBezTo>
                <a:cubicBezTo>
                  <a:pt x="5506590" y="239467"/>
                  <a:pt x="5644712" y="201205"/>
                  <a:pt x="5532501" y="228600"/>
                </a:cubicBezTo>
                <a:cubicBezTo>
                  <a:pt x="5420290" y="255995"/>
                  <a:pt x="5088293" y="159932"/>
                  <a:pt x="4935284" y="228600"/>
                </a:cubicBezTo>
                <a:cubicBezTo>
                  <a:pt x="4782275" y="297268"/>
                  <a:pt x="4576479" y="220548"/>
                  <a:pt x="4457510" y="228600"/>
                </a:cubicBezTo>
                <a:cubicBezTo>
                  <a:pt x="4338541" y="236652"/>
                  <a:pt x="3984998" y="177473"/>
                  <a:pt x="3740849" y="228600"/>
                </a:cubicBezTo>
                <a:cubicBezTo>
                  <a:pt x="3496700" y="279727"/>
                  <a:pt x="3477299" y="205511"/>
                  <a:pt x="3382518" y="228600"/>
                </a:cubicBezTo>
                <a:cubicBezTo>
                  <a:pt x="3287737" y="251689"/>
                  <a:pt x="2914163" y="157374"/>
                  <a:pt x="2665858" y="228600"/>
                </a:cubicBezTo>
                <a:cubicBezTo>
                  <a:pt x="2417553" y="299826"/>
                  <a:pt x="2379519" y="191369"/>
                  <a:pt x="2307527" y="228600"/>
                </a:cubicBezTo>
                <a:cubicBezTo>
                  <a:pt x="2235535" y="265831"/>
                  <a:pt x="2141913" y="212698"/>
                  <a:pt x="2068640" y="228600"/>
                </a:cubicBezTo>
                <a:cubicBezTo>
                  <a:pt x="1995367" y="244502"/>
                  <a:pt x="1747586" y="195131"/>
                  <a:pt x="1471423" y="228600"/>
                </a:cubicBezTo>
                <a:cubicBezTo>
                  <a:pt x="1195260" y="262069"/>
                  <a:pt x="949974" y="172554"/>
                  <a:pt x="635318" y="228600"/>
                </a:cubicBezTo>
                <a:cubicBezTo>
                  <a:pt x="320663" y="284646"/>
                  <a:pt x="192588" y="157415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2055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441315" y="-66741"/>
                  <a:pt x="510212" y="46223"/>
                  <a:pt x="874205" y="0"/>
                </a:cubicBezTo>
                <a:cubicBezTo>
                  <a:pt x="1238198" y="-46223"/>
                  <a:pt x="1115359" y="15958"/>
                  <a:pt x="1351979" y="0"/>
                </a:cubicBezTo>
                <a:cubicBezTo>
                  <a:pt x="1588599" y="-15958"/>
                  <a:pt x="1480094" y="15536"/>
                  <a:pt x="1590866" y="0"/>
                </a:cubicBezTo>
                <a:cubicBezTo>
                  <a:pt x="1701638" y="-15536"/>
                  <a:pt x="1863227" y="35573"/>
                  <a:pt x="1949197" y="0"/>
                </a:cubicBezTo>
                <a:cubicBezTo>
                  <a:pt x="2035167" y="-35573"/>
                  <a:pt x="2389900" y="3248"/>
                  <a:pt x="2546414" y="0"/>
                </a:cubicBezTo>
                <a:cubicBezTo>
                  <a:pt x="2702928" y="-3248"/>
                  <a:pt x="2726273" y="2505"/>
                  <a:pt x="2904745" y="0"/>
                </a:cubicBezTo>
                <a:cubicBezTo>
                  <a:pt x="3083217" y="-2505"/>
                  <a:pt x="3146697" y="16744"/>
                  <a:pt x="3382518" y="0"/>
                </a:cubicBezTo>
                <a:cubicBezTo>
                  <a:pt x="3618339" y="-16744"/>
                  <a:pt x="3770103" y="2832"/>
                  <a:pt x="4099179" y="0"/>
                </a:cubicBezTo>
                <a:cubicBezTo>
                  <a:pt x="4428255" y="-2832"/>
                  <a:pt x="4472566" y="49654"/>
                  <a:pt x="4696397" y="0"/>
                </a:cubicBezTo>
                <a:cubicBezTo>
                  <a:pt x="4920228" y="-49654"/>
                  <a:pt x="5255300" y="71349"/>
                  <a:pt x="5413058" y="0"/>
                </a:cubicBezTo>
                <a:cubicBezTo>
                  <a:pt x="5570816" y="-71349"/>
                  <a:pt x="5583316" y="1616"/>
                  <a:pt x="5651945" y="0"/>
                </a:cubicBezTo>
                <a:cubicBezTo>
                  <a:pt x="5720574" y="-1616"/>
                  <a:pt x="6156593" y="27405"/>
                  <a:pt x="6368605" y="0"/>
                </a:cubicBezTo>
                <a:cubicBezTo>
                  <a:pt x="6580617" y="-27405"/>
                  <a:pt x="7013949" y="2916"/>
                  <a:pt x="7204710" y="0"/>
                </a:cubicBezTo>
                <a:cubicBezTo>
                  <a:pt x="7395472" y="-2916"/>
                  <a:pt x="7729732" y="5076"/>
                  <a:pt x="7921371" y="0"/>
                </a:cubicBezTo>
                <a:cubicBezTo>
                  <a:pt x="8113010" y="-5076"/>
                  <a:pt x="8174204" y="15635"/>
                  <a:pt x="8399145" y="0"/>
                </a:cubicBezTo>
                <a:cubicBezTo>
                  <a:pt x="8624086" y="-15635"/>
                  <a:pt x="8684112" y="24456"/>
                  <a:pt x="8757475" y="0"/>
                </a:cubicBezTo>
                <a:cubicBezTo>
                  <a:pt x="8830838" y="-24456"/>
                  <a:pt x="9236590" y="68349"/>
                  <a:pt x="9474136" y="0"/>
                </a:cubicBezTo>
                <a:cubicBezTo>
                  <a:pt x="9711682" y="-68349"/>
                  <a:pt x="10068593" y="34125"/>
                  <a:pt x="10310240" y="0"/>
                </a:cubicBezTo>
                <a:cubicBezTo>
                  <a:pt x="10551887" y="-34125"/>
                  <a:pt x="10469853" y="4179"/>
                  <a:pt x="10549127" y="0"/>
                </a:cubicBezTo>
                <a:cubicBezTo>
                  <a:pt x="10628401" y="-4179"/>
                  <a:pt x="10988348" y="66175"/>
                  <a:pt x="11146345" y="0"/>
                </a:cubicBezTo>
                <a:cubicBezTo>
                  <a:pt x="11304342" y="-66175"/>
                  <a:pt x="11330778" y="20623"/>
                  <a:pt x="11385232" y="0"/>
                </a:cubicBezTo>
                <a:cubicBezTo>
                  <a:pt x="11439686" y="-20623"/>
                  <a:pt x="11797102" y="22021"/>
                  <a:pt x="11982449" y="0"/>
                </a:cubicBezTo>
                <a:cubicBezTo>
                  <a:pt x="12007842" y="2714"/>
                  <a:pt x="12017652" y="15203"/>
                  <a:pt x="12020550" y="38101"/>
                </a:cubicBezTo>
                <a:cubicBezTo>
                  <a:pt x="12020975" y="99820"/>
                  <a:pt x="12011764" y="115882"/>
                  <a:pt x="12020550" y="190499"/>
                </a:cubicBezTo>
                <a:cubicBezTo>
                  <a:pt x="12023575" y="210420"/>
                  <a:pt x="12004446" y="228112"/>
                  <a:pt x="11982449" y="228600"/>
                </a:cubicBezTo>
                <a:cubicBezTo>
                  <a:pt x="11626228" y="286049"/>
                  <a:pt x="11429754" y="187267"/>
                  <a:pt x="11146345" y="228600"/>
                </a:cubicBezTo>
                <a:cubicBezTo>
                  <a:pt x="10862936" y="269933"/>
                  <a:pt x="10509083" y="140567"/>
                  <a:pt x="10310240" y="228600"/>
                </a:cubicBezTo>
                <a:cubicBezTo>
                  <a:pt x="10111397" y="316633"/>
                  <a:pt x="9974276" y="203989"/>
                  <a:pt x="9832466" y="228600"/>
                </a:cubicBezTo>
                <a:cubicBezTo>
                  <a:pt x="9690656" y="253211"/>
                  <a:pt x="9337692" y="189834"/>
                  <a:pt x="8996362" y="228600"/>
                </a:cubicBezTo>
                <a:cubicBezTo>
                  <a:pt x="8655032" y="267366"/>
                  <a:pt x="8825836" y="214813"/>
                  <a:pt x="8757475" y="228600"/>
                </a:cubicBezTo>
                <a:cubicBezTo>
                  <a:pt x="8689114" y="242387"/>
                  <a:pt x="8612653" y="218406"/>
                  <a:pt x="8518588" y="228600"/>
                </a:cubicBezTo>
                <a:cubicBezTo>
                  <a:pt x="8424523" y="238794"/>
                  <a:pt x="8266798" y="222357"/>
                  <a:pt x="8040814" y="228600"/>
                </a:cubicBezTo>
                <a:cubicBezTo>
                  <a:pt x="7814830" y="234843"/>
                  <a:pt x="7844153" y="202513"/>
                  <a:pt x="7682484" y="228600"/>
                </a:cubicBezTo>
                <a:cubicBezTo>
                  <a:pt x="7520815" y="254687"/>
                  <a:pt x="7332347" y="205839"/>
                  <a:pt x="7204710" y="228600"/>
                </a:cubicBezTo>
                <a:cubicBezTo>
                  <a:pt x="7077073" y="251361"/>
                  <a:pt x="7009078" y="211741"/>
                  <a:pt x="6846379" y="228600"/>
                </a:cubicBezTo>
                <a:cubicBezTo>
                  <a:pt x="6683680" y="245459"/>
                  <a:pt x="6512829" y="226935"/>
                  <a:pt x="6249162" y="228600"/>
                </a:cubicBezTo>
                <a:cubicBezTo>
                  <a:pt x="5985495" y="230265"/>
                  <a:pt x="6074745" y="214771"/>
                  <a:pt x="6010275" y="228600"/>
                </a:cubicBezTo>
                <a:cubicBezTo>
                  <a:pt x="5945805" y="242429"/>
                  <a:pt x="5666069" y="204491"/>
                  <a:pt x="5532501" y="228600"/>
                </a:cubicBezTo>
                <a:cubicBezTo>
                  <a:pt x="5398933" y="252709"/>
                  <a:pt x="5146863" y="149673"/>
                  <a:pt x="4815840" y="228600"/>
                </a:cubicBezTo>
                <a:cubicBezTo>
                  <a:pt x="4484817" y="307527"/>
                  <a:pt x="4528608" y="188298"/>
                  <a:pt x="4338066" y="228600"/>
                </a:cubicBezTo>
                <a:cubicBezTo>
                  <a:pt x="4147524" y="268902"/>
                  <a:pt x="3905544" y="163736"/>
                  <a:pt x="3621405" y="228600"/>
                </a:cubicBezTo>
                <a:cubicBezTo>
                  <a:pt x="3337266" y="293464"/>
                  <a:pt x="3353861" y="197185"/>
                  <a:pt x="3263075" y="228600"/>
                </a:cubicBezTo>
                <a:cubicBezTo>
                  <a:pt x="3172289" y="260015"/>
                  <a:pt x="2912519" y="190901"/>
                  <a:pt x="2785301" y="228600"/>
                </a:cubicBezTo>
                <a:cubicBezTo>
                  <a:pt x="2658083" y="266299"/>
                  <a:pt x="2324802" y="177460"/>
                  <a:pt x="2188084" y="228600"/>
                </a:cubicBezTo>
                <a:cubicBezTo>
                  <a:pt x="2051366" y="279740"/>
                  <a:pt x="1826245" y="224130"/>
                  <a:pt x="1590866" y="228600"/>
                </a:cubicBezTo>
                <a:cubicBezTo>
                  <a:pt x="1355487" y="233070"/>
                  <a:pt x="1029405" y="171517"/>
                  <a:pt x="874205" y="228600"/>
                </a:cubicBezTo>
                <a:cubicBezTo>
                  <a:pt x="719005" y="285683"/>
                  <a:pt x="360454" y="194694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							Regressão e Correlação, p.</a:t>
            </a:r>
            <a:fld id="{8F8511E7-48A6-4275-A45E-90A3674DD20B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pPr algn="ctr"/>
              <a:t>3</a:t>
            </a:fld>
            <a:endParaRPr lang="pt-BR" sz="1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8F95BAA6-1EBA-5126-D748-7B81E3234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9" y="323850"/>
            <a:ext cx="7096565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Um pouco de história...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017FA48-2FFB-FE20-60D6-EBE35B5D7B9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24" y="1563638"/>
            <a:ext cx="2174003" cy="249425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1A8BE0D0-CEDE-83F3-F4CC-A70EA6EF3010}"/>
              </a:ext>
            </a:extLst>
          </p:cNvPr>
          <p:cNvSpPr/>
          <p:nvPr/>
        </p:nvSpPr>
        <p:spPr>
          <a:xfrm>
            <a:off x="313027" y="4215887"/>
            <a:ext cx="340819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Francis Galton  </a:t>
            </a:r>
          </a:p>
          <a:p>
            <a:pPr algn="ctr"/>
            <a:r>
              <a:rPr lang="pt-BR" sz="3600" b="1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(1822-1911)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AFB47300-A461-EC46-6B57-98A12F6D25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222" y="1422083"/>
            <a:ext cx="6307198" cy="484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78F5D9E4-3B43-8507-81D8-1E67547A3B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18" b="98499" l="9931" r="89954">
                        <a14:foregroundMark x1="43303" y1="94342" x2="43303" y2="94342"/>
                        <a14:foregroundMark x1="37067" y1="98499" x2="37067" y2="98499"/>
                        <a14:foregroundMark x1="34065" y1="98499" x2="62240" y2="97921"/>
                        <a14:foregroundMark x1="62240" y1="97921" x2="62818" y2="97691"/>
                        <a14:foregroundMark x1="41570" y1="30600" x2="47460" y2="9469"/>
                        <a14:foregroundMark x1="47460" y1="9469" x2="47460" y2="9469"/>
                        <a14:foregroundMark x1="55312" y1="7390" x2="59469" y2="47344"/>
                        <a14:foregroundMark x1="60739" y1="43995" x2="60739" y2="43995"/>
                        <a14:foregroundMark x1="57852" y1="37760" x2="38222" y2="46882"/>
                        <a14:foregroundMark x1="32910" y1="42263" x2="32910" y2="42263"/>
                        <a14:foregroundMark x1="30370" y1="47344" x2="37875" y2="36952"/>
                        <a14:foregroundMark x1="67783" y1="46420" x2="60393" y2="37760"/>
                        <a14:foregroundMark x1="42841" y1="47691" x2="58545" y2="48152"/>
                        <a14:foregroundMark x1="58545" y1="48152" x2="66975" y2="47691"/>
                        <a14:foregroundMark x1="37875" y1="32333" x2="40069" y2="13048"/>
                        <a14:foregroundMark x1="40069" y1="13048" x2="54965" y2="6928"/>
                        <a14:foregroundMark x1="54965" y1="6928" x2="62009" y2="11894"/>
                        <a14:foregroundMark x1="56236" y1="6120" x2="61547" y2="5658"/>
                        <a14:foregroundMark x1="39145" y1="6120" x2="60393" y2="6120"/>
                        <a14:foregroundMark x1="38684" y1="8545" x2="36143" y2="39376"/>
                        <a14:foregroundMark x1="37413" y1="10277" x2="35335" y2="35219"/>
                        <a14:foregroundMark x1="37413" y1="7737" x2="36836" y2="30600"/>
                        <a14:foregroundMark x1="36836" y1="30600" x2="36143" y2="31062"/>
                        <a14:foregroundMark x1="37875" y1="6467" x2="60393" y2="6467"/>
                        <a14:foregroundMark x1="41224" y1="3580" x2="61201" y2="4388"/>
                        <a14:foregroundMark x1="37067" y1="5658" x2="36605" y2="3118"/>
                        <a14:foregroundMark x1="37413" y1="44342" x2="45727" y2="34411"/>
                        <a14:foregroundMark x1="65358" y1="98499" x2="65358" y2="984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33" t="4548" r="29491"/>
          <a:stretch/>
        </p:blipFill>
        <p:spPr bwMode="auto">
          <a:xfrm>
            <a:off x="10178321" y="3192500"/>
            <a:ext cx="1565137" cy="3436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69574D80-42F0-82BE-C797-6834E8F998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4005" y="749508"/>
            <a:ext cx="4556063" cy="628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41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" y="362407"/>
            <a:ext cx="7620001" cy="857250"/>
          </a:xfrm>
        </p:spPr>
        <p:txBody>
          <a:bodyPr>
            <a:normAutofit/>
          </a:bodyPr>
          <a:lstStyle/>
          <a:p>
            <a:r>
              <a:rPr lang="pt-BR" sz="3800" dirty="0">
                <a:solidFill>
                  <a:schemeClr val="bg1"/>
                </a:solidFill>
                <a:latin typeface="Modern Love" panose="04090805081005020601" pitchFamily="82" charset="0"/>
              </a:rPr>
              <a:t>Coeficiente de correlação linear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							Regressão e Correlação, p.</a:t>
            </a:r>
            <a:fld id="{8F8511E7-48A6-4275-A45E-90A3674DD20B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pPr algn="ctr"/>
              <a:t>30</a:t>
            </a:fld>
            <a:endParaRPr lang="pt-BR" sz="1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ela 6">
                <a:extLst>
                  <a:ext uri="{FF2B5EF4-FFF2-40B4-BE49-F238E27FC236}">
                    <a16:creationId xmlns:a16="http://schemas.microsoft.com/office/drawing/2014/main" id="{F08A9710-59D1-28DD-A188-25477B3C5C8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22221554"/>
                  </p:ext>
                </p:extLst>
              </p:nvPr>
            </p:nvGraphicFramePr>
            <p:xfrm>
              <a:off x="0" y="1420925"/>
              <a:ext cx="12230100" cy="216585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609850">
                      <a:extLst>
                        <a:ext uri="{9D8B030D-6E8A-4147-A177-3AD203B41FA5}">
                          <a16:colId xmlns:a16="http://schemas.microsoft.com/office/drawing/2014/main" val="1181813900"/>
                        </a:ext>
                      </a:extLst>
                    </a:gridCol>
                    <a:gridCol w="2552700">
                      <a:extLst>
                        <a:ext uri="{9D8B030D-6E8A-4147-A177-3AD203B41FA5}">
                          <a16:colId xmlns:a16="http://schemas.microsoft.com/office/drawing/2014/main" val="4029074420"/>
                        </a:ext>
                      </a:extLst>
                    </a:gridCol>
                    <a:gridCol w="2324100">
                      <a:extLst>
                        <a:ext uri="{9D8B030D-6E8A-4147-A177-3AD203B41FA5}">
                          <a16:colId xmlns:a16="http://schemas.microsoft.com/office/drawing/2014/main" val="79687200"/>
                        </a:ext>
                      </a:extLst>
                    </a:gridCol>
                    <a:gridCol w="2247900">
                      <a:extLst>
                        <a:ext uri="{9D8B030D-6E8A-4147-A177-3AD203B41FA5}">
                          <a16:colId xmlns:a16="http://schemas.microsoft.com/office/drawing/2014/main" val="2463690942"/>
                        </a:ext>
                      </a:extLst>
                    </a:gridCol>
                    <a:gridCol w="2495550">
                      <a:extLst>
                        <a:ext uri="{9D8B030D-6E8A-4147-A177-3AD203B41FA5}">
                          <a16:colId xmlns:a16="http://schemas.microsoft.com/office/drawing/2014/main" val="1028928346"/>
                        </a:ext>
                      </a:extLst>
                    </a:gridCol>
                  </a:tblGrid>
                  <a:tr h="114143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3200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Teste 1 (x)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3200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Teste 2 (y)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pt-BR" sz="3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BR" sz="3600" b="1" i="1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pt-BR" sz="3600" b="1" i="1" smtClean="0"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pt-BR" sz="3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BR" sz="3600" b="1" i="1" smtClean="0">
                                        <a:latin typeface="Cambria Math" panose="02040503050406030204" pitchFamily="18" charset="0"/>
                                      </a:rPr>
                                      <m:t>𝒚</m:t>
                                    </m:r>
                                  </m:e>
                                  <m:sub>
                                    <m:r>
                                      <a:rPr lang="pt-BR" sz="3600" b="1" i="1" smtClean="0"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pt-BR" sz="3600" dirty="0"/>
                        </a:p>
                        <a:p>
                          <a:endParaRPr lang="pt-BR" sz="245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pt-BR" sz="3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BR" sz="3600" b="1" i="1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pt-BR" sz="3600" b="1" i="1" smtClean="0"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  <m:r>
                                  <a:rPr lang="pt-BR" sz="3600" b="1" i="1" smtClean="0">
                                    <a:latin typeface="Cambria Math" panose="02040503050406030204" pitchFamily="18" charset="0"/>
                                  </a:rPr>
                                  <m:t>²</m:t>
                                </m:r>
                              </m:oMath>
                            </m:oMathPara>
                          </a14:m>
                          <a:endParaRPr lang="pt-BR" sz="3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pt-BR" sz="3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BR" sz="3600" b="1" i="1" smtClean="0">
                                        <a:latin typeface="Cambria Math" panose="02040503050406030204" pitchFamily="18" charset="0"/>
                                      </a:rPr>
                                      <m:t>𝒚</m:t>
                                    </m:r>
                                  </m:e>
                                  <m:sub>
                                    <m:r>
                                      <a:rPr lang="pt-BR" sz="3600" b="1" i="1" smtClean="0"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  <m:r>
                                  <a:rPr lang="pt-BR" sz="3600" b="1" i="1" smtClean="0">
                                    <a:latin typeface="Cambria Math" panose="02040503050406030204" pitchFamily="18" charset="0"/>
                                  </a:rPr>
                                  <m:t>²</m:t>
                                </m:r>
                              </m:oMath>
                            </m:oMathPara>
                          </a14:m>
                          <a:endParaRPr lang="pt-BR" sz="3600" dirty="0"/>
                        </a:p>
                        <a:p>
                          <a:endParaRPr lang="pt-BR" sz="3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818660"/>
                      </a:ext>
                    </a:extLst>
                  </a:tr>
                  <a:tr h="938265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nary>
                                  <m:naryPr>
                                    <m:chr m:val="∑"/>
                                    <m:subHide m:val="on"/>
                                    <m:supHide m:val="on"/>
                                    <m:ctrlPr>
                                      <a:rPr lang="pt-BR" sz="2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r>
                                      <a:rPr lang="pt-BR" sz="2400" b="1" i="1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</m:nary>
                                <m:r>
                                  <a:rPr lang="pt-BR" sz="2400" b="1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pt-BR" sz="2400" b="1" i="1" smtClean="0">
                                    <a:latin typeface="Cambria Math" panose="02040503050406030204" pitchFamily="18" charset="0"/>
                                  </a:rPr>
                                  <m:t>𝟔𝟓</m:t>
                                </m:r>
                              </m:oMath>
                            </m:oMathPara>
                          </a14:m>
                          <a:endParaRPr lang="pt-BR" sz="2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nary>
                                  <m:naryPr>
                                    <m:chr m:val="∑"/>
                                    <m:subHide m:val="on"/>
                                    <m:supHide m:val="on"/>
                                    <m:ctrlPr>
                                      <a:rPr lang="pt-BR" sz="2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r>
                                      <a:rPr lang="pt-BR" sz="2400" b="1" i="1" smtClean="0">
                                        <a:latin typeface="Cambria Math" panose="02040503050406030204" pitchFamily="18" charset="0"/>
                                      </a:rPr>
                                      <m:t>𝒚</m:t>
                                    </m:r>
                                  </m:e>
                                </m:nary>
                                <m:r>
                                  <a:rPr lang="pt-BR" sz="2400" b="1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pt-BR" sz="2400" b="1" i="1" smtClean="0">
                                    <a:latin typeface="Cambria Math" panose="02040503050406030204" pitchFamily="18" charset="0"/>
                                  </a:rPr>
                                  <m:t>𝟔𝟓</m:t>
                                </m:r>
                              </m:oMath>
                            </m:oMathPara>
                          </a14:m>
                          <a:endParaRPr lang="pt-BR" sz="2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nary>
                                  <m:naryPr>
                                    <m:chr m:val="∑"/>
                                    <m:subHide m:val="on"/>
                                    <m:supHide m:val="on"/>
                                    <m:ctrlPr>
                                      <a:rPr lang="pt-BR" sz="2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pt-BR" sz="24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pt-BR" sz="2400" b="1" i="1" smtClean="0">
                                            <a:latin typeface="Cambria Math" panose="02040503050406030204" pitchFamily="18" charset="0"/>
                                          </a:rPr>
                                          <m:t>𝒙</m:t>
                                        </m:r>
                                      </m:e>
                                      <m:sub>
                                        <m:r>
                                          <a:rPr lang="pt-BR" sz="2400" b="1" i="1" smtClean="0">
                                            <a:latin typeface="Cambria Math" panose="02040503050406030204" pitchFamily="18" charset="0"/>
                                          </a:rPr>
                                          <m:t>𝒊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pt-BR" sz="24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pt-BR" sz="2400" b="1" i="1" smtClean="0">
                                            <a:latin typeface="Cambria Math" panose="02040503050406030204" pitchFamily="18" charset="0"/>
                                          </a:rPr>
                                          <m:t>𝒚</m:t>
                                        </m:r>
                                      </m:e>
                                      <m:sub>
                                        <m:r>
                                          <a:rPr lang="pt-BR" sz="2400" b="1" i="1" smtClean="0">
                                            <a:latin typeface="Cambria Math" panose="02040503050406030204" pitchFamily="18" charset="0"/>
                                          </a:rPr>
                                          <m:t>𝒊</m:t>
                                        </m:r>
                                      </m:sub>
                                    </m:sSub>
                                  </m:e>
                                </m:nary>
                                <m:r>
                                  <a:rPr lang="pt-BR" sz="2400" b="1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pt-BR" sz="2400" b="1" i="1" smtClean="0">
                                    <a:latin typeface="Cambria Math" panose="02040503050406030204" pitchFamily="18" charset="0"/>
                                  </a:rPr>
                                  <m:t>𝟒𝟕𝟑</m:t>
                                </m:r>
                              </m:oMath>
                            </m:oMathPara>
                          </a14:m>
                          <a:endParaRPr lang="pt-BR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nary>
                                  <m:naryPr>
                                    <m:chr m:val="∑"/>
                                    <m:subHide m:val="on"/>
                                    <m:supHide m:val="on"/>
                                    <m:ctrlPr>
                                      <a:rPr lang="pt-BR" sz="2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pt-BR" sz="24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pt-BR" sz="2400" b="1" i="1" smtClean="0">
                                            <a:latin typeface="Cambria Math" panose="02040503050406030204" pitchFamily="18" charset="0"/>
                                          </a:rPr>
                                          <m:t>𝒙</m:t>
                                        </m:r>
                                      </m:e>
                                      <m:sub>
                                        <m:r>
                                          <a:rPr lang="pt-BR" sz="2400" b="1" i="1" smtClean="0">
                                            <a:latin typeface="Cambria Math" panose="02040503050406030204" pitchFamily="18" charset="0"/>
                                          </a:rPr>
                                          <m:t>𝒊</m:t>
                                        </m:r>
                                      </m:sub>
                                    </m:sSub>
                                    <m:r>
                                      <a:rPr lang="pt-BR" sz="2400" b="1" i="1" smtClean="0">
                                        <a:latin typeface="Cambria Math" panose="02040503050406030204" pitchFamily="18" charset="0"/>
                                      </a:rPr>
                                      <m:t>²</m:t>
                                    </m:r>
                                  </m:e>
                                </m:nary>
                                <m:r>
                                  <a:rPr lang="pt-BR" sz="2400" b="1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pt-BR" sz="2400" b="1" i="1" smtClean="0">
                                    <a:latin typeface="Cambria Math" panose="02040503050406030204" pitchFamily="18" charset="0"/>
                                  </a:rPr>
                                  <m:t>𝟒𝟖𝟏</m:t>
                                </m:r>
                              </m:oMath>
                            </m:oMathPara>
                          </a14:m>
                          <a:endParaRPr lang="pt-BR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nary>
                                  <m:naryPr>
                                    <m:chr m:val="∑"/>
                                    <m:subHide m:val="on"/>
                                    <m:supHide m:val="on"/>
                                    <m:ctrlPr>
                                      <a:rPr lang="pt-BR" sz="2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pt-BR" sz="24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pt-BR" sz="2400" b="1" i="1" smtClean="0">
                                            <a:latin typeface="Cambria Math" panose="02040503050406030204" pitchFamily="18" charset="0"/>
                                          </a:rPr>
                                          <m:t>𝒙</m:t>
                                        </m:r>
                                      </m:e>
                                      <m:sub>
                                        <m:r>
                                          <a:rPr lang="pt-BR" sz="2400" b="1" i="1" smtClean="0">
                                            <a:latin typeface="Cambria Math" panose="02040503050406030204" pitchFamily="18" charset="0"/>
                                          </a:rPr>
                                          <m:t>𝒊</m:t>
                                        </m:r>
                                      </m:sub>
                                    </m:sSub>
                                    <m:r>
                                      <a:rPr lang="pt-BR" sz="2400" b="1" i="1" smtClean="0">
                                        <a:latin typeface="Cambria Math" panose="02040503050406030204" pitchFamily="18" charset="0"/>
                                      </a:rPr>
                                      <m:t>²</m:t>
                                    </m:r>
                                  </m:e>
                                </m:nary>
                                <m:r>
                                  <a:rPr lang="pt-BR" sz="2400" b="1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pt-BR" sz="2400" b="1" i="1" smtClean="0">
                                    <a:latin typeface="Cambria Math" panose="02040503050406030204" pitchFamily="18" charset="0"/>
                                  </a:rPr>
                                  <m:t>𝟒𝟕𝟓</m:t>
                                </m:r>
                              </m:oMath>
                            </m:oMathPara>
                          </a14:m>
                          <a:endParaRPr lang="pt-BR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694659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ela 6">
                <a:extLst>
                  <a:ext uri="{FF2B5EF4-FFF2-40B4-BE49-F238E27FC236}">
                    <a16:creationId xmlns:a16="http://schemas.microsoft.com/office/drawing/2014/main" id="{F08A9710-59D1-28DD-A188-25477B3C5C8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22221554"/>
                  </p:ext>
                </p:extLst>
              </p:nvPr>
            </p:nvGraphicFramePr>
            <p:xfrm>
              <a:off x="0" y="1420925"/>
              <a:ext cx="12230100" cy="216585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609850">
                      <a:extLst>
                        <a:ext uri="{9D8B030D-6E8A-4147-A177-3AD203B41FA5}">
                          <a16:colId xmlns:a16="http://schemas.microsoft.com/office/drawing/2014/main" val="1181813900"/>
                        </a:ext>
                      </a:extLst>
                    </a:gridCol>
                    <a:gridCol w="2552700">
                      <a:extLst>
                        <a:ext uri="{9D8B030D-6E8A-4147-A177-3AD203B41FA5}">
                          <a16:colId xmlns:a16="http://schemas.microsoft.com/office/drawing/2014/main" val="4029074420"/>
                        </a:ext>
                      </a:extLst>
                    </a:gridCol>
                    <a:gridCol w="2324100">
                      <a:extLst>
                        <a:ext uri="{9D8B030D-6E8A-4147-A177-3AD203B41FA5}">
                          <a16:colId xmlns:a16="http://schemas.microsoft.com/office/drawing/2014/main" val="79687200"/>
                        </a:ext>
                      </a:extLst>
                    </a:gridCol>
                    <a:gridCol w="2247900">
                      <a:extLst>
                        <a:ext uri="{9D8B030D-6E8A-4147-A177-3AD203B41FA5}">
                          <a16:colId xmlns:a16="http://schemas.microsoft.com/office/drawing/2014/main" val="2463690942"/>
                        </a:ext>
                      </a:extLst>
                    </a:gridCol>
                    <a:gridCol w="2495550">
                      <a:extLst>
                        <a:ext uri="{9D8B030D-6E8A-4147-A177-3AD203B41FA5}">
                          <a16:colId xmlns:a16="http://schemas.microsoft.com/office/drawing/2014/main" val="1028928346"/>
                        </a:ext>
                      </a:extLst>
                    </a:gridCol>
                  </a:tblGrid>
                  <a:tr h="11887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3200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Teste 1 (x)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3200" dirty="0">
                              <a:latin typeface="Cavolini" panose="03000502040302020204" pitchFamily="66" charset="0"/>
                              <a:cs typeface="Cavolini" panose="03000502040302020204" pitchFamily="66" charset="0"/>
                            </a:rPr>
                            <a:t>Teste 2 (y)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4"/>
                          <a:stretch>
                            <a:fillRect l="-222251" t="-6154" r="-204712" b="-83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4"/>
                          <a:stretch>
                            <a:fillRect l="-334511" t="-6154" r="-112500" b="-83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4"/>
                          <a:stretch>
                            <a:fillRect l="-390000" t="-6154" r="-976" b="-83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818660"/>
                      </a:ext>
                    </a:extLst>
                  </a:tr>
                  <a:tr h="977138"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4"/>
                          <a:stretch>
                            <a:fillRect l="-467" t="-128571" r="-369860" b="-12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4"/>
                          <a:stretch>
                            <a:fillRect l="-102625" t="-128571" r="-277804" b="-12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4"/>
                          <a:stretch>
                            <a:fillRect l="-222251" t="-128571" r="-204712" b="-12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4"/>
                          <a:stretch>
                            <a:fillRect l="-334511" t="-128571" r="-112500" b="-12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>
                          <a:blip r:embed="rId4"/>
                          <a:stretch>
                            <a:fillRect l="-390000" t="-128571" r="-976" b="-124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6946590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ixaDeTexto 6">
                <a:extLst>
                  <a:ext uri="{FF2B5EF4-FFF2-40B4-BE49-F238E27FC236}">
                    <a16:creationId xmlns:a16="http://schemas.microsoft.com/office/drawing/2014/main" id="{76D7FAB4-1B22-055E-646B-424DF666BD25}"/>
                  </a:ext>
                </a:extLst>
              </p:cNvPr>
              <p:cNvSpPr txBox="1"/>
              <p:nvPr/>
            </p:nvSpPr>
            <p:spPr>
              <a:xfrm>
                <a:off x="658299" y="3788051"/>
                <a:ext cx="10607712" cy="15615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600" b="1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𝑹</m:t>
                      </m:r>
                      <m:r>
                        <a:rPr lang="pt-BR" sz="3600" b="1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pt-BR" sz="3600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3600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  <m:r>
                            <a:rPr lang="pt-BR" sz="3600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pt-BR" sz="3600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𝟒𝟕𝟑</m:t>
                          </m:r>
                          <m:r>
                            <a:rPr lang="pt-BR" sz="3600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pt-BR" sz="3600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𝟔𝟓</m:t>
                          </m:r>
                          <m:r>
                            <a:rPr lang="pt-BR" sz="3600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 ∙</m:t>
                          </m:r>
                          <m:r>
                            <a:rPr lang="pt-BR" sz="3600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𝟔𝟓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pt-BR" sz="3600" b="1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pt-BR" sz="3600" b="1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pt-BR" sz="3600" b="1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𝟏𝟎</m:t>
                              </m:r>
                              <m:r>
                                <a:rPr lang="pt-BR" sz="3600" b="1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pt-BR" sz="3600" b="1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𝟒𝟖𝟏</m:t>
                              </m:r>
                              <m:r>
                                <a:rPr lang="pt-BR" sz="3600" b="1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BR" sz="3600" b="1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𝟔</m:t>
                              </m:r>
                              <m:sSup>
                                <m:sSupPr>
                                  <m:ctrlPr>
                                    <a:rPr lang="pt-BR" sz="3600" b="1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BR" sz="3600" b="1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𝟓</m:t>
                                  </m:r>
                                </m:e>
                                <m:sup>
                                  <m:r>
                                    <a:rPr lang="pt-BR" sz="3600" b="1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pt-BR" sz="3600" b="1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)(</m:t>
                              </m:r>
                              <m:r>
                                <a:rPr lang="pt-BR" sz="3600" b="1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𝟏𝟎</m:t>
                              </m:r>
                              <m:r>
                                <a:rPr lang="pt-BR" sz="3600" b="1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pt-BR" sz="3600" b="1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𝟒𝟕𝟓</m:t>
                              </m:r>
                              <m:r>
                                <a:rPr lang="pt-BR" sz="3600" b="1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BR" sz="3600" b="1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𝟔</m:t>
                              </m:r>
                              <m:sSup>
                                <m:sSupPr>
                                  <m:ctrlPr>
                                    <a:rPr lang="pt-BR" sz="3600" b="1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BR" sz="3600" b="1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𝟓</m:t>
                                  </m:r>
                                </m:e>
                                <m:sup>
                                  <m:r>
                                    <a:rPr lang="pt-BR" sz="3600" b="1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pt-BR" sz="3600" b="1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rad>
                        </m:den>
                      </m:f>
                      <m:r>
                        <a:rPr lang="pt-BR" sz="3600" b="1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r>
                        <a:rPr lang="pt-BR" sz="3600" b="1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pt-BR" sz="3600" b="1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pt-BR" sz="3600" b="1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𝟗𝟏</m:t>
                      </m:r>
                    </m:oMath>
                  </m:oMathPara>
                </a14:m>
                <a:endParaRPr lang="pt-BR" sz="3600" b="1" dirty="0"/>
              </a:p>
              <a:p>
                <a:endParaRPr lang="pt-BR" b="1" dirty="0"/>
              </a:p>
            </p:txBody>
          </p:sp>
        </mc:Choice>
        <mc:Fallback xmlns="">
          <p:sp>
            <p:nvSpPr>
              <p:cNvPr id="7" name="CaixaDeTexto 6">
                <a:extLst>
                  <a:ext uri="{FF2B5EF4-FFF2-40B4-BE49-F238E27FC236}">
                    <a16:creationId xmlns:a16="http://schemas.microsoft.com/office/drawing/2014/main" id="{76D7FAB4-1B22-055E-646B-424DF666BD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299" y="3788051"/>
                <a:ext cx="10607712" cy="156158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49E65010-78EB-8604-DEB0-D6F7D6FE9D43}"/>
              </a:ext>
            </a:extLst>
          </p:cNvPr>
          <p:cNvSpPr txBox="1">
            <a:spLocks/>
          </p:cNvSpPr>
          <p:nvPr/>
        </p:nvSpPr>
        <p:spPr>
          <a:xfrm>
            <a:off x="204787" y="5437075"/>
            <a:ext cx="11820526" cy="601551"/>
          </a:xfrm>
          <a:custGeom>
            <a:avLst/>
            <a:gdLst>
              <a:gd name="connsiteX0" fmla="*/ 0 w 11820526"/>
              <a:gd name="connsiteY0" fmla="*/ 0 h 601551"/>
              <a:gd name="connsiteX1" fmla="*/ 236411 w 11820526"/>
              <a:gd name="connsiteY1" fmla="*/ 0 h 601551"/>
              <a:gd name="connsiteX2" fmla="*/ 472821 w 11820526"/>
              <a:gd name="connsiteY2" fmla="*/ 0 h 601551"/>
              <a:gd name="connsiteX3" fmla="*/ 827437 w 11820526"/>
              <a:gd name="connsiteY3" fmla="*/ 0 h 601551"/>
              <a:gd name="connsiteX4" fmla="*/ 1418463 w 11820526"/>
              <a:gd name="connsiteY4" fmla="*/ 0 h 601551"/>
              <a:gd name="connsiteX5" fmla="*/ 2009489 w 11820526"/>
              <a:gd name="connsiteY5" fmla="*/ 0 h 601551"/>
              <a:gd name="connsiteX6" fmla="*/ 2482310 w 11820526"/>
              <a:gd name="connsiteY6" fmla="*/ 0 h 601551"/>
              <a:gd name="connsiteX7" fmla="*/ 2955132 w 11820526"/>
              <a:gd name="connsiteY7" fmla="*/ 0 h 601551"/>
              <a:gd name="connsiteX8" fmla="*/ 3427953 w 11820526"/>
              <a:gd name="connsiteY8" fmla="*/ 0 h 601551"/>
              <a:gd name="connsiteX9" fmla="*/ 4018979 w 11820526"/>
              <a:gd name="connsiteY9" fmla="*/ 0 h 601551"/>
              <a:gd name="connsiteX10" fmla="*/ 4255389 w 11820526"/>
              <a:gd name="connsiteY10" fmla="*/ 0 h 601551"/>
              <a:gd name="connsiteX11" fmla="*/ 4964621 w 11820526"/>
              <a:gd name="connsiteY11" fmla="*/ 0 h 601551"/>
              <a:gd name="connsiteX12" fmla="*/ 5792058 w 11820526"/>
              <a:gd name="connsiteY12" fmla="*/ 0 h 601551"/>
              <a:gd name="connsiteX13" fmla="*/ 6264879 w 11820526"/>
              <a:gd name="connsiteY13" fmla="*/ 0 h 601551"/>
              <a:gd name="connsiteX14" fmla="*/ 6737700 w 11820526"/>
              <a:gd name="connsiteY14" fmla="*/ 0 h 601551"/>
              <a:gd name="connsiteX15" fmla="*/ 6974110 w 11820526"/>
              <a:gd name="connsiteY15" fmla="*/ 0 h 601551"/>
              <a:gd name="connsiteX16" fmla="*/ 7565137 w 11820526"/>
              <a:gd name="connsiteY16" fmla="*/ 0 h 601551"/>
              <a:gd name="connsiteX17" fmla="*/ 7801547 w 11820526"/>
              <a:gd name="connsiteY17" fmla="*/ 0 h 601551"/>
              <a:gd name="connsiteX18" fmla="*/ 8628984 w 11820526"/>
              <a:gd name="connsiteY18" fmla="*/ 0 h 601551"/>
              <a:gd name="connsiteX19" fmla="*/ 8865395 w 11820526"/>
              <a:gd name="connsiteY19" fmla="*/ 0 h 601551"/>
              <a:gd name="connsiteX20" fmla="*/ 9338216 w 11820526"/>
              <a:gd name="connsiteY20" fmla="*/ 0 h 601551"/>
              <a:gd name="connsiteX21" fmla="*/ 9574626 w 11820526"/>
              <a:gd name="connsiteY21" fmla="*/ 0 h 601551"/>
              <a:gd name="connsiteX22" fmla="*/ 10283858 w 11820526"/>
              <a:gd name="connsiteY22" fmla="*/ 0 h 601551"/>
              <a:gd name="connsiteX23" fmla="*/ 10874884 w 11820526"/>
              <a:gd name="connsiteY23" fmla="*/ 0 h 601551"/>
              <a:gd name="connsiteX24" fmla="*/ 11229500 w 11820526"/>
              <a:gd name="connsiteY24" fmla="*/ 0 h 601551"/>
              <a:gd name="connsiteX25" fmla="*/ 11820526 w 11820526"/>
              <a:gd name="connsiteY25" fmla="*/ 0 h 601551"/>
              <a:gd name="connsiteX26" fmla="*/ 11820526 w 11820526"/>
              <a:gd name="connsiteY26" fmla="*/ 306791 h 601551"/>
              <a:gd name="connsiteX27" fmla="*/ 11820526 w 11820526"/>
              <a:gd name="connsiteY27" fmla="*/ 601551 h 601551"/>
              <a:gd name="connsiteX28" fmla="*/ 11465910 w 11820526"/>
              <a:gd name="connsiteY28" fmla="*/ 601551 h 601551"/>
              <a:gd name="connsiteX29" fmla="*/ 11111294 w 11820526"/>
              <a:gd name="connsiteY29" fmla="*/ 601551 h 601551"/>
              <a:gd name="connsiteX30" fmla="*/ 10638473 w 11820526"/>
              <a:gd name="connsiteY30" fmla="*/ 601551 h 601551"/>
              <a:gd name="connsiteX31" fmla="*/ 10047447 w 11820526"/>
              <a:gd name="connsiteY31" fmla="*/ 601551 h 601551"/>
              <a:gd name="connsiteX32" fmla="*/ 9692831 w 11820526"/>
              <a:gd name="connsiteY32" fmla="*/ 601551 h 601551"/>
              <a:gd name="connsiteX33" fmla="*/ 9101805 w 11820526"/>
              <a:gd name="connsiteY33" fmla="*/ 601551 h 601551"/>
              <a:gd name="connsiteX34" fmla="*/ 8392573 w 11820526"/>
              <a:gd name="connsiteY34" fmla="*/ 601551 h 601551"/>
              <a:gd name="connsiteX35" fmla="*/ 7801547 w 11820526"/>
              <a:gd name="connsiteY35" fmla="*/ 601551 h 601551"/>
              <a:gd name="connsiteX36" fmla="*/ 6974110 w 11820526"/>
              <a:gd name="connsiteY36" fmla="*/ 601551 h 601551"/>
              <a:gd name="connsiteX37" fmla="*/ 6264879 w 11820526"/>
              <a:gd name="connsiteY37" fmla="*/ 601551 h 601551"/>
              <a:gd name="connsiteX38" fmla="*/ 6028468 w 11820526"/>
              <a:gd name="connsiteY38" fmla="*/ 601551 h 601551"/>
              <a:gd name="connsiteX39" fmla="*/ 5555647 w 11820526"/>
              <a:gd name="connsiteY39" fmla="*/ 601551 h 601551"/>
              <a:gd name="connsiteX40" fmla="*/ 5082826 w 11820526"/>
              <a:gd name="connsiteY40" fmla="*/ 601551 h 601551"/>
              <a:gd name="connsiteX41" fmla="*/ 4728210 w 11820526"/>
              <a:gd name="connsiteY41" fmla="*/ 601551 h 601551"/>
              <a:gd name="connsiteX42" fmla="*/ 4255389 w 11820526"/>
              <a:gd name="connsiteY42" fmla="*/ 601551 h 601551"/>
              <a:gd name="connsiteX43" fmla="*/ 3546158 w 11820526"/>
              <a:gd name="connsiteY43" fmla="*/ 601551 h 601551"/>
              <a:gd name="connsiteX44" fmla="*/ 2836926 w 11820526"/>
              <a:gd name="connsiteY44" fmla="*/ 601551 h 601551"/>
              <a:gd name="connsiteX45" fmla="*/ 2482310 w 11820526"/>
              <a:gd name="connsiteY45" fmla="*/ 601551 h 601551"/>
              <a:gd name="connsiteX46" fmla="*/ 1654874 w 11820526"/>
              <a:gd name="connsiteY46" fmla="*/ 601551 h 601551"/>
              <a:gd name="connsiteX47" fmla="*/ 827437 w 11820526"/>
              <a:gd name="connsiteY47" fmla="*/ 601551 h 601551"/>
              <a:gd name="connsiteX48" fmla="*/ 0 w 11820526"/>
              <a:gd name="connsiteY48" fmla="*/ 601551 h 601551"/>
              <a:gd name="connsiteX49" fmla="*/ 0 w 11820526"/>
              <a:gd name="connsiteY49" fmla="*/ 306791 h 601551"/>
              <a:gd name="connsiteX50" fmla="*/ 0 w 11820526"/>
              <a:gd name="connsiteY50" fmla="*/ 0 h 601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1820526" h="601551" fill="none" extrusionOk="0">
                <a:moveTo>
                  <a:pt x="0" y="0"/>
                </a:moveTo>
                <a:cubicBezTo>
                  <a:pt x="100333" y="-25371"/>
                  <a:pt x="137380" y="15651"/>
                  <a:pt x="236411" y="0"/>
                </a:cubicBezTo>
                <a:cubicBezTo>
                  <a:pt x="335442" y="-15651"/>
                  <a:pt x="399402" y="21317"/>
                  <a:pt x="472821" y="0"/>
                </a:cubicBezTo>
                <a:cubicBezTo>
                  <a:pt x="546240" y="-21317"/>
                  <a:pt x="702913" y="30818"/>
                  <a:pt x="827437" y="0"/>
                </a:cubicBezTo>
                <a:cubicBezTo>
                  <a:pt x="951961" y="-30818"/>
                  <a:pt x="1291127" y="40612"/>
                  <a:pt x="1418463" y="0"/>
                </a:cubicBezTo>
                <a:cubicBezTo>
                  <a:pt x="1545799" y="-40612"/>
                  <a:pt x="1831303" y="70851"/>
                  <a:pt x="2009489" y="0"/>
                </a:cubicBezTo>
                <a:cubicBezTo>
                  <a:pt x="2187675" y="-70851"/>
                  <a:pt x="2386972" y="46273"/>
                  <a:pt x="2482310" y="0"/>
                </a:cubicBezTo>
                <a:cubicBezTo>
                  <a:pt x="2577648" y="-46273"/>
                  <a:pt x="2818146" y="30700"/>
                  <a:pt x="2955132" y="0"/>
                </a:cubicBezTo>
                <a:cubicBezTo>
                  <a:pt x="3092118" y="-30700"/>
                  <a:pt x="3216029" y="28297"/>
                  <a:pt x="3427953" y="0"/>
                </a:cubicBezTo>
                <a:cubicBezTo>
                  <a:pt x="3639877" y="-28297"/>
                  <a:pt x="3814778" y="30897"/>
                  <a:pt x="4018979" y="0"/>
                </a:cubicBezTo>
                <a:cubicBezTo>
                  <a:pt x="4223180" y="-30897"/>
                  <a:pt x="4169846" y="16719"/>
                  <a:pt x="4255389" y="0"/>
                </a:cubicBezTo>
                <a:cubicBezTo>
                  <a:pt x="4340932" y="-16719"/>
                  <a:pt x="4682330" y="24072"/>
                  <a:pt x="4964621" y="0"/>
                </a:cubicBezTo>
                <a:cubicBezTo>
                  <a:pt x="5246912" y="-24072"/>
                  <a:pt x="5406309" y="15805"/>
                  <a:pt x="5792058" y="0"/>
                </a:cubicBezTo>
                <a:cubicBezTo>
                  <a:pt x="6177807" y="-15805"/>
                  <a:pt x="6139155" y="40379"/>
                  <a:pt x="6264879" y="0"/>
                </a:cubicBezTo>
                <a:cubicBezTo>
                  <a:pt x="6390603" y="-40379"/>
                  <a:pt x="6543475" y="24414"/>
                  <a:pt x="6737700" y="0"/>
                </a:cubicBezTo>
                <a:cubicBezTo>
                  <a:pt x="6931925" y="-24414"/>
                  <a:pt x="6900657" y="22328"/>
                  <a:pt x="6974110" y="0"/>
                </a:cubicBezTo>
                <a:cubicBezTo>
                  <a:pt x="7047563" y="-22328"/>
                  <a:pt x="7385632" y="6860"/>
                  <a:pt x="7565137" y="0"/>
                </a:cubicBezTo>
                <a:cubicBezTo>
                  <a:pt x="7744642" y="-6860"/>
                  <a:pt x="7743312" y="20033"/>
                  <a:pt x="7801547" y="0"/>
                </a:cubicBezTo>
                <a:cubicBezTo>
                  <a:pt x="7859782" y="-20033"/>
                  <a:pt x="8253019" y="77307"/>
                  <a:pt x="8628984" y="0"/>
                </a:cubicBezTo>
                <a:cubicBezTo>
                  <a:pt x="9004949" y="-77307"/>
                  <a:pt x="8770114" y="25953"/>
                  <a:pt x="8865395" y="0"/>
                </a:cubicBezTo>
                <a:cubicBezTo>
                  <a:pt x="8960676" y="-25953"/>
                  <a:pt x="9144201" y="11183"/>
                  <a:pt x="9338216" y="0"/>
                </a:cubicBezTo>
                <a:cubicBezTo>
                  <a:pt x="9532231" y="-11183"/>
                  <a:pt x="9478987" y="11044"/>
                  <a:pt x="9574626" y="0"/>
                </a:cubicBezTo>
                <a:cubicBezTo>
                  <a:pt x="9670265" y="-11044"/>
                  <a:pt x="10085716" y="80696"/>
                  <a:pt x="10283858" y="0"/>
                </a:cubicBezTo>
                <a:cubicBezTo>
                  <a:pt x="10482000" y="-80696"/>
                  <a:pt x="10658480" y="28046"/>
                  <a:pt x="10874884" y="0"/>
                </a:cubicBezTo>
                <a:cubicBezTo>
                  <a:pt x="11091288" y="-28046"/>
                  <a:pt x="11125634" y="30817"/>
                  <a:pt x="11229500" y="0"/>
                </a:cubicBezTo>
                <a:cubicBezTo>
                  <a:pt x="11333366" y="-30817"/>
                  <a:pt x="11611402" y="64313"/>
                  <a:pt x="11820526" y="0"/>
                </a:cubicBezTo>
                <a:cubicBezTo>
                  <a:pt x="11852582" y="101750"/>
                  <a:pt x="11798413" y="209707"/>
                  <a:pt x="11820526" y="306791"/>
                </a:cubicBezTo>
                <a:cubicBezTo>
                  <a:pt x="11842639" y="403875"/>
                  <a:pt x="11790061" y="537929"/>
                  <a:pt x="11820526" y="601551"/>
                </a:cubicBezTo>
                <a:cubicBezTo>
                  <a:pt x="11723701" y="611959"/>
                  <a:pt x="11630614" y="592011"/>
                  <a:pt x="11465910" y="601551"/>
                </a:cubicBezTo>
                <a:cubicBezTo>
                  <a:pt x="11301206" y="611091"/>
                  <a:pt x="11200737" y="599504"/>
                  <a:pt x="11111294" y="601551"/>
                </a:cubicBezTo>
                <a:cubicBezTo>
                  <a:pt x="11021851" y="603598"/>
                  <a:pt x="10859971" y="598743"/>
                  <a:pt x="10638473" y="601551"/>
                </a:cubicBezTo>
                <a:cubicBezTo>
                  <a:pt x="10416975" y="604359"/>
                  <a:pt x="10235355" y="600168"/>
                  <a:pt x="10047447" y="601551"/>
                </a:cubicBezTo>
                <a:cubicBezTo>
                  <a:pt x="9859539" y="602934"/>
                  <a:pt x="9838262" y="574329"/>
                  <a:pt x="9692831" y="601551"/>
                </a:cubicBezTo>
                <a:cubicBezTo>
                  <a:pt x="9547400" y="628773"/>
                  <a:pt x="9243550" y="545871"/>
                  <a:pt x="9101805" y="601551"/>
                </a:cubicBezTo>
                <a:cubicBezTo>
                  <a:pt x="8960060" y="657231"/>
                  <a:pt x="8659117" y="584087"/>
                  <a:pt x="8392573" y="601551"/>
                </a:cubicBezTo>
                <a:cubicBezTo>
                  <a:pt x="8126029" y="619015"/>
                  <a:pt x="7955885" y="582483"/>
                  <a:pt x="7801547" y="601551"/>
                </a:cubicBezTo>
                <a:cubicBezTo>
                  <a:pt x="7647209" y="620619"/>
                  <a:pt x="7365602" y="560007"/>
                  <a:pt x="6974110" y="601551"/>
                </a:cubicBezTo>
                <a:cubicBezTo>
                  <a:pt x="6582618" y="643095"/>
                  <a:pt x="6560471" y="573930"/>
                  <a:pt x="6264879" y="601551"/>
                </a:cubicBezTo>
                <a:cubicBezTo>
                  <a:pt x="5969287" y="629172"/>
                  <a:pt x="6078711" y="586106"/>
                  <a:pt x="6028468" y="601551"/>
                </a:cubicBezTo>
                <a:cubicBezTo>
                  <a:pt x="5978225" y="616996"/>
                  <a:pt x="5792016" y="580046"/>
                  <a:pt x="5555647" y="601551"/>
                </a:cubicBezTo>
                <a:cubicBezTo>
                  <a:pt x="5319278" y="623056"/>
                  <a:pt x="5212519" y="580632"/>
                  <a:pt x="5082826" y="601551"/>
                </a:cubicBezTo>
                <a:cubicBezTo>
                  <a:pt x="4953133" y="622470"/>
                  <a:pt x="4805384" y="581190"/>
                  <a:pt x="4728210" y="601551"/>
                </a:cubicBezTo>
                <a:cubicBezTo>
                  <a:pt x="4651036" y="621912"/>
                  <a:pt x="4434200" y="552039"/>
                  <a:pt x="4255389" y="601551"/>
                </a:cubicBezTo>
                <a:cubicBezTo>
                  <a:pt x="4076578" y="651063"/>
                  <a:pt x="3815868" y="575951"/>
                  <a:pt x="3546158" y="601551"/>
                </a:cubicBezTo>
                <a:cubicBezTo>
                  <a:pt x="3276448" y="627151"/>
                  <a:pt x="3095544" y="556174"/>
                  <a:pt x="2836926" y="601551"/>
                </a:cubicBezTo>
                <a:cubicBezTo>
                  <a:pt x="2578308" y="646928"/>
                  <a:pt x="2577067" y="572363"/>
                  <a:pt x="2482310" y="601551"/>
                </a:cubicBezTo>
                <a:cubicBezTo>
                  <a:pt x="2387553" y="630739"/>
                  <a:pt x="1891196" y="594787"/>
                  <a:pt x="1654874" y="601551"/>
                </a:cubicBezTo>
                <a:cubicBezTo>
                  <a:pt x="1418552" y="608315"/>
                  <a:pt x="1210693" y="503489"/>
                  <a:pt x="827437" y="601551"/>
                </a:cubicBezTo>
                <a:cubicBezTo>
                  <a:pt x="444181" y="699613"/>
                  <a:pt x="213471" y="573103"/>
                  <a:pt x="0" y="601551"/>
                </a:cubicBezTo>
                <a:cubicBezTo>
                  <a:pt x="-6042" y="524587"/>
                  <a:pt x="6173" y="453969"/>
                  <a:pt x="0" y="306791"/>
                </a:cubicBezTo>
                <a:cubicBezTo>
                  <a:pt x="-6173" y="159613"/>
                  <a:pt x="25637" y="86296"/>
                  <a:pt x="0" y="0"/>
                </a:cubicBezTo>
                <a:close/>
              </a:path>
              <a:path w="11820526" h="601551" stroke="0" extrusionOk="0">
                <a:moveTo>
                  <a:pt x="0" y="0"/>
                </a:moveTo>
                <a:cubicBezTo>
                  <a:pt x="188797" y="-33655"/>
                  <a:pt x="252533" y="22386"/>
                  <a:pt x="472821" y="0"/>
                </a:cubicBezTo>
                <a:cubicBezTo>
                  <a:pt x="693109" y="-22386"/>
                  <a:pt x="661525" y="12459"/>
                  <a:pt x="709232" y="0"/>
                </a:cubicBezTo>
                <a:cubicBezTo>
                  <a:pt x="756939" y="-12459"/>
                  <a:pt x="1114656" y="51108"/>
                  <a:pt x="1418463" y="0"/>
                </a:cubicBezTo>
                <a:cubicBezTo>
                  <a:pt x="1722270" y="-51108"/>
                  <a:pt x="1771962" y="9845"/>
                  <a:pt x="1891284" y="0"/>
                </a:cubicBezTo>
                <a:cubicBezTo>
                  <a:pt x="2010606" y="-9845"/>
                  <a:pt x="2390905" y="91966"/>
                  <a:pt x="2718721" y="0"/>
                </a:cubicBezTo>
                <a:cubicBezTo>
                  <a:pt x="3046537" y="-91966"/>
                  <a:pt x="3226835" y="59683"/>
                  <a:pt x="3546158" y="0"/>
                </a:cubicBezTo>
                <a:cubicBezTo>
                  <a:pt x="3865481" y="-59683"/>
                  <a:pt x="3898947" y="19847"/>
                  <a:pt x="4018979" y="0"/>
                </a:cubicBezTo>
                <a:cubicBezTo>
                  <a:pt x="4139011" y="-19847"/>
                  <a:pt x="4557818" y="6609"/>
                  <a:pt x="4728210" y="0"/>
                </a:cubicBezTo>
                <a:cubicBezTo>
                  <a:pt x="4898602" y="-6609"/>
                  <a:pt x="4862034" y="9515"/>
                  <a:pt x="4964621" y="0"/>
                </a:cubicBezTo>
                <a:cubicBezTo>
                  <a:pt x="5067208" y="-9515"/>
                  <a:pt x="5353591" y="52533"/>
                  <a:pt x="5555647" y="0"/>
                </a:cubicBezTo>
                <a:cubicBezTo>
                  <a:pt x="5757703" y="-52533"/>
                  <a:pt x="5885787" y="543"/>
                  <a:pt x="6146674" y="0"/>
                </a:cubicBezTo>
                <a:cubicBezTo>
                  <a:pt x="6407561" y="-543"/>
                  <a:pt x="6274063" y="14036"/>
                  <a:pt x="6383084" y="0"/>
                </a:cubicBezTo>
                <a:cubicBezTo>
                  <a:pt x="6492105" y="-14036"/>
                  <a:pt x="6614636" y="34691"/>
                  <a:pt x="6737700" y="0"/>
                </a:cubicBezTo>
                <a:cubicBezTo>
                  <a:pt x="6860764" y="-34691"/>
                  <a:pt x="7199488" y="57616"/>
                  <a:pt x="7565137" y="0"/>
                </a:cubicBezTo>
                <a:cubicBezTo>
                  <a:pt x="7930786" y="-57616"/>
                  <a:pt x="8030781" y="14580"/>
                  <a:pt x="8274368" y="0"/>
                </a:cubicBezTo>
                <a:cubicBezTo>
                  <a:pt x="8517955" y="-14580"/>
                  <a:pt x="8732366" y="49954"/>
                  <a:pt x="8865395" y="0"/>
                </a:cubicBezTo>
                <a:cubicBezTo>
                  <a:pt x="8998424" y="-49954"/>
                  <a:pt x="9316995" y="56761"/>
                  <a:pt x="9456421" y="0"/>
                </a:cubicBezTo>
                <a:cubicBezTo>
                  <a:pt x="9595847" y="-56761"/>
                  <a:pt x="9822598" y="60301"/>
                  <a:pt x="10047447" y="0"/>
                </a:cubicBezTo>
                <a:cubicBezTo>
                  <a:pt x="10272296" y="-60301"/>
                  <a:pt x="10411294" y="2270"/>
                  <a:pt x="10756679" y="0"/>
                </a:cubicBezTo>
                <a:cubicBezTo>
                  <a:pt x="11102064" y="-2270"/>
                  <a:pt x="11418940" y="4318"/>
                  <a:pt x="11820526" y="0"/>
                </a:cubicBezTo>
                <a:cubicBezTo>
                  <a:pt x="11832985" y="108022"/>
                  <a:pt x="11785834" y="205928"/>
                  <a:pt x="11820526" y="294760"/>
                </a:cubicBezTo>
                <a:cubicBezTo>
                  <a:pt x="11855218" y="383592"/>
                  <a:pt x="11803543" y="454518"/>
                  <a:pt x="11820526" y="601551"/>
                </a:cubicBezTo>
                <a:cubicBezTo>
                  <a:pt x="11693938" y="621278"/>
                  <a:pt x="11612457" y="596872"/>
                  <a:pt x="11465910" y="601551"/>
                </a:cubicBezTo>
                <a:cubicBezTo>
                  <a:pt x="11319363" y="606230"/>
                  <a:pt x="11094567" y="596637"/>
                  <a:pt x="10756679" y="601551"/>
                </a:cubicBezTo>
                <a:cubicBezTo>
                  <a:pt x="10418791" y="606465"/>
                  <a:pt x="10296380" y="593878"/>
                  <a:pt x="9929242" y="601551"/>
                </a:cubicBezTo>
                <a:cubicBezTo>
                  <a:pt x="9562104" y="609224"/>
                  <a:pt x="9504457" y="542579"/>
                  <a:pt x="9338216" y="601551"/>
                </a:cubicBezTo>
                <a:cubicBezTo>
                  <a:pt x="9171975" y="660523"/>
                  <a:pt x="9069379" y="588653"/>
                  <a:pt x="8983600" y="601551"/>
                </a:cubicBezTo>
                <a:cubicBezTo>
                  <a:pt x="8897821" y="614449"/>
                  <a:pt x="8671132" y="564415"/>
                  <a:pt x="8510779" y="601551"/>
                </a:cubicBezTo>
                <a:cubicBezTo>
                  <a:pt x="8350426" y="638687"/>
                  <a:pt x="8263362" y="553537"/>
                  <a:pt x="8037958" y="601551"/>
                </a:cubicBezTo>
                <a:cubicBezTo>
                  <a:pt x="7812554" y="649565"/>
                  <a:pt x="7889234" y="586078"/>
                  <a:pt x="7801547" y="601551"/>
                </a:cubicBezTo>
                <a:cubicBezTo>
                  <a:pt x="7713860" y="617024"/>
                  <a:pt x="7335246" y="532448"/>
                  <a:pt x="7210521" y="601551"/>
                </a:cubicBezTo>
                <a:cubicBezTo>
                  <a:pt x="7085796" y="670654"/>
                  <a:pt x="7050451" y="577196"/>
                  <a:pt x="6974110" y="601551"/>
                </a:cubicBezTo>
                <a:cubicBezTo>
                  <a:pt x="6897769" y="625906"/>
                  <a:pt x="6789072" y="587379"/>
                  <a:pt x="6737700" y="601551"/>
                </a:cubicBezTo>
                <a:cubicBezTo>
                  <a:pt x="6686328" y="615723"/>
                  <a:pt x="6480149" y="593037"/>
                  <a:pt x="6264879" y="601551"/>
                </a:cubicBezTo>
                <a:cubicBezTo>
                  <a:pt x="6049609" y="610065"/>
                  <a:pt x="6127743" y="590957"/>
                  <a:pt x="6028468" y="601551"/>
                </a:cubicBezTo>
                <a:cubicBezTo>
                  <a:pt x="5929193" y="612145"/>
                  <a:pt x="5736392" y="601345"/>
                  <a:pt x="5555647" y="601551"/>
                </a:cubicBezTo>
                <a:cubicBezTo>
                  <a:pt x="5374902" y="601757"/>
                  <a:pt x="5362601" y="585586"/>
                  <a:pt x="5201031" y="601551"/>
                </a:cubicBezTo>
                <a:cubicBezTo>
                  <a:pt x="5039461" y="617516"/>
                  <a:pt x="4864765" y="557857"/>
                  <a:pt x="4728210" y="601551"/>
                </a:cubicBezTo>
                <a:cubicBezTo>
                  <a:pt x="4591655" y="645245"/>
                  <a:pt x="4231674" y="553096"/>
                  <a:pt x="4018979" y="601551"/>
                </a:cubicBezTo>
                <a:cubicBezTo>
                  <a:pt x="3806284" y="650006"/>
                  <a:pt x="3746340" y="591848"/>
                  <a:pt x="3546158" y="601551"/>
                </a:cubicBezTo>
                <a:cubicBezTo>
                  <a:pt x="3345976" y="611254"/>
                  <a:pt x="3205136" y="593428"/>
                  <a:pt x="2955131" y="601551"/>
                </a:cubicBezTo>
                <a:cubicBezTo>
                  <a:pt x="2705126" y="609674"/>
                  <a:pt x="2773719" y="584858"/>
                  <a:pt x="2600516" y="601551"/>
                </a:cubicBezTo>
                <a:cubicBezTo>
                  <a:pt x="2427313" y="618244"/>
                  <a:pt x="2165772" y="509906"/>
                  <a:pt x="1773079" y="601551"/>
                </a:cubicBezTo>
                <a:cubicBezTo>
                  <a:pt x="1380386" y="693196"/>
                  <a:pt x="1422651" y="554577"/>
                  <a:pt x="1300258" y="601551"/>
                </a:cubicBezTo>
                <a:cubicBezTo>
                  <a:pt x="1177865" y="648525"/>
                  <a:pt x="1121571" y="575283"/>
                  <a:pt x="945642" y="601551"/>
                </a:cubicBezTo>
                <a:cubicBezTo>
                  <a:pt x="769713" y="627819"/>
                  <a:pt x="765091" y="584450"/>
                  <a:pt x="709232" y="601551"/>
                </a:cubicBezTo>
                <a:cubicBezTo>
                  <a:pt x="653373" y="618652"/>
                  <a:pt x="193858" y="545907"/>
                  <a:pt x="0" y="601551"/>
                </a:cubicBezTo>
                <a:cubicBezTo>
                  <a:pt x="-12286" y="522223"/>
                  <a:pt x="1199" y="414994"/>
                  <a:pt x="0" y="300776"/>
                </a:cubicBezTo>
                <a:cubicBezTo>
                  <a:pt x="-1199" y="186558"/>
                  <a:pt x="19454" y="80408"/>
                  <a:pt x="0" y="0"/>
                </a:cubicBezTo>
                <a:close/>
              </a:path>
            </a:pathLst>
          </a:custGeom>
          <a:solidFill>
            <a:srgbClr val="FFC000">
              <a:alpha val="30000"/>
            </a:srgb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414156683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3200" b="1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O teste 1 possui uma relação muito forte e positiva com o teste 2.</a:t>
            </a:r>
          </a:p>
        </p:txBody>
      </p:sp>
    </p:spTree>
    <p:extLst>
      <p:ext uri="{BB962C8B-B14F-4D97-AF65-F5344CB8AC3E}">
        <p14:creationId xmlns:p14="http://schemas.microsoft.com/office/powerpoint/2010/main" val="319254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" y="362407"/>
            <a:ext cx="7620001" cy="857250"/>
          </a:xfrm>
        </p:spPr>
        <p:txBody>
          <a:bodyPr>
            <a:normAutofit/>
          </a:bodyPr>
          <a:lstStyle/>
          <a:p>
            <a:r>
              <a:rPr lang="pt-BR" sz="3800" dirty="0">
                <a:solidFill>
                  <a:schemeClr val="bg1"/>
                </a:solidFill>
                <a:latin typeface="Modern Love" panose="04090805081005020601" pitchFamily="82" charset="0"/>
              </a:rPr>
              <a:t>Coeficiente de correlação linear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							Regressão e Correlação, p.</a:t>
            </a:r>
            <a:fld id="{8F8511E7-48A6-4275-A45E-90A3674DD20B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pPr algn="ctr"/>
              <a:t>31</a:t>
            </a:fld>
            <a:endParaRPr lang="pt-BR" sz="1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51F8817-BAF7-E4F0-C336-EB665FA1E2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9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30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" y="362407"/>
            <a:ext cx="7620001" cy="857250"/>
          </a:xfrm>
        </p:spPr>
        <p:txBody>
          <a:bodyPr>
            <a:normAutofit/>
          </a:bodyPr>
          <a:lstStyle/>
          <a:p>
            <a:r>
              <a:rPr lang="pt-BR" sz="3800" dirty="0">
                <a:solidFill>
                  <a:schemeClr val="bg1"/>
                </a:solidFill>
                <a:latin typeface="Modern Love" panose="04090805081005020601" pitchFamily="82" charset="0"/>
              </a:rPr>
              <a:t>Coeficiente de correlação linear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							Regressão e Correlação, p.</a:t>
            </a:r>
            <a:fld id="{8F8511E7-48A6-4275-A45E-90A3674DD20B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pPr algn="ctr"/>
              <a:t>32</a:t>
            </a:fld>
            <a:endParaRPr lang="pt-BR" sz="1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1B072FA-2AFD-F46A-5F8C-5E86ABE4B8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08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76200" y="6573252"/>
            <a:ext cx="12020550" cy="228600"/>
          </a:xfrm>
          <a:custGeom>
            <a:avLst/>
            <a:gdLst>
              <a:gd name="connsiteX0" fmla="*/ 0 w 12020550"/>
              <a:gd name="connsiteY0" fmla="*/ 38101 h 228600"/>
              <a:gd name="connsiteX1" fmla="*/ 38101 w 12020550"/>
              <a:gd name="connsiteY1" fmla="*/ 0 h 228600"/>
              <a:gd name="connsiteX2" fmla="*/ 396431 w 12020550"/>
              <a:gd name="connsiteY2" fmla="*/ 0 h 228600"/>
              <a:gd name="connsiteX3" fmla="*/ 993649 w 12020550"/>
              <a:gd name="connsiteY3" fmla="*/ 0 h 228600"/>
              <a:gd name="connsiteX4" fmla="*/ 1590866 w 12020550"/>
              <a:gd name="connsiteY4" fmla="*/ 0 h 228600"/>
              <a:gd name="connsiteX5" fmla="*/ 2307527 w 12020550"/>
              <a:gd name="connsiteY5" fmla="*/ 0 h 228600"/>
              <a:gd name="connsiteX6" fmla="*/ 2785301 w 12020550"/>
              <a:gd name="connsiteY6" fmla="*/ 0 h 228600"/>
              <a:gd name="connsiteX7" fmla="*/ 3024188 w 12020550"/>
              <a:gd name="connsiteY7" fmla="*/ 0 h 228600"/>
              <a:gd name="connsiteX8" fmla="*/ 3621405 w 12020550"/>
              <a:gd name="connsiteY8" fmla="*/ 0 h 228600"/>
              <a:gd name="connsiteX9" fmla="*/ 4338066 w 12020550"/>
              <a:gd name="connsiteY9" fmla="*/ 0 h 228600"/>
              <a:gd name="connsiteX10" fmla="*/ 4935284 w 12020550"/>
              <a:gd name="connsiteY10" fmla="*/ 0 h 228600"/>
              <a:gd name="connsiteX11" fmla="*/ 5651945 w 12020550"/>
              <a:gd name="connsiteY11" fmla="*/ 0 h 228600"/>
              <a:gd name="connsiteX12" fmla="*/ 6368605 w 12020550"/>
              <a:gd name="connsiteY12" fmla="*/ 0 h 228600"/>
              <a:gd name="connsiteX13" fmla="*/ 6726936 w 12020550"/>
              <a:gd name="connsiteY13" fmla="*/ 0 h 228600"/>
              <a:gd name="connsiteX14" fmla="*/ 7563040 w 12020550"/>
              <a:gd name="connsiteY14" fmla="*/ 0 h 228600"/>
              <a:gd name="connsiteX15" fmla="*/ 7921371 w 12020550"/>
              <a:gd name="connsiteY15" fmla="*/ 0 h 228600"/>
              <a:gd name="connsiteX16" fmla="*/ 8518588 w 12020550"/>
              <a:gd name="connsiteY16" fmla="*/ 0 h 228600"/>
              <a:gd name="connsiteX17" fmla="*/ 9354692 w 12020550"/>
              <a:gd name="connsiteY17" fmla="*/ 0 h 228600"/>
              <a:gd name="connsiteX18" fmla="*/ 9713023 w 12020550"/>
              <a:gd name="connsiteY18" fmla="*/ 0 h 228600"/>
              <a:gd name="connsiteX19" fmla="*/ 10310240 w 12020550"/>
              <a:gd name="connsiteY19" fmla="*/ 0 h 228600"/>
              <a:gd name="connsiteX20" fmla="*/ 10788014 w 12020550"/>
              <a:gd name="connsiteY20" fmla="*/ 0 h 228600"/>
              <a:gd name="connsiteX21" fmla="*/ 11265788 w 12020550"/>
              <a:gd name="connsiteY21" fmla="*/ 0 h 228600"/>
              <a:gd name="connsiteX22" fmla="*/ 11982449 w 12020550"/>
              <a:gd name="connsiteY22" fmla="*/ 0 h 228600"/>
              <a:gd name="connsiteX23" fmla="*/ 12020550 w 12020550"/>
              <a:gd name="connsiteY23" fmla="*/ 38101 h 228600"/>
              <a:gd name="connsiteX24" fmla="*/ 12020550 w 12020550"/>
              <a:gd name="connsiteY24" fmla="*/ 190499 h 228600"/>
              <a:gd name="connsiteX25" fmla="*/ 11982449 w 12020550"/>
              <a:gd name="connsiteY25" fmla="*/ 228600 h 228600"/>
              <a:gd name="connsiteX26" fmla="*/ 11385232 w 12020550"/>
              <a:gd name="connsiteY26" fmla="*/ 228600 h 228600"/>
              <a:gd name="connsiteX27" fmla="*/ 11146345 w 12020550"/>
              <a:gd name="connsiteY27" fmla="*/ 228600 h 228600"/>
              <a:gd name="connsiteX28" fmla="*/ 10788014 w 12020550"/>
              <a:gd name="connsiteY28" fmla="*/ 228600 h 228600"/>
              <a:gd name="connsiteX29" fmla="*/ 10310240 w 12020550"/>
              <a:gd name="connsiteY29" fmla="*/ 228600 h 228600"/>
              <a:gd name="connsiteX30" fmla="*/ 9713023 w 12020550"/>
              <a:gd name="connsiteY30" fmla="*/ 228600 h 228600"/>
              <a:gd name="connsiteX31" fmla="*/ 9235249 w 12020550"/>
              <a:gd name="connsiteY31" fmla="*/ 228600 h 228600"/>
              <a:gd name="connsiteX32" fmla="*/ 8757475 w 12020550"/>
              <a:gd name="connsiteY32" fmla="*/ 228600 h 228600"/>
              <a:gd name="connsiteX33" fmla="*/ 7921371 w 12020550"/>
              <a:gd name="connsiteY33" fmla="*/ 228600 h 228600"/>
              <a:gd name="connsiteX34" fmla="*/ 7443597 w 12020550"/>
              <a:gd name="connsiteY34" fmla="*/ 228600 h 228600"/>
              <a:gd name="connsiteX35" fmla="*/ 7085266 w 12020550"/>
              <a:gd name="connsiteY35" fmla="*/ 228600 h 228600"/>
              <a:gd name="connsiteX36" fmla="*/ 6488049 w 12020550"/>
              <a:gd name="connsiteY36" fmla="*/ 228600 h 228600"/>
              <a:gd name="connsiteX37" fmla="*/ 5771388 w 12020550"/>
              <a:gd name="connsiteY37" fmla="*/ 228600 h 228600"/>
              <a:gd name="connsiteX38" fmla="*/ 5532501 w 12020550"/>
              <a:gd name="connsiteY38" fmla="*/ 228600 h 228600"/>
              <a:gd name="connsiteX39" fmla="*/ 4935284 w 12020550"/>
              <a:gd name="connsiteY39" fmla="*/ 228600 h 228600"/>
              <a:gd name="connsiteX40" fmla="*/ 4457510 w 12020550"/>
              <a:gd name="connsiteY40" fmla="*/ 228600 h 228600"/>
              <a:gd name="connsiteX41" fmla="*/ 3740849 w 12020550"/>
              <a:gd name="connsiteY41" fmla="*/ 228600 h 228600"/>
              <a:gd name="connsiteX42" fmla="*/ 3382518 w 12020550"/>
              <a:gd name="connsiteY42" fmla="*/ 228600 h 228600"/>
              <a:gd name="connsiteX43" fmla="*/ 2665858 w 12020550"/>
              <a:gd name="connsiteY43" fmla="*/ 228600 h 228600"/>
              <a:gd name="connsiteX44" fmla="*/ 2307527 w 12020550"/>
              <a:gd name="connsiteY44" fmla="*/ 228600 h 228600"/>
              <a:gd name="connsiteX45" fmla="*/ 2068640 w 12020550"/>
              <a:gd name="connsiteY45" fmla="*/ 228600 h 228600"/>
              <a:gd name="connsiteX46" fmla="*/ 1471423 w 12020550"/>
              <a:gd name="connsiteY46" fmla="*/ 228600 h 228600"/>
              <a:gd name="connsiteX47" fmla="*/ 635318 w 12020550"/>
              <a:gd name="connsiteY47" fmla="*/ 228600 h 228600"/>
              <a:gd name="connsiteX48" fmla="*/ 38101 w 12020550"/>
              <a:gd name="connsiteY48" fmla="*/ 228600 h 228600"/>
              <a:gd name="connsiteX49" fmla="*/ 0 w 12020550"/>
              <a:gd name="connsiteY49" fmla="*/ 190499 h 228600"/>
              <a:gd name="connsiteX50" fmla="*/ 0 w 1202055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2055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66034" y="-12283"/>
                  <a:pt x="309893" y="32061"/>
                  <a:pt x="396431" y="0"/>
                </a:cubicBezTo>
                <a:cubicBezTo>
                  <a:pt x="482969" y="-32061"/>
                  <a:pt x="704456" y="55787"/>
                  <a:pt x="993649" y="0"/>
                </a:cubicBezTo>
                <a:cubicBezTo>
                  <a:pt x="1282842" y="-55787"/>
                  <a:pt x="1339792" y="952"/>
                  <a:pt x="1590866" y="0"/>
                </a:cubicBezTo>
                <a:cubicBezTo>
                  <a:pt x="1841940" y="-952"/>
                  <a:pt x="2041933" y="20934"/>
                  <a:pt x="2307527" y="0"/>
                </a:cubicBezTo>
                <a:cubicBezTo>
                  <a:pt x="2573121" y="-20934"/>
                  <a:pt x="2558065" y="22785"/>
                  <a:pt x="2785301" y="0"/>
                </a:cubicBezTo>
                <a:cubicBezTo>
                  <a:pt x="3012537" y="-22785"/>
                  <a:pt x="2955661" y="164"/>
                  <a:pt x="3024188" y="0"/>
                </a:cubicBezTo>
                <a:cubicBezTo>
                  <a:pt x="3092715" y="-164"/>
                  <a:pt x="3413149" y="71221"/>
                  <a:pt x="3621405" y="0"/>
                </a:cubicBezTo>
                <a:cubicBezTo>
                  <a:pt x="3829661" y="-71221"/>
                  <a:pt x="4182602" y="82933"/>
                  <a:pt x="4338066" y="0"/>
                </a:cubicBezTo>
                <a:cubicBezTo>
                  <a:pt x="4493530" y="-82933"/>
                  <a:pt x="4667484" y="48455"/>
                  <a:pt x="4935284" y="0"/>
                </a:cubicBezTo>
                <a:cubicBezTo>
                  <a:pt x="5203084" y="-48455"/>
                  <a:pt x="5353742" y="66483"/>
                  <a:pt x="5651945" y="0"/>
                </a:cubicBezTo>
                <a:cubicBezTo>
                  <a:pt x="5950148" y="-66483"/>
                  <a:pt x="6110901" y="26527"/>
                  <a:pt x="6368605" y="0"/>
                </a:cubicBezTo>
                <a:cubicBezTo>
                  <a:pt x="6626309" y="-26527"/>
                  <a:pt x="6627419" y="36472"/>
                  <a:pt x="6726936" y="0"/>
                </a:cubicBezTo>
                <a:cubicBezTo>
                  <a:pt x="6826453" y="-36472"/>
                  <a:pt x="7254345" y="28582"/>
                  <a:pt x="7563040" y="0"/>
                </a:cubicBezTo>
                <a:cubicBezTo>
                  <a:pt x="7871735" y="-28582"/>
                  <a:pt x="7826379" y="11249"/>
                  <a:pt x="7921371" y="0"/>
                </a:cubicBezTo>
                <a:cubicBezTo>
                  <a:pt x="8016363" y="-11249"/>
                  <a:pt x="8347947" y="65021"/>
                  <a:pt x="8518588" y="0"/>
                </a:cubicBezTo>
                <a:cubicBezTo>
                  <a:pt x="8689229" y="-65021"/>
                  <a:pt x="9124429" y="84244"/>
                  <a:pt x="9354692" y="0"/>
                </a:cubicBezTo>
                <a:cubicBezTo>
                  <a:pt x="9584955" y="-84244"/>
                  <a:pt x="9591387" y="6914"/>
                  <a:pt x="9713023" y="0"/>
                </a:cubicBezTo>
                <a:cubicBezTo>
                  <a:pt x="9834659" y="-6914"/>
                  <a:pt x="10046682" y="15392"/>
                  <a:pt x="10310240" y="0"/>
                </a:cubicBezTo>
                <a:cubicBezTo>
                  <a:pt x="10573798" y="-15392"/>
                  <a:pt x="10648872" y="30391"/>
                  <a:pt x="10788014" y="0"/>
                </a:cubicBezTo>
                <a:cubicBezTo>
                  <a:pt x="10927156" y="-30391"/>
                  <a:pt x="11127906" y="9811"/>
                  <a:pt x="11265788" y="0"/>
                </a:cubicBezTo>
                <a:cubicBezTo>
                  <a:pt x="11403670" y="-9811"/>
                  <a:pt x="11630294" y="39208"/>
                  <a:pt x="11982449" y="0"/>
                </a:cubicBezTo>
                <a:cubicBezTo>
                  <a:pt x="12005915" y="136"/>
                  <a:pt x="12025508" y="15903"/>
                  <a:pt x="12020550" y="38101"/>
                </a:cubicBezTo>
                <a:cubicBezTo>
                  <a:pt x="12030129" y="109582"/>
                  <a:pt x="12020232" y="159044"/>
                  <a:pt x="12020550" y="190499"/>
                </a:cubicBezTo>
                <a:cubicBezTo>
                  <a:pt x="12020271" y="208768"/>
                  <a:pt x="12004468" y="227478"/>
                  <a:pt x="11982449" y="228600"/>
                </a:cubicBezTo>
                <a:cubicBezTo>
                  <a:pt x="11790269" y="230783"/>
                  <a:pt x="11630089" y="184625"/>
                  <a:pt x="11385232" y="228600"/>
                </a:cubicBezTo>
                <a:cubicBezTo>
                  <a:pt x="11140375" y="272575"/>
                  <a:pt x="11198398" y="218392"/>
                  <a:pt x="11146345" y="228600"/>
                </a:cubicBezTo>
                <a:cubicBezTo>
                  <a:pt x="11094292" y="238808"/>
                  <a:pt x="10949662" y="200614"/>
                  <a:pt x="10788014" y="228600"/>
                </a:cubicBezTo>
                <a:cubicBezTo>
                  <a:pt x="10626366" y="256586"/>
                  <a:pt x="10411511" y="200637"/>
                  <a:pt x="10310240" y="228600"/>
                </a:cubicBezTo>
                <a:cubicBezTo>
                  <a:pt x="10208969" y="256563"/>
                  <a:pt x="9977607" y="194864"/>
                  <a:pt x="9713023" y="228600"/>
                </a:cubicBezTo>
                <a:cubicBezTo>
                  <a:pt x="9448439" y="262336"/>
                  <a:pt x="9359804" y="212467"/>
                  <a:pt x="9235249" y="228600"/>
                </a:cubicBezTo>
                <a:cubicBezTo>
                  <a:pt x="9110694" y="244733"/>
                  <a:pt x="8958062" y="192113"/>
                  <a:pt x="8757475" y="228600"/>
                </a:cubicBezTo>
                <a:cubicBezTo>
                  <a:pt x="8556888" y="265087"/>
                  <a:pt x="8331172" y="202882"/>
                  <a:pt x="7921371" y="228600"/>
                </a:cubicBezTo>
                <a:cubicBezTo>
                  <a:pt x="7511570" y="254318"/>
                  <a:pt x="7633931" y="187954"/>
                  <a:pt x="7443597" y="228600"/>
                </a:cubicBezTo>
                <a:cubicBezTo>
                  <a:pt x="7253263" y="269246"/>
                  <a:pt x="7160438" y="221587"/>
                  <a:pt x="7085266" y="228600"/>
                </a:cubicBezTo>
                <a:cubicBezTo>
                  <a:pt x="7010094" y="235613"/>
                  <a:pt x="6663169" y="220301"/>
                  <a:pt x="6488049" y="228600"/>
                </a:cubicBezTo>
                <a:cubicBezTo>
                  <a:pt x="6312929" y="236899"/>
                  <a:pt x="6036186" y="217733"/>
                  <a:pt x="5771388" y="228600"/>
                </a:cubicBezTo>
                <a:cubicBezTo>
                  <a:pt x="5506590" y="239467"/>
                  <a:pt x="5644712" y="201205"/>
                  <a:pt x="5532501" y="228600"/>
                </a:cubicBezTo>
                <a:cubicBezTo>
                  <a:pt x="5420290" y="255995"/>
                  <a:pt x="5088293" y="159932"/>
                  <a:pt x="4935284" y="228600"/>
                </a:cubicBezTo>
                <a:cubicBezTo>
                  <a:pt x="4782275" y="297268"/>
                  <a:pt x="4576479" y="220548"/>
                  <a:pt x="4457510" y="228600"/>
                </a:cubicBezTo>
                <a:cubicBezTo>
                  <a:pt x="4338541" y="236652"/>
                  <a:pt x="3984998" y="177473"/>
                  <a:pt x="3740849" y="228600"/>
                </a:cubicBezTo>
                <a:cubicBezTo>
                  <a:pt x="3496700" y="279727"/>
                  <a:pt x="3477299" y="205511"/>
                  <a:pt x="3382518" y="228600"/>
                </a:cubicBezTo>
                <a:cubicBezTo>
                  <a:pt x="3287737" y="251689"/>
                  <a:pt x="2914163" y="157374"/>
                  <a:pt x="2665858" y="228600"/>
                </a:cubicBezTo>
                <a:cubicBezTo>
                  <a:pt x="2417553" y="299826"/>
                  <a:pt x="2379519" y="191369"/>
                  <a:pt x="2307527" y="228600"/>
                </a:cubicBezTo>
                <a:cubicBezTo>
                  <a:pt x="2235535" y="265831"/>
                  <a:pt x="2141913" y="212698"/>
                  <a:pt x="2068640" y="228600"/>
                </a:cubicBezTo>
                <a:cubicBezTo>
                  <a:pt x="1995367" y="244502"/>
                  <a:pt x="1747586" y="195131"/>
                  <a:pt x="1471423" y="228600"/>
                </a:cubicBezTo>
                <a:cubicBezTo>
                  <a:pt x="1195260" y="262069"/>
                  <a:pt x="949974" y="172554"/>
                  <a:pt x="635318" y="228600"/>
                </a:cubicBezTo>
                <a:cubicBezTo>
                  <a:pt x="320663" y="284646"/>
                  <a:pt x="192588" y="157415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2055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441315" y="-66741"/>
                  <a:pt x="510212" y="46223"/>
                  <a:pt x="874205" y="0"/>
                </a:cubicBezTo>
                <a:cubicBezTo>
                  <a:pt x="1238198" y="-46223"/>
                  <a:pt x="1115359" y="15958"/>
                  <a:pt x="1351979" y="0"/>
                </a:cubicBezTo>
                <a:cubicBezTo>
                  <a:pt x="1588599" y="-15958"/>
                  <a:pt x="1480094" y="15536"/>
                  <a:pt x="1590866" y="0"/>
                </a:cubicBezTo>
                <a:cubicBezTo>
                  <a:pt x="1701638" y="-15536"/>
                  <a:pt x="1863227" y="35573"/>
                  <a:pt x="1949197" y="0"/>
                </a:cubicBezTo>
                <a:cubicBezTo>
                  <a:pt x="2035167" y="-35573"/>
                  <a:pt x="2389900" y="3248"/>
                  <a:pt x="2546414" y="0"/>
                </a:cubicBezTo>
                <a:cubicBezTo>
                  <a:pt x="2702928" y="-3248"/>
                  <a:pt x="2726273" y="2505"/>
                  <a:pt x="2904745" y="0"/>
                </a:cubicBezTo>
                <a:cubicBezTo>
                  <a:pt x="3083217" y="-2505"/>
                  <a:pt x="3146697" y="16744"/>
                  <a:pt x="3382518" y="0"/>
                </a:cubicBezTo>
                <a:cubicBezTo>
                  <a:pt x="3618339" y="-16744"/>
                  <a:pt x="3770103" y="2832"/>
                  <a:pt x="4099179" y="0"/>
                </a:cubicBezTo>
                <a:cubicBezTo>
                  <a:pt x="4428255" y="-2832"/>
                  <a:pt x="4472566" y="49654"/>
                  <a:pt x="4696397" y="0"/>
                </a:cubicBezTo>
                <a:cubicBezTo>
                  <a:pt x="4920228" y="-49654"/>
                  <a:pt x="5255300" y="71349"/>
                  <a:pt x="5413058" y="0"/>
                </a:cubicBezTo>
                <a:cubicBezTo>
                  <a:pt x="5570816" y="-71349"/>
                  <a:pt x="5583316" y="1616"/>
                  <a:pt x="5651945" y="0"/>
                </a:cubicBezTo>
                <a:cubicBezTo>
                  <a:pt x="5720574" y="-1616"/>
                  <a:pt x="6156593" y="27405"/>
                  <a:pt x="6368605" y="0"/>
                </a:cubicBezTo>
                <a:cubicBezTo>
                  <a:pt x="6580617" y="-27405"/>
                  <a:pt x="7013949" y="2916"/>
                  <a:pt x="7204710" y="0"/>
                </a:cubicBezTo>
                <a:cubicBezTo>
                  <a:pt x="7395472" y="-2916"/>
                  <a:pt x="7729732" y="5076"/>
                  <a:pt x="7921371" y="0"/>
                </a:cubicBezTo>
                <a:cubicBezTo>
                  <a:pt x="8113010" y="-5076"/>
                  <a:pt x="8174204" y="15635"/>
                  <a:pt x="8399145" y="0"/>
                </a:cubicBezTo>
                <a:cubicBezTo>
                  <a:pt x="8624086" y="-15635"/>
                  <a:pt x="8684112" y="24456"/>
                  <a:pt x="8757475" y="0"/>
                </a:cubicBezTo>
                <a:cubicBezTo>
                  <a:pt x="8830838" y="-24456"/>
                  <a:pt x="9236590" y="68349"/>
                  <a:pt x="9474136" y="0"/>
                </a:cubicBezTo>
                <a:cubicBezTo>
                  <a:pt x="9711682" y="-68349"/>
                  <a:pt x="10068593" y="34125"/>
                  <a:pt x="10310240" y="0"/>
                </a:cubicBezTo>
                <a:cubicBezTo>
                  <a:pt x="10551887" y="-34125"/>
                  <a:pt x="10469853" y="4179"/>
                  <a:pt x="10549127" y="0"/>
                </a:cubicBezTo>
                <a:cubicBezTo>
                  <a:pt x="10628401" y="-4179"/>
                  <a:pt x="10988348" y="66175"/>
                  <a:pt x="11146345" y="0"/>
                </a:cubicBezTo>
                <a:cubicBezTo>
                  <a:pt x="11304342" y="-66175"/>
                  <a:pt x="11330778" y="20623"/>
                  <a:pt x="11385232" y="0"/>
                </a:cubicBezTo>
                <a:cubicBezTo>
                  <a:pt x="11439686" y="-20623"/>
                  <a:pt x="11797102" y="22021"/>
                  <a:pt x="11982449" y="0"/>
                </a:cubicBezTo>
                <a:cubicBezTo>
                  <a:pt x="12007842" y="2714"/>
                  <a:pt x="12017652" y="15203"/>
                  <a:pt x="12020550" y="38101"/>
                </a:cubicBezTo>
                <a:cubicBezTo>
                  <a:pt x="12020975" y="99820"/>
                  <a:pt x="12011764" y="115882"/>
                  <a:pt x="12020550" y="190499"/>
                </a:cubicBezTo>
                <a:cubicBezTo>
                  <a:pt x="12023575" y="210420"/>
                  <a:pt x="12004446" y="228112"/>
                  <a:pt x="11982449" y="228600"/>
                </a:cubicBezTo>
                <a:cubicBezTo>
                  <a:pt x="11626228" y="286049"/>
                  <a:pt x="11429754" y="187267"/>
                  <a:pt x="11146345" y="228600"/>
                </a:cubicBezTo>
                <a:cubicBezTo>
                  <a:pt x="10862936" y="269933"/>
                  <a:pt x="10509083" y="140567"/>
                  <a:pt x="10310240" y="228600"/>
                </a:cubicBezTo>
                <a:cubicBezTo>
                  <a:pt x="10111397" y="316633"/>
                  <a:pt x="9974276" y="203989"/>
                  <a:pt x="9832466" y="228600"/>
                </a:cubicBezTo>
                <a:cubicBezTo>
                  <a:pt x="9690656" y="253211"/>
                  <a:pt x="9337692" y="189834"/>
                  <a:pt x="8996362" y="228600"/>
                </a:cubicBezTo>
                <a:cubicBezTo>
                  <a:pt x="8655032" y="267366"/>
                  <a:pt x="8825836" y="214813"/>
                  <a:pt x="8757475" y="228600"/>
                </a:cubicBezTo>
                <a:cubicBezTo>
                  <a:pt x="8689114" y="242387"/>
                  <a:pt x="8612653" y="218406"/>
                  <a:pt x="8518588" y="228600"/>
                </a:cubicBezTo>
                <a:cubicBezTo>
                  <a:pt x="8424523" y="238794"/>
                  <a:pt x="8266798" y="222357"/>
                  <a:pt x="8040814" y="228600"/>
                </a:cubicBezTo>
                <a:cubicBezTo>
                  <a:pt x="7814830" y="234843"/>
                  <a:pt x="7844153" y="202513"/>
                  <a:pt x="7682484" y="228600"/>
                </a:cubicBezTo>
                <a:cubicBezTo>
                  <a:pt x="7520815" y="254687"/>
                  <a:pt x="7332347" y="205839"/>
                  <a:pt x="7204710" y="228600"/>
                </a:cubicBezTo>
                <a:cubicBezTo>
                  <a:pt x="7077073" y="251361"/>
                  <a:pt x="7009078" y="211741"/>
                  <a:pt x="6846379" y="228600"/>
                </a:cubicBezTo>
                <a:cubicBezTo>
                  <a:pt x="6683680" y="245459"/>
                  <a:pt x="6512829" y="226935"/>
                  <a:pt x="6249162" y="228600"/>
                </a:cubicBezTo>
                <a:cubicBezTo>
                  <a:pt x="5985495" y="230265"/>
                  <a:pt x="6074745" y="214771"/>
                  <a:pt x="6010275" y="228600"/>
                </a:cubicBezTo>
                <a:cubicBezTo>
                  <a:pt x="5945805" y="242429"/>
                  <a:pt x="5666069" y="204491"/>
                  <a:pt x="5532501" y="228600"/>
                </a:cubicBezTo>
                <a:cubicBezTo>
                  <a:pt x="5398933" y="252709"/>
                  <a:pt x="5146863" y="149673"/>
                  <a:pt x="4815840" y="228600"/>
                </a:cubicBezTo>
                <a:cubicBezTo>
                  <a:pt x="4484817" y="307527"/>
                  <a:pt x="4528608" y="188298"/>
                  <a:pt x="4338066" y="228600"/>
                </a:cubicBezTo>
                <a:cubicBezTo>
                  <a:pt x="4147524" y="268902"/>
                  <a:pt x="3905544" y="163736"/>
                  <a:pt x="3621405" y="228600"/>
                </a:cubicBezTo>
                <a:cubicBezTo>
                  <a:pt x="3337266" y="293464"/>
                  <a:pt x="3353861" y="197185"/>
                  <a:pt x="3263075" y="228600"/>
                </a:cubicBezTo>
                <a:cubicBezTo>
                  <a:pt x="3172289" y="260015"/>
                  <a:pt x="2912519" y="190901"/>
                  <a:pt x="2785301" y="228600"/>
                </a:cubicBezTo>
                <a:cubicBezTo>
                  <a:pt x="2658083" y="266299"/>
                  <a:pt x="2324802" y="177460"/>
                  <a:pt x="2188084" y="228600"/>
                </a:cubicBezTo>
                <a:cubicBezTo>
                  <a:pt x="2051366" y="279740"/>
                  <a:pt x="1826245" y="224130"/>
                  <a:pt x="1590866" y="228600"/>
                </a:cubicBezTo>
                <a:cubicBezTo>
                  <a:pt x="1355487" y="233070"/>
                  <a:pt x="1029405" y="171517"/>
                  <a:pt x="874205" y="228600"/>
                </a:cubicBezTo>
                <a:cubicBezTo>
                  <a:pt x="719005" y="285683"/>
                  <a:pt x="360454" y="194694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							Regressão e Correlação, p.</a:t>
            </a:r>
            <a:fld id="{8F8511E7-48A6-4275-A45E-90A3674DD20B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pPr algn="ctr"/>
              <a:t>33</a:t>
            </a:fld>
            <a:endParaRPr lang="pt-BR" sz="1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8F95BAA6-1EBA-5126-D748-7B81E3234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9" y="323850"/>
            <a:ext cx="7096565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Regressão e Correlação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30DC6B71-0B6B-C1C9-A679-E0895EFDA2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525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797598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76200" y="6573252"/>
            <a:ext cx="12020550" cy="228600"/>
          </a:xfrm>
          <a:custGeom>
            <a:avLst/>
            <a:gdLst>
              <a:gd name="connsiteX0" fmla="*/ 0 w 12020550"/>
              <a:gd name="connsiteY0" fmla="*/ 38101 h 228600"/>
              <a:gd name="connsiteX1" fmla="*/ 38101 w 12020550"/>
              <a:gd name="connsiteY1" fmla="*/ 0 h 228600"/>
              <a:gd name="connsiteX2" fmla="*/ 396431 w 12020550"/>
              <a:gd name="connsiteY2" fmla="*/ 0 h 228600"/>
              <a:gd name="connsiteX3" fmla="*/ 993649 w 12020550"/>
              <a:gd name="connsiteY3" fmla="*/ 0 h 228600"/>
              <a:gd name="connsiteX4" fmla="*/ 1590866 w 12020550"/>
              <a:gd name="connsiteY4" fmla="*/ 0 h 228600"/>
              <a:gd name="connsiteX5" fmla="*/ 2307527 w 12020550"/>
              <a:gd name="connsiteY5" fmla="*/ 0 h 228600"/>
              <a:gd name="connsiteX6" fmla="*/ 2785301 w 12020550"/>
              <a:gd name="connsiteY6" fmla="*/ 0 h 228600"/>
              <a:gd name="connsiteX7" fmla="*/ 3024188 w 12020550"/>
              <a:gd name="connsiteY7" fmla="*/ 0 h 228600"/>
              <a:gd name="connsiteX8" fmla="*/ 3621405 w 12020550"/>
              <a:gd name="connsiteY8" fmla="*/ 0 h 228600"/>
              <a:gd name="connsiteX9" fmla="*/ 4338066 w 12020550"/>
              <a:gd name="connsiteY9" fmla="*/ 0 h 228600"/>
              <a:gd name="connsiteX10" fmla="*/ 4935284 w 12020550"/>
              <a:gd name="connsiteY10" fmla="*/ 0 h 228600"/>
              <a:gd name="connsiteX11" fmla="*/ 5651945 w 12020550"/>
              <a:gd name="connsiteY11" fmla="*/ 0 h 228600"/>
              <a:gd name="connsiteX12" fmla="*/ 6368605 w 12020550"/>
              <a:gd name="connsiteY12" fmla="*/ 0 h 228600"/>
              <a:gd name="connsiteX13" fmla="*/ 6726936 w 12020550"/>
              <a:gd name="connsiteY13" fmla="*/ 0 h 228600"/>
              <a:gd name="connsiteX14" fmla="*/ 7563040 w 12020550"/>
              <a:gd name="connsiteY14" fmla="*/ 0 h 228600"/>
              <a:gd name="connsiteX15" fmla="*/ 7921371 w 12020550"/>
              <a:gd name="connsiteY15" fmla="*/ 0 h 228600"/>
              <a:gd name="connsiteX16" fmla="*/ 8518588 w 12020550"/>
              <a:gd name="connsiteY16" fmla="*/ 0 h 228600"/>
              <a:gd name="connsiteX17" fmla="*/ 9354692 w 12020550"/>
              <a:gd name="connsiteY17" fmla="*/ 0 h 228600"/>
              <a:gd name="connsiteX18" fmla="*/ 9713023 w 12020550"/>
              <a:gd name="connsiteY18" fmla="*/ 0 h 228600"/>
              <a:gd name="connsiteX19" fmla="*/ 10310240 w 12020550"/>
              <a:gd name="connsiteY19" fmla="*/ 0 h 228600"/>
              <a:gd name="connsiteX20" fmla="*/ 10788014 w 12020550"/>
              <a:gd name="connsiteY20" fmla="*/ 0 h 228600"/>
              <a:gd name="connsiteX21" fmla="*/ 11265788 w 12020550"/>
              <a:gd name="connsiteY21" fmla="*/ 0 h 228600"/>
              <a:gd name="connsiteX22" fmla="*/ 11982449 w 12020550"/>
              <a:gd name="connsiteY22" fmla="*/ 0 h 228600"/>
              <a:gd name="connsiteX23" fmla="*/ 12020550 w 12020550"/>
              <a:gd name="connsiteY23" fmla="*/ 38101 h 228600"/>
              <a:gd name="connsiteX24" fmla="*/ 12020550 w 12020550"/>
              <a:gd name="connsiteY24" fmla="*/ 190499 h 228600"/>
              <a:gd name="connsiteX25" fmla="*/ 11982449 w 12020550"/>
              <a:gd name="connsiteY25" fmla="*/ 228600 h 228600"/>
              <a:gd name="connsiteX26" fmla="*/ 11385232 w 12020550"/>
              <a:gd name="connsiteY26" fmla="*/ 228600 h 228600"/>
              <a:gd name="connsiteX27" fmla="*/ 11146345 w 12020550"/>
              <a:gd name="connsiteY27" fmla="*/ 228600 h 228600"/>
              <a:gd name="connsiteX28" fmla="*/ 10788014 w 12020550"/>
              <a:gd name="connsiteY28" fmla="*/ 228600 h 228600"/>
              <a:gd name="connsiteX29" fmla="*/ 10310240 w 12020550"/>
              <a:gd name="connsiteY29" fmla="*/ 228600 h 228600"/>
              <a:gd name="connsiteX30" fmla="*/ 9713023 w 12020550"/>
              <a:gd name="connsiteY30" fmla="*/ 228600 h 228600"/>
              <a:gd name="connsiteX31" fmla="*/ 9235249 w 12020550"/>
              <a:gd name="connsiteY31" fmla="*/ 228600 h 228600"/>
              <a:gd name="connsiteX32" fmla="*/ 8757475 w 12020550"/>
              <a:gd name="connsiteY32" fmla="*/ 228600 h 228600"/>
              <a:gd name="connsiteX33" fmla="*/ 7921371 w 12020550"/>
              <a:gd name="connsiteY33" fmla="*/ 228600 h 228600"/>
              <a:gd name="connsiteX34" fmla="*/ 7443597 w 12020550"/>
              <a:gd name="connsiteY34" fmla="*/ 228600 h 228600"/>
              <a:gd name="connsiteX35" fmla="*/ 7085266 w 12020550"/>
              <a:gd name="connsiteY35" fmla="*/ 228600 h 228600"/>
              <a:gd name="connsiteX36" fmla="*/ 6488049 w 12020550"/>
              <a:gd name="connsiteY36" fmla="*/ 228600 h 228600"/>
              <a:gd name="connsiteX37" fmla="*/ 5771388 w 12020550"/>
              <a:gd name="connsiteY37" fmla="*/ 228600 h 228600"/>
              <a:gd name="connsiteX38" fmla="*/ 5532501 w 12020550"/>
              <a:gd name="connsiteY38" fmla="*/ 228600 h 228600"/>
              <a:gd name="connsiteX39" fmla="*/ 4935284 w 12020550"/>
              <a:gd name="connsiteY39" fmla="*/ 228600 h 228600"/>
              <a:gd name="connsiteX40" fmla="*/ 4457510 w 12020550"/>
              <a:gd name="connsiteY40" fmla="*/ 228600 h 228600"/>
              <a:gd name="connsiteX41" fmla="*/ 3740849 w 12020550"/>
              <a:gd name="connsiteY41" fmla="*/ 228600 h 228600"/>
              <a:gd name="connsiteX42" fmla="*/ 3382518 w 12020550"/>
              <a:gd name="connsiteY42" fmla="*/ 228600 h 228600"/>
              <a:gd name="connsiteX43" fmla="*/ 2665858 w 12020550"/>
              <a:gd name="connsiteY43" fmla="*/ 228600 h 228600"/>
              <a:gd name="connsiteX44" fmla="*/ 2307527 w 12020550"/>
              <a:gd name="connsiteY44" fmla="*/ 228600 h 228600"/>
              <a:gd name="connsiteX45" fmla="*/ 2068640 w 12020550"/>
              <a:gd name="connsiteY45" fmla="*/ 228600 h 228600"/>
              <a:gd name="connsiteX46" fmla="*/ 1471423 w 12020550"/>
              <a:gd name="connsiteY46" fmla="*/ 228600 h 228600"/>
              <a:gd name="connsiteX47" fmla="*/ 635318 w 12020550"/>
              <a:gd name="connsiteY47" fmla="*/ 228600 h 228600"/>
              <a:gd name="connsiteX48" fmla="*/ 38101 w 12020550"/>
              <a:gd name="connsiteY48" fmla="*/ 228600 h 228600"/>
              <a:gd name="connsiteX49" fmla="*/ 0 w 12020550"/>
              <a:gd name="connsiteY49" fmla="*/ 190499 h 228600"/>
              <a:gd name="connsiteX50" fmla="*/ 0 w 1202055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2055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66034" y="-12283"/>
                  <a:pt x="309893" y="32061"/>
                  <a:pt x="396431" y="0"/>
                </a:cubicBezTo>
                <a:cubicBezTo>
                  <a:pt x="482969" y="-32061"/>
                  <a:pt x="704456" y="55787"/>
                  <a:pt x="993649" y="0"/>
                </a:cubicBezTo>
                <a:cubicBezTo>
                  <a:pt x="1282842" y="-55787"/>
                  <a:pt x="1339792" y="952"/>
                  <a:pt x="1590866" y="0"/>
                </a:cubicBezTo>
                <a:cubicBezTo>
                  <a:pt x="1841940" y="-952"/>
                  <a:pt x="2041933" y="20934"/>
                  <a:pt x="2307527" y="0"/>
                </a:cubicBezTo>
                <a:cubicBezTo>
                  <a:pt x="2573121" y="-20934"/>
                  <a:pt x="2558065" y="22785"/>
                  <a:pt x="2785301" y="0"/>
                </a:cubicBezTo>
                <a:cubicBezTo>
                  <a:pt x="3012537" y="-22785"/>
                  <a:pt x="2955661" y="164"/>
                  <a:pt x="3024188" y="0"/>
                </a:cubicBezTo>
                <a:cubicBezTo>
                  <a:pt x="3092715" y="-164"/>
                  <a:pt x="3413149" y="71221"/>
                  <a:pt x="3621405" y="0"/>
                </a:cubicBezTo>
                <a:cubicBezTo>
                  <a:pt x="3829661" y="-71221"/>
                  <a:pt x="4182602" y="82933"/>
                  <a:pt x="4338066" y="0"/>
                </a:cubicBezTo>
                <a:cubicBezTo>
                  <a:pt x="4493530" y="-82933"/>
                  <a:pt x="4667484" y="48455"/>
                  <a:pt x="4935284" y="0"/>
                </a:cubicBezTo>
                <a:cubicBezTo>
                  <a:pt x="5203084" y="-48455"/>
                  <a:pt x="5353742" y="66483"/>
                  <a:pt x="5651945" y="0"/>
                </a:cubicBezTo>
                <a:cubicBezTo>
                  <a:pt x="5950148" y="-66483"/>
                  <a:pt x="6110901" y="26527"/>
                  <a:pt x="6368605" y="0"/>
                </a:cubicBezTo>
                <a:cubicBezTo>
                  <a:pt x="6626309" y="-26527"/>
                  <a:pt x="6627419" y="36472"/>
                  <a:pt x="6726936" y="0"/>
                </a:cubicBezTo>
                <a:cubicBezTo>
                  <a:pt x="6826453" y="-36472"/>
                  <a:pt x="7254345" y="28582"/>
                  <a:pt x="7563040" y="0"/>
                </a:cubicBezTo>
                <a:cubicBezTo>
                  <a:pt x="7871735" y="-28582"/>
                  <a:pt x="7826379" y="11249"/>
                  <a:pt x="7921371" y="0"/>
                </a:cubicBezTo>
                <a:cubicBezTo>
                  <a:pt x="8016363" y="-11249"/>
                  <a:pt x="8347947" y="65021"/>
                  <a:pt x="8518588" y="0"/>
                </a:cubicBezTo>
                <a:cubicBezTo>
                  <a:pt x="8689229" y="-65021"/>
                  <a:pt x="9124429" y="84244"/>
                  <a:pt x="9354692" y="0"/>
                </a:cubicBezTo>
                <a:cubicBezTo>
                  <a:pt x="9584955" y="-84244"/>
                  <a:pt x="9591387" y="6914"/>
                  <a:pt x="9713023" y="0"/>
                </a:cubicBezTo>
                <a:cubicBezTo>
                  <a:pt x="9834659" y="-6914"/>
                  <a:pt x="10046682" y="15392"/>
                  <a:pt x="10310240" y="0"/>
                </a:cubicBezTo>
                <a:cubicBezTo>
                  <a:pt x="10573798" y="-15392"/>
                  <a:pt x="10648872" y="30391"/>
                  <a:pt x="10788014" y="0"/>
                </a:cubicBezTo>
                <a:cubicBezTo>
                  <a:pt x="10927156" y="-30391"/>
                  <a:pt x="11127906" y="9811"/>
                  <a:pt x="11265788" y="0"/>
                </a:cubicBezTo>
                <a:cubicBezTo>
                  <a:pt x="11403670" y="-9811"/>
                  <a:pt x="11630294" y="39208"/>
                  <a:pt x="11982449" y="0"/>
                </a:cubicBezTo>
                <a:cubicBezTo>
                  <a:pt x="12005915" y="136"/>
                  <a:pt x="12025508" y="15903"/>
                  <a:pt x="12020550" y="38101"/>
                </a:cubicBezTo>
                <a:cubicBezTo>
                  <a:pt x="12030129" y="109582"/>
                  <a:pt x="12020232" y="159044"/>
                  <a:pt x="12020550" y="190499"/>
                </a:cubicBezTo>
                <a:cubicBezTo>
                  <a:pt x="12020271" y="208768"/>
                  <a:pt x="12004468" y="227478"/>
                  <a:pt x="11982449" y="228600"/>
                </a:cubicBezTo>
                <a:cubicBezTo>
                  <a:pt x="11790269" y="230783"/>
                  <a:pt x="11630089" y="184625"/>
                  <a:pt x="11385232" y="228600"/>
                </a:cubicBezTo>
                <a:cubicBezTo>
                  <a:pt x="11140375" y="272575"/>
                  <a:pt x="11198398" y="218392"/>
                  <a:pt x="11146345" y="228600"/>
                </a:cubicBezTo>
                <a:cubicBezTo>
                  <a:pt x="11094292" y="238808"/>
                  <a:pt x="10949662" y="200614"/>
                  <a:pt x="10788014" y="228600"/>
                </a:cubicBezTo>
                <a:cubicBezTo>
                  <a:pt x="10626366" y="256586"/>
                  <a:pt x="10411511" y="200637"/>
                  <a:pt x="10310240" y="228600"/>
                </a:cubicBezTo>
                <a:cubicBezTo>
                  <a:pt x="10208969" y="256563"/>
                  <a:pt x="9977607" y="194864"/>
                  <a:pt x="9713023" y="228600"/>
                </a:cubicBezTo>
                <a:cubicBezTo>
                  <a:pt x="9448439" y="262336"/>
                  <a:pt x="9359804" y="212467"/>
                  <a:pt x="9235249" y="228600"/>
                </a:cubicBezTo>
                <a:cubicBezTo>
                  <a:pt x="9110694" y="244733"/>
                  <a:pt x="8958062" y="192113"/>
                  <a:pt x="8757475" y="228600"/>
                </a:cubicBezTo>
                <a:cubicBezTo>
                  <a:pt x="8556888" y="265087"/>
                  <a:pt x="8331172" y="202882"/>
                  <a:pt x="7921371" y="228600"/>
                </a:cubicBezTo>
                <a:cubicBezTo>
                  <a:pt x="7511570" y="254318"/>
                  <a:pt x="7633931" y="187954"/>
                  <a:pt x="7443597" y="228600"/>
                </a:cubicBezTo>
                <a:cubicBezTo>
                  <a:pt x="7253263" y="269246"/>
                  <a:pt x="7160438" y="221587"/>
                  <a:pt x="7085266" y="228600"/>
                </a:cubicBezTo>
                <a:cubicBezTo>
                  <a:pt x="7010094" y="235613"/>
                  <a:pt x="6663169" y="220301"/>
                  <a:pt x="6488049" y="228600"/>
                </a:cubicBezTo>
                <a:cubicBezTo>
                  <a:pt x="6312929" y="236899"/>
                  <a:pt x="6036186" y="217733"/>
                  <a:pt x="5771388" y="228600"/>
                </a:cubicBezTo>
                <a:cubicBezTo>
                  <a:pt x="5506590" y="239467"/>
                  <a:pt x="5644712" y="201205"/>
                  <a:pt x="5532501" y="228600"/>
                </a:cubicBezTo>
                <a:cubicBezTo>
                  <a:pt x="5420290" y="255995"/>
                  <a:pt x="5088293" y="159932"/>
                  <a:pt x="4935284" y="228600"/>
                </a:cubicBezTo>
                <a:cubicBezTo>
                  <a:pt x="4782275" y="297268"/>
                  <a:pt x="4576479" y="220548"/>
                  <a:pt x="4457510" y="228600"/>
                </a:cubicBezTo>
                <a:cubicBezTo>
                  <a:pt x="4338541" y="236652"/>
                  <a:pt x="3984998" y="177473"/>
                  <a:pt x="3740849" y="228600"/>
                </a:cubicBezTo>
                <a:cubicBezTo>
                  <a:pt x="3496700" y="279727"/>
                  <a:pt x="3477299" y="205511"/>
                  <a:pt x="3382518" y="228600"/>
                </a:cubicBezTo>
                <a:cubicBezTo>
                  <a:pt x="3287737" y="251689"/>
                  <a:pt x="2914163" y="157374"/>
                  <a:pt x="2665858" y="228600"/>
                </a:cubicBezTo>
                <a:cubicBezTo>
                  <a:pt x="2417553" y="299826"/>
                  <a:pt x="2379519" y="191369"/>
                  <a:pt x="2307527" y="228600"/>
                </a:cubicBezTo>
                <a:cubicBezTo>
                  <a:pt x="2235535" y="265831"/>
                  <a:pt x="2141913" y="212698"/>
                  <a:pt x="2068640" y="228600"/>
                </a:cubicBezTo>
                <a:cubicBezTo>
                  <a:pt x="1995367" y="244502"/>
                  <a:pt x="1747586" y="195131"/>
                  <a:pt x="1471423" y="228600"/>
                </a:cubicBezTo>
                <a:cubicBezTo>
                  <a:pt x="1195260" y="262069"/>
                  <a:pt x="949974" y="172554"/>
                  <a:pt x="635318" y="228600"/>
                </a:cubicBezTo>
                <a:cubicBezTo>
                  <a:pt x="320663" y="284646"/>
                  <a:pt x="192588" y="157415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2055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441315" y="-66741"/>
                  <a:pt x="510212" y="46223"/>
                  <a:pt x="874205" y="0"/>
                </a:cubicBezTo>
                <a:cubicBezTo>
                  <a:pt x="1238198" y="-46223"/>
                  <a:pt x="1115359" y="15958"/>
                  <a:pt x="1351979" y="0"/>
                </a:cubicBezTo>
                <a:cubicBezTo>
                  <a:pt x="1588599" y="-15958"/>
                  <a:pt x="1480094" y="15536"/>
                  <a:pt x="1590866" y="0"/>
                </a:cubicBezTo>
                <a:cubicBezTo>
                  <a:pt x="1701638" y="-15536"/>
                  <a:pt x="1863227" y="35573"/>
                  <a:pt x="1949197" y="0"/>
                </a:cubicBezTo>
                <a:cubicBezTo>
                  <a:pt x="2035167" y="-35573"/>
                  <a:pt x="2389900" y="3248"/>
                  <a:pt x="2546414" y="0"/>
                </a:cubicBezTo>
                <a:cubicBezTo>
                  <a:pt x="2702928" y="-3248"/>
                  <a:pt x="2726273" y="2505"/>
                  <a:pt x="2904745" y="0"/>
                </a:cubicBezTo>
                <a:cubicBezTo>
                  <a:pt x="3083217" y="-2505"/>
                  <a:pt x="3146697" y="16744"/>
                  <a:pt x="3382518" y="0"/>
                </a:cubicBezTo>
                <a:cubicBezTo>
                  <a:pt x="3618339" y="-16744"/>
                  <a:pt x="3770103" y="2832"/>
                  <a:pt x="4099179" y="0"/>
                </a:cubicBezTo>
                <a:cubicBezTo>
                  <a:pt x="4428255" y="-2832"/>
                  <a:pt x="4472566" y="49654"/>
                  <a:pt x="4696397" y="0"/>
                </a:cubicBezTo>
                <a:cubicBezTo>
                  <a:pt x="4920228" y="-49654"/>
                  <a:pt x="5255300" y="71349"/>
                  <a:pt x="5413058" y="0"/>
                </a:cubicBezTo>
                <a:cubicBezTo>
                  <a:pt x="5570816" y="-71349"/>
                  <a:pt x="5583316" y="1616"/>
                  <a:pt x="5651945" y="0"/>
                </a:cubicBezTo>
                <a:cubicBezTo>
                  <a:pt x="5720574" y="-1616"/>
                  <a:pt x="6156593" y="27405"/>
                  <a:pt x="6368605" y="0"/>
                </a:cubicBezTo>
                <a:cubicBezTo>
                  <a:pt x="6580617" y="-27405"/>
                  <a:pt x="7013949" y="2916"/>
                  <a:pt x="7204710" y="0"/>
                </a:cubicBezTo>
                <a:cubicBezTo>
                  <a:pt x="7395472" y="-2916"/>
                  <a:pt x="7729732" y="5076"/>
                  <a:pt x="7921371" y="0"/>
                </a:cubicBezTo>
                <a:cubicBezTo>
                  <a:pt x="8113010" y="-5076"/>
                  <a:pt x="8174204" y="15635"/>
                  <a:pt x="8399145" y="0"/>
                </a:cubicBezTo>
                <a:cubicBezTo>
                  <a:pt x="8624086" y="-15635"/>
                  <a:pt x="8684112" y="24456"/>
                  <a:pt x="8757475" y="0"/>
                </a:cubicBezTo>
                <a:cubicBezTo>
                  <a:pt x="8830838" y="-24456"/>
                  <a:pt x="9236590" y="68349"/>
                  <a:pt x="9474136" y="0"/>
                </a:cubicBezTo>
                <a:cubicBezTo>
                  <a:pt x="9711682" y="-68349"/>
                  <a:pt x="10068593" y="34125"/>
                  <a:pt x="10310240" y="0"/>
                </a:cubicBezTo>
                <a:cubicBezTo>
                  <a:pt x="10551887" y="-34125"/>
                  <a:pt x="10469853" y="4179"/>
                  <a:pt x="10549127" y="0"/>
                </a:cubicBezTo>
                <a:cubicBezTo>
                  <a:pt x="10628401" y="-4179"/>
                  <a:pt x="10988348" y="66175"/>
                  <a:pt x="11146345" y="0"/>
                </a:cubicBezTo>
                <a:cubicBezTo>
                  <a:pt x="11304342" y="-66175"/>
                  <a:pt x="11330778" y="20623"/>
                  <a:pt x="11385232" y="0"/>
                </a:cubicBezTo>
                <a:cubicBezTo>
                  <a:pt x="11439686" y="-20623"/>
                  <a:pt x="11797102" y="22021"/>
                  <a:pt x="11982449" y="0"/>
                </a:cubicBezTo>
                <a:cubicBezTo>
                  <a:pt x="12007842" y="2714"/>
                  <a:pt x="12017652" y="15203"/>
                  <a:pt x="12020550" y="38101"/>
                </a:cubicBezTo>
                <a:cubicBezTo>
                  <a:pt x="12020975" y="99820"/>
                  <a:pt x="12011764" y="115882"/>
                  <a:pt x="12020550" y="190499"/>
                </a:cubicBezTo>
                <a:cubicBezTo>
                  <a:pt x="12023575" y="210420"/>
                  <a:pt x="12004446" y="228112"/>
                  <a:pt x="11982449" y="228600"/>
                </a:cubicBezTo>
                <a:cubicBezTo>
                  <a:pt x="11626228" y="286049"/>
                  <a:pt x="11429754" y="187267"/>
                  <a:pt x="11146345" y="228600"/>
                </a:cubicBezTo>
                <a:cubicBezTo>
                  <a:pt x="10862936" y="269933"/>
                  <a:pt x="10509083" y="140567"/>
                  <a:pt x="10310240" y="228600"/>
                </a:cubicBezTo>
                <a:cubicBezTo>
                  <a:pt x="10111397" y="316633"/>
                  <a:pt x="9974276" y="203989"/>
                  <a:pt x="9832466" y="228600"/>
                </a:cubicBezTo>
                <a:cubicBezTo>
                  <a:pt x="9690656" y="253211"/>
                  <a:pt x="9337692" y="189834"/>
                  <a:pt x="8996362" y="228600"/>
                </a:cubicBezTo>
                <a:cubicBezTo>
                  <a:pt x="8655032" y="267366"/>
                  <a:pt x="8825836" y="214813"/>
                  <a:pt x="8757475" y="228600"/>
                </a:cubicBezTo>
                <a:cubicBezTo>
                  <a:pt x="8689114" y="242387"/>
                  <a:pt x="8612653" y="218406"/>
                  <a:pt x="8518588" y="228600"/>
                </a:cubicBezTo>
                <a:cubicBezTo>
                  <a:pt x="8424523" y="238794"/>
                  <a:pt x="8266798" y="222357"/>
                  <a:pt x="8040814" y="228600"/>
                </a:cubicBezTo>
                <a:cubicBezTo>
                  <a:pt x="7814830" y="234843"/>
                  <a:pt x="7844153" y="202513"/>
                  <a:pt x="7682484" y="228600"/>
                </a:cubicBezTo>
                <a:cubicBezTo>
                  <a:pt x="7520815" y="254687"/>
                  <a:pt x="7332347" y="205839"/>
                  <a:pt x="7204710" y="228600"/>
                </a:cubicBezTo>
                <a:cubicBezTo>
                  <a:pt x="7077073" y="251361"/>
                  <a:pt x="7009078" y="211741"/>
                  <a:pt x="6846379" y="228600"/>
                </a:cubicBezTo>
                <a:cubicBezTo>
                  <a:pt x="6683680" y="245459"/>
                  <a:pt x="6512829" y="226935"/>
                  <a:pt x="6249162" y="228600"/>
                </a:cubicBezTo>
                <a:cubicBezTo>
                  <a:pt x="5985495" y="230265"/>
                  <a:pt x="6074745" y="214771"/>
                  <a:pt x="6010275" y="228600"/>
                </a:cubicBezTo>
                <a:cubicBezTo>
                  <a:pt x="5945805" y="242429"/>
                  <a:pt x="5666069" y="204491"/>
                  <a:pt x="5532501" y="228600"/>
                </a:cubicBezTo>
                <a:cubicBezTo>
                  <a:pt x="5398933" y="252709"/>
                  <a:pt x="5146863" y="149673"/>
                  <a:pt x="4815840" y="228600"/>
                </a:cubicBezTo>
                <a:cubicBezTo>
                  <a:pt x="4484817" y="307527"/>
                  <a:pt x="4528608" y="188298"/>
                  <a:pt x="4338066" y="228600"/>
                </a:cubicBezTo>
                <a:cubicBezTo>
                  <a:pt x="4147524" y="268902"/>
                  <a:pt x="3905544" y="163736"/>
                  <a:pt x="3621405" y="228600"/>
                </a:cubicBezTo>
                <a:cubicBezTo>
                  <a:pt x="3337266" y="293464"/>
                  <a:pt x="3353861" y="197185"/>
                  <a:pt x="3263075" y="228600"/>
                </a:cubicBezTo>
                <a:cubicBezTo>
                  <a:pt x="3172289" y="260015"/>
                  <a:pt x="2912519" y="190901"/>
                  <a:pt x="2785301" y="228600"/>
                </a:cubicBezTo>
                <a:cubicBezTo>
                  <a:pt x="2658083" y="266299"/>
                  <a:pt x="2324802" y="177460"/>
                  <a:pt x="2188084" y="228600"/>
                </a:cubicBezTo>
                <a:cubicBezTo>
                  <a:pt x="2051366" y="279740"/>
                  <a:pt x="1826245" y="224130"/>
                  <a:pt x="1590866" y="228600"/>
                </a:cubicBezTo>
                <a:cubicBezTo>
                  <a:pt x="1355487" y="233070"/>
                  <a:pt x="1029405" y="171517"/>
                  <a:pt x="874205" y="228600"/>
                </a:cubicBezTo>
                <a:cubicBezTo>
                  <a:pt x="719005" y="285683"/>
                  <a:pt x="360454" y="194694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							Regressão e Correlação, p.</a:t>
            </a:r>
            <a:fld id="{8F8511E7-48A6-4275-A45E-90A3674DD20B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pPr algn="ctr"/>
              <a:t>34</a:t>
            </a:fld>
            <a:endParaRPr lang="pt-BR" sz="1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8F95BAA6-1EBA-5126-D748-7B81E3234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9" y="323850"/>
            <a:ext cx="7096565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Regressão e Correlação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A2D9159-F9B3-4225-CD4A-1CA3751F27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393567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76200" y="6573252"/>
            <a:ext cx="12020550" cy="228600"/>
          </a:xfrm>
          <a:custGeom>
            <a:avLst/>
            <a:gdLst>
              <a:gd name="connsiteX0" fmla="*/ 0 w 12020550"/>
              <a:gd name="connsiteY0" fmla="*/ 38101 h 228600"/>
              <a:gd name="connsiteX1" fmla="*/ 38101 w 12020550"/>
              <a:gd name="connsiteY1" fmla="*/ 0 h 228600"/>
              <a:gd name="connsiteX2" fmla="*/ 396431 w 12020550"/>
              <a:gd name="connsiteY2" fmla="*/ 0 h 228600"/>
              <a:gd name="connsiteX3" fmla="*/ 993649 w 12020550"/>
              <a:gd name="connsiteY3" fmla="*/ 0 h 228600"/>
              <a:gd name="connsiteX4" fmla="*/ 1590866 w 12020550"/>
              <a:gd name="connsiteY4" fmla="*/ 0 h 228600"/>
              <a:gd name="connsiteX5" fmla="*/ 2307527 w 12020550"/>
              <a:gd name="connsiteY5" fmla="*/ 0 h 228600"/>
              <a:gd name="connsiteX6" fmla="*/ 2785301 w 12020550"/>
              <a:gd name="connsiteY6" fmla="*/ 0 h 228600"/>
              <a:gd name="connsiteX7" fmla="*/ 3024188 w 12020550"/>
              <a:gd name="connsiteY7" fmla="*/ 0 h 228600"/>
              <a:gd name="connsiteX8" fmla="*/ 3621405 w 12020550"/>
              <a:gd name="connsiteY8" fmla="*/ 0 h 228600"/>
              <a:gd name="connsiteX9" fmla="*/ 4338066 w 12020550"/>
              <a:gd name="connsiteY9" fmla="*/ 0 h 228600"/>
              <a:gd name="connsiteX10" fmla="*/ 4935284 w 12020550"/>
              <a:gd name="connsiteY10" fmla="*/ 0 h 228600"/>
              <a:gd name="connsiteX11" fmla="*/ 5651945 w 12020550"/>
              <a:gd name="connsiteY11" fmla="*/ 0 h 228600"/>
              <a:gd name="connsiteX12" fmla="*/ 6368605 w 12020550"/>
              <a:gd name="connsiteY12" fmla="*/ 0 h 228600"/>
              <a:gd name="connsiteX13" fmla="*/ 6726936 w 12020550"/>
              <a:gd name="connsiteY13" fmla="*/ 0 h 228600"/>
              <a:gd name="connsiteX14" fmla="*/ 7563040 w 12020550"/>
              <a:gd name="connsiteY14" fmla="*/ 0 h 228600"/>
              <a:gd name="connsiteX15" fmla="*/ 7921371 w 12020550"/>
              <a:gd name="connsiteY15" fmla="*/ 0 h 228600"/>
              <a:gd name="connsiteX16" fmla="*/ 8518588 w 12020550"/>
              <a:gd name="connsiteY16" fmla="*/ 0 h 228600"/>
              <a:gd name="connsiteX17" fmla="*/ 9354692 w 12020550"/>
              <a:gd name="connsiteY17" fmla="*/ 0 h 228600"/>
              <a:gd name="connsiteX18" fmla="*/ 9713023 w 12020550"/>
              <a:gd name="connsiteY18" fmla="*/ 0 h 228600"/>
              <a:gd name="connsiteX19" fmla="*/ 10310240 w 12020550"/>
              <a:gd name="connsiteY19" fmla="*/ 0 h 228600"/>
              <a:gd name="connsiteX20" fmla="*/ 10788014 w 12020550"/>
              <a:gd name="connsiteY20" fmla="*/ 0 h 228600"/>
              <a:gd name="connsiteX21" fmla="*/ 11265788 w 12020550"/>
              <a:gd name="connsiteY21" fmla="*/ 0 h 228600"/>
              <a:gd name="connsiteX22" fmla="*/ 11982449 w 12020550"/>
              <a:gd name="connsiteY22" fmla="*/ 0 h 228600"/>
              <a:gd name="connsiteX23" fmla="*/ 12020550 w 12020550"/>
              <a:gd name="connsiteY23" fmla="*/ 38101 h 228600"/>
              <a:gd name="connsiteX24" fmla="*/ 12020550 w 12020550"/>
              <a:gd name="connsiteY24" fmla="*/ 190499 h 228600"/>
              <a:gd name="connsiteX25" fmla="*/ 11982449 w 12020550"/>
              <a:gd name="connsiteY25" fmla="*/ 228600 h 228600"/>
              <a:gd name="connsiteX26" fmla="*/ 11385232 w 12020550"/>
              <a:gd name="connsiteY26" fmla="*/ 228600 h 228600"/>
              <a:gd name="connsiteX27" fmla="*/ 11146345 w 12020550"/>
              <a:gd name="connsiteY27" fmla="*/ 228600 h 228600"/>
              <a:gd name="connsiteX28" fmla="*/ 10788014 w 12020550"/>
              <a:gd name="connsiteY28" fmla="*/ 228600 h 228600"/>
              <a:gd name="connsiteX29" fmla="*/ 10310240 w 12020550"/>
              <a:gd name="connsiteY29" fmla="*/ 228600 h 228600"/>
              <a:gd name="connsiteX30" fmla="*/ 9713023 w 12020550"/>
              <a:gd name="connsiteY30" fmla="*/ 228600 h 228600"/>
              <a:gd name="connsiteX31" fmla="*/ 9235249 w 12020550"/>
              <a:gd name="connsiteY31" fmla="*/ 228600 h 228600"/>
              <a:gd name="connsiteX32" fmla="*/ 8757475 w 12020550"/>
              <a:gd name="connsiteY32" fmla="*/ 228600 h 228600"/>
              <a:gd name="connsiteX33" fmla="*/ 7921371 w 12020550"/>
              <a:gd name="connsiteY33" fmla="*/ 228600 h 228600"/>
              <a:gd name="connsiteX34" fmla="*/ 7443597 w 12020550"/>
              <a:gd name="connsiteY34" fmla="*/ 228600 h 228600"/>
              <a:gd name="connsiteX35" fmla="*/ 7085266 w 12020550"/>
              <a:gd name="connsiteY35" fmla="*/ 228600 h 228600"/>
              <a:gd name="connsiteX36" fmla="*/ 6488049 w 12020550"/>
              <a:gd name="connsiteY36" fmla="*/ 228600 h 228600"/>
              <a:gd name="connsiteX37" fmla="*/ 5771388 w 12020550"/>
              <a:gd name="connsiteY37" fmla="*/ 228600 h 228600"/>
              <a:gd name="connsiteX38" fmla="*/ 5532501 w 12020550"/>
              <a:gd name="connsiteY38" fmla="*/ 228600 h 228600"/>
              <a:gd name="connsiteX39" fmla="*/ 4935284 w 12020550"/>
              <a:gd name="connsiteY39" fmla="*/ 228600 h 228600"/>
              <a:gd name="connsiteX40" fmla="*/ 4457510 w 12020550"/>
              <a:gd name="connsiteY40" fmla="*/ 228600 h 228600"/>
              <a:gd name="connsiteX41" fmla="*/ 3740849 w 12020550"/>
              <a:gd name="connsiteY41" fmla="*/ 228600 h 228600"/>
              <a:gd name="connsiteX42" fmla="*/ 3382518 w 12020550"/>
              <a:gd name="connsiteY42" fmla="*/ 228600 h 228600"/>
              <a:gd name="connsiteX43" fmla="*/ 2665858 w 12020550"/>
              <a:gd name="connsiteY43" fmla="*/ 228600 h 228600"/>
              <a:gd name="connsiteX44" fmla="*/ 2307527 w 12020550"/>
              <a:gd name="connsiteY44" fmla="*/ 228600 h 228600"/>
              <a:gd name="connsiteX45" fmla="*/ 2068640 w 12020550"/>
              <a:gd name="connsiteY45" fmla="*/ 228600 h 228600"/>
              <a:gd name="connsiteX46" fmla="*/ 1471423 w 12020550"/>
              <a:gd name="connsiteY46" fmla="*/ 228600 h 228600"/>
              <a:gd name="connsiteX47" fmla="*/ 635318 w 12020550"/>
              <a:gd name="connsiteY47" fmla="*/ 228600 h 228600"/>
              <a:gd name="connsiteX48" fmla="*/ 38101 w 12020550"/>
              <a:gd name="connsiteY48" fmla="*/ 228600 h 228600"/>
              <a:gd name="connsiteX49" fmla="*/ 0 w 12020550"/>
              <a:gd name="connsiteY49" fmla="*/ 190499 h 228600"/>
              <a:gd name="connsiteX50" fmla="*/ 0 w 1202055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2055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66034" y="-12283"/>
                  <a:pt x="309893" y="32061"/>
                  <a:pt x="396431" y="0"/>
                </a:cubicBezTo>
                <a:cubicBezTo>
                  <a:pt x="482969" y="-32061"/>
                  <a:pt x="704456" y="55787"/>
                  <a:pt x="993649" y="0"/>
                </a:cubicBezTo>
                <a:cubicBezTo>
                  <a:pt x="1282842" y="-55787"/>
                  <a:pt x="1339792" y="952"/>
                  <a:pt x="1590866" y="0"/>
                </a:cubicBezTo>
                <a:cubicBezTo>
                  <a:pt x="1841940" y="-952"/>
                  <a:pt x="2041933" y="20934"/>
                  <a:pt x="2307527" y="0"/>
                </a:cubicBezTo>
                <a:cubicBezTo>
                  <a:pt x="2573121" y="-20934"/>
                  <a:pt x="2558065" y="22785"/>
                  <a:pt x="2785301" y="0"/>
                </a:cubicBezTo>
                <a:cubicBezTo>
                  <a:pt x="3012537" y="-22785"/>
                  <a:pt x="2955661" y="164"/>
                  <a:pt x="3024188" y="0"/>
                </a:cubicBezTo>
                <a:cubicBezTo>
                  <a:pt x="3092715" y="-164"/>
                  <a:pt x="3413149" y="71221"/>
                  <a:pt x="3621405" y="0"/>
                </a:cubicBezTo>
                <a:cubicBezTo>
                  <a:pt x="3829661" y="-71221"/>
                  <a:pt x="4182602" y="82933"/>
                  <a:pt x="4338066" y="0"/>
                </a:cubicBezTo>
                <a:cubicBezTo>
                  <a:pt x="4493530" y="-82933"/>
                  <a:pt x="4667484" y="48455"/>
                  <a:pt x="4935284" y="0"/>
                </a:cubicBezTo>
                <a:cubicBezTo>
                  <a:pt x="5203084" y="-48455"/>
                  <a:pt x="5353742" y="66483"/>
                  <a:pt x="5651945" y="0"/>
                </a:cubicBezTo>
                <a:cubicBezTo>
                  <a:pt x="5950148" y="-66483"/>
                  <a:pt x="6110901" y="26527"/>
                  <a:pt x="6368605" y="0"/>
                </a:cubicBezTo>
                <a:cubicBezTo>
                  <a:pt x="6626309" y="-26527"/>
                  <a:pt x="6627419" y="36472"/>
                  <a:pt x="6726936" y="0"/>
                </a:cubicBezTo>
                <a:cubicBezTo>
                  <a:pt x="6826453" y="-36472"/>
                  <a:pt x="7254345" y="28582"/>
                  <a:pt x="7563040" y="0"/>
                </a:cubicBezTo>
                <a:cubicBezTo>
                  <a:pt x="7871735" y="-28582"/>
                  <a:pt x="7826379" y="11249"/>
                  <a:pt x="7921371" y="0"/>
                </a:cubicBezTo>
                <a:cubicBezTo>
                  <a:pt x="8016363" y="-11249"/>
                  <a:pt x="8347947" y="65021"/>
                  <a:pt x="8518588" y="0"/>
                </a:cubicBezTo>
                <a:cubicBezTo>
                  <a:pt x="8689229" y="-65021"/>
                  <a:pt x="9124429" y="84244"/>
                  <a:pt x="9354692" y="0"/>
                </a:cubicBezTo>
                <a:cubicBezTo>
                  <a:pt x="9584955" y="-84244"/>
                  <a:pt x="9591387" y="6914"/>
                  <a:pt x="9713023" y="0"/>
                </a:cubicBezTo>
                <a:cubicBezTo>
                  <a:pt x="9834659" y="-6914"/>
                  <a:pt x="10046682" y="15392"/>
                  <a:pt x="10310240" y="0"/>
                </a:cubicBezTo>
                <a:cubicBezTo>
                  <a:pt x="10573798" y="-15392"/>
                  <a:pt x="10648872" y="30391"/>
                  <a:pt x="10788014" y="0"/>
                </a:cubicBezTo>
                <a:cubicBezTo>
                  <a:pt x="10927156" y="-30391"/>
                  <a:pt x="11127906" y="9811"/>
                  <a:pt x="11265788" y="0"/>
                </a:cubicBezTo>
                <a:cubicBezTo>
                  <a:pt x="11403670" y="-9811"/>
                  <a:pt x="11630294" y="39208"/>
                  <a:pt x="11982449" y="0"/>
                </a:cubicBezTo>
                <a:cubicBezTo>
                  <a:pt x="12005915" y="136"/>
                  <a:pt x="12025508" y="15903"/>
                  <a:pt x="12020550" y="38101"/>
                </a:cubicBezTo>
                <a:cubicBezTo>
                  <a:pt x="12030129" y="109582"/>
                  <a:pt x="12020232" y="159044"/>
                  <a:pt x="12020550" y="190499"/>
                </a:cubicBezTo>
                <a:cubicBezTo>
                  <a:pt x="12020271" y="208768"/>
                  <a:pt x="12004468" y="227478"/>
                  <a:pt x="11982449" y="228600"/>
                </a:cubicBezTo>
                <a:cubicBezTo>
                  <a:pt x="11790269" y="230783"/>
                  <a:pt x="11630089" y="184625"/>
                  <a:pt x="11385232" y="228600"/>
                </a:cubicBezTo>
                <a:cubicBezTo>
                  <a:pt x="11140375" y="272575"/>
                  <a:pt x="11198398" y="218392"/>
                  <a:pt x="11146345" y="228600"/>
                </a:cubicBezTo>
                <a:cubicBezTo>
                  <a:pt x="11094292" y="238808"/>
                  <a:pt x="10949662" y="200614"/>
                  <a:pt x="10788014" y="228600"/>
                </a:cubicBezTo>
                <a:cubicBezTo>
                  <a:pt x="10626366" y="256586"/>
                  <a:pt x="10411511" y="200637"/>
                  <a:pt x="10310240" y="228600"/>
                </a:cubicBezTo>
                <a:cubicBezTo>
                  <a:pt x="10208969" y="256563"/>
                  <a:pt x="9977607" y="194864"/>
                  <a:pt x="9713023" y="228600"/>
                </a:cubicBezTo>
                <a:cubicBezTo>
                  <a:pt x="9448439" y="262336"/>
                  <a:pt x="9359804" y="212467"/>
                  <a:pt x="9235249" y="228600"/>
                </a:cubicBezTo>
                <a:cubicBezTo>
                  <a:pt x="9110694" y="244733"/>
                  <a:pt x="8958062" y="192113"/>
                  <a:pt x="8757475" y="228600"/>
                </a:cubicBezTo>
                <a:cubicBezTo>
                  <a:pt x="8556888" y="265087"/>
                  <a:pt x="8331172" y="202882"/>
                  <a:pt x="7921371" y="228600"/>
                </a:cubicBezTo>
                <a:cubicBezTo>
                  <a:pt x="7511570" y="254318"/>
                  <a:pt x="7633931" y="187954"/>
                  <a:pt x="7443597" y="228600"/>
                </a:cubicBezTo>
                <a:cubicBezTo>
                  <a:pt x="7253263" y="269246"/>
                  <a:pt x="7160438" y="221587"/>
                  <a:pt x="7085266" y="228600"/>
                </a:cubicBezTo>
                <a:cubicBezTo>
                  <a:pt x="7010094" y="235613"/>
                  <a:pt x="6663169" y="220301"/>
                  <a:pt x="6488049" y="228600"/>
                </a:cubicBezTo>
                <a:cubicBezTo>
                  <a:pt x="6312929" y="236899"/>
                  <a:pt x="6036186" y="217733"/>
                  <a:pt x="5771388" y="228600"/>
                </a:cubicBezTo>
                <a:cubicBezTo>
                  <a:pt x="5506590" y="239467"/>
                  <a:pt x="5644712" y="201205"/>
                  <a:pt x="5532501" y="228600"/>
                </a:cubicBezTo>
                <a:cubicBezTo>
                  <a:pt x="5420290" y="255995"/>
                  <a:pt x="5088293" y="159932"/>
                  <a:pt x="4935284" y="228600"/>
                </a:cubicBezTo>
                <a:cubicBezTo>
                  <a:pt x="4782275" y="297268"/>
                  <a:pt x="4576479" y="220548"/>
                  <a:pt x="4457510" y="228600"/>
                </a:cubicBezTo>
                <a:cubicBezTo>
                  <a:pt x="4338541" y="236652"/>
                  <a:pt x="3984998" y="177473"/>
                  <a:pt x="3740849" y="228600"/>
                </a:cubicBezTo>
                <a:cubicBezTo>
                  <a:pt x="3496700" y="279727"/>
                  <a:pt x="3477299" y="205511"/>
                  <a:pt x="3382518" y="228600"/>
                </a:cubicBezTo>
                <a:cubicBezTo>
                  <a:pt x="3287737" y="251689"/>
                  <a:pt x="2914163" y="157374"/>
                  <a:pt x="2665858" y="228600"/>
                </a:cubicBezTo>
                <a:cubicBezTo>
                  <a:pt x="2417553" y="299826"/>
                  <a:pt x="2379519" y="191369"/>
                  <a:pt x="2307527" y="228600"/>
                </a:cubicBezTo>
                <a:cubicBezTo>
                  <a:pt x="2235535" y="265831"/>
                  <a:pt x="2141913" y="212698"/>
                  <a:pt x="2068640" y="228600"/>
                </a:cubicBezTo>
                <a:cubicBezTo>
                  <a:pt x="1995367" y="244502"/>
                  <a:pt x="1747586" y="195131"/>
                  <a:pt x="1471423" y="228600"/>
                </a:cubicBezTo>
                <a:cubicBezTo>
                  <a:pt x="1195260" y="262069"/>
                  <a:pt x="949974" y="172554"/>
                  <a:pt x="635318" y="228600"/>
                </a:cubicBezTo>
                <a:cubicBezTo>
                  <a:pt x="320663" y="284646"/>
                  <a:pt x="192588" y="157415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2055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441315" y="-66741"/>
                  <a:pt x="510212" y="46223"/>
                  <a:pt x="874205" y="0"/>
                </a:cubicBezTo>
                <a:cubicBezTo>
                  <a:pt x="1238198" y="-46223"/>
                  <a:pt x="1115359" y="15958"/>
                  <a:pt x="1351979" y="0"/>
                </a:cubicBezTo>
                <a:cubicBezTo>
                  <a:pt x="1588599" y="-15958"/>
                  <a:pt x="1480094" y="15536"/>
                  <a:pt x="1590866" y="0"/>
                </a:cubicBezTo>
                <a:cubicBezTo>
                  <a:pt x="1701638" y="-15536"/>
                  <a:pt x="1863227" y="35573"/>
                  <a:pt x="1949197" y="0"/>
                </a:cubicBezTo>
                <a:cubicBezTo>
                  <a:pt x="2035167" y="-35573"/>
                  <a:pt x="2389900" y="3248"/>
                  <a:pt x="2546414" y="0"/>
                </a:cubicBezTo>
                <a:cubicBezTo>
                  <a:pt x="2702928" y="-3248"/>
                  <a:pt x="2726273" y="2505"/>
                  <a:pt x="2904745" y="0"/>
                </a:cubicBezTo>
                <a:cubicBezTo>
                  <a:pt x="3083217" y="-2505"/>
                  <a:pt x="3146697" y="16744"/>
                  <a:pt x="3382518" y="0"/>
                </a:cubicBezTo>
                <a:cubicBezTo>
                  <a:pt x="3618339" y="-16744"/>
                  <a:pt x="3770103" y="2832"/>
                  <a:pt x="4099179" y="0"/>
                </a:cubicBezTo>
                <a:cubicBezTo>
                  <a:pt x="4428255" y="-2832"/>
                  <a:pt x="4472566" y="49654"/>
                  <a:pt x="4696397" y="0"/>
                </a:cubicBezTo>
                <a:cubicBezTo>
                  <a:pt x="4920228" y="-49654"/>
                  <a:pt x="5255300" y="71349"/>
                  <a:pt x="5413058" y="0"/>
                </a:cubicBezTo>
                <a:cubicBezTo>
                  <a:pt x="5570816" y="-71349"/>
                  <a:pt x="5583316" y="1616"/>
                  <a:pt x="5651945" y="0"/>
                </a:cubicBezTo>
                <a:cubicBezTo>
                  <a:pt x="5720574" y="-1616"/>
                  <a:pt x="6156593" y="27405"/>
                  <a:pt x="6368605" y="0"/>
                </a:cubicBezTo>
                <a:cubicBezTo>
                  <a:pt x="6580617" y="-27405"/>
                  <a:pt x="7013949" y="2916"/>
                  <a:pt x="7204710" y="0"/>
                </a:cubicBezTo>
                <a:cubicBezTo>
                  <a:pt x="7395472" y="-2916"/>
                  <a:pt x="7729732" y="5076"/>
                  <a:pt x="7921371" y="0"/>
                </a:cubicBezTo>
                <a:cubicBezTo>
                  <a:pt x="8113010" y="-5076"/>
                  <a:pt x="8174204" y="15635"/>
                  <a:pt x="8399145" y="0"/>
                </a:cubicBezTo>
                <a:cubicBezTo>
                  <a:pt x="8624086" y="-15635"/>
                  <a:pt x="8684112" y="24456"/>
                  <a:pt x="8757475" y="0"/>
                </a:cubicBezTo>
                <a:cubicBezTo>
                  <a:pt x="8830838" y="-24456"/>
                  <a:pt x="9236590" y="68349"/>
                  <a:pt x="9474136" y="0"/>
                </a:cubicBezTo>
                <a:cubicBezTo>
                  <a:pt x="9711682" y="-68349"/>
                  <a:pt x="10068593" y="34125"/>
                  <a:pt x="10310240" y="0"/>
                </a:cubicBezTo>
                <a:cubicBezTo>
                  <a:pt x="10551887" y="-34125"/>
                  <a:pt x="10469853" y="4179"/>
                  <a:pt x="10549127" y="0"/>
                </a:cubicBezTo>
                <a:cubicBezTo>
                  <a:pt x="10628401" y="-4179"/>
                  <a:pt x="10988348" y="66175"/>
                  <a:pt x="11146345" y="0"/>
                </a:cubicBezTo>
                <a:cubicBezTo>
                  <a:pt x="11304342" y="-66175"/>
                  <a:pt x="11330778" y="20623"/>
                  <a:pt x="11385232" y="0"/>
                </a:cubicBezTo>
                <a:cubicBezTo>
                  <a:pt x="11439686" y="-20623"/>
                  <a:pt x="11797102" y="22021"/>
                  <a:pt x="11982449" y="0"/>
                </a:cubicBezTo>
                <a:cubicBezTo>
                  <a:pt x="12007842" y="2714"/>
                  <a:pt x="12017652" y="15203"/>
                  <a:pt x="12020550" y="38101"/>
                </a:cubicBezTo>
                <a:cubicBezTo>
                  <a:pt x="12020975" y="99820"/>
                  <a:pt x="12011764" y="115882"/>
                  <a:pt x="12020550" y="190499"/>
                </a:cubicBezTo>
                <a:cubicBezTo>
                  <a:pt x="12023575" y="210420"/>
                  <a:pt x="12004446" y="228112"/>
                  <a:pt x="11982449" y="228600"/>
                </a:cubicBezTo>
                <a:cubicBezTo>
                  <a:pt x="11626228" y="286049"/>
                  <a:pt x="11429754" y="187267"/>
                  <a:pt x="11146345" y="228600"/>
                </a:cubicBezTo>
                <a:cubicBezTo>
                  <a:pt x="10862936" y="269933"/>
                  <a:pt x="10509083" y="140567"/>
                  <a:pt x="10310240" y="228600"/>
                </a:cubicBezTo>
                <a:cubicBezTo>
                  <a:pt x="10111397" y="316633"/>
                  <a:pt x="9974276" y="203989"/>
                  <a:pt x="9832466" y="228600"/>
                </a:cubicBezTo>
                <a:cubicBezTo>
                  <a:pt x="9690656" y="253211"/>
                  <a:pt x="9337692" y="189834"/>
                  <a:pt x="8996362" y="228600"/>
                </a:cubicBezTo>
                <a:cubicBezTo>
                  <a:pt x="8655032" y="267366"/>
                  <a:pt x="8825836" y="214813"/>
                  <a:pt x="8757475" y="228600"/>
                </a:cubicBezTo>
                <a:cubicBezTo>
                  <a:pt x="8689114" y="242387"/>
                  <a:pt x="8612653" y="218406"/>
                  <a:pt x="8518588" y="228600"/>
                </a:cubicBezTo>
                <a:cubicBezTo>
                  <a:pt x="8424523" y="238794"/>
                  <a:pt x="8266798" y="222357"/>
                  <a:pt x="8040814" y="228600"/>
                </a:cubicBezTo>
                <a:cubicBezTo>
                  <a:pt x="7814830" y="234843"/>
                  <a:pt x="7844153" y="202513"/>
                  <a:pt x="7682484" y="228600"/>
                </a:cubicBezTo>
                <a:cubicBezTo>
                  <a:pt x="7520815" y="254687"/>
                  <a:pt x="7332347" y="205839"/>
                  <a:pt x="7204710" y="228600"/>
                </a:cubicBezTo>
                <a:cubicBezTo>
                  <a:pt x="7077073" y="251361"/>
                  <a:pt x="7009078" y="211741"/>
                  <a:pt x="6846379" y="228600"/>
                </a:cubicBezTo>
                <a:cubicBezTo>
                  <a:pt x="6683680" y="245459"/>
                  <a:pt x="6512829" y="226935"/>
                  <a:pt x="6249162" y="228600"/>
                </a:cubicBezTo>
                <a:cubicBezTo>
                  <a:pt x="5985495" y="230265"/>
                  <a:pt x="6074745" y="214771"/>
                  <a:pt x="6010275" y="228600"/>
                </a:cubicBezTo>
                <a:cubicBezTo>
                  <a:pt x="5945805" y="242429"/>
                  <a:pt x="5666069" y="204491"/>
                  <a:pt x="5532501" y="228600"/>
                </a:cubicBezTo>
                <a:cubicBezTo>
                  <a:pt x="5398933" y="252709"/>
                  <a:pt x="5146863" y="149673"/>
                  <a:pt x="4815840" y="228600"/>
                </a:cubicBezTo>
                <a:cubicBezTo>
                  <a:pt x="4484817" y="307527"/>
                  <a:pt x="4528608" y="188298"/>
                  <a:pt x="4338066" y="228600"/>
                </a:cubicBezTo>
                <a:cubicBezTo>
                  <a:pt x="4147524" y="268902"/>
                  <a:pt x="3905544" y="163736"/>
                  <a:pt x="3621405" y="228600"/>
                </a:cubicBezTo>
                <a:cubicBezTo>
                  <a:pt x="3337266" y="293464"/>
                  <a:pt x="3353861" y="197185"/>
                  <a:pt x="3263075" y="228600"/>
                </a:cubicBezTo>
                <a:cubicBezTo>
                  <a:pt x="3172289" y="260015"/>
                  <a:pt x="2912519" y="190901"/>
                  <a:pt x="2785301" y="228600"/>
                </a:cubicBezTo>
                <a:cubicBezTo>
                  <a:pt x="2658083" y="266299"/>
                  <a:pt x="2324802" y="177460"/>
                  <a:pt x="2188084" y="228600"/>
                </a:cubicBezTo>
                <a:cubicBezTo>
                  <a:pt x="2051366" y="279740"/>
                  <a:pt x="1826245" y="224130"/>
                  <a:pt x="1590866" y="228600"/>
                </a:cubicBezTo>
                <a:cubicBezTo>
                  <a:pt x="1355487" y="233070"/>
                  <a:pt x="1029405" y="171517"/>
                  <a:pt x="874205" y="228600"/>
                </a:cubicBezTo>
                <a:cubicBezTo>
                  <a:pt x="719005" y="285683"/>
                  <a:pt x="360454" y="194694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							Regressão e Correlação, p.</a:t>
            </a:r>
            <a:fld id="{8F8511E7-48A6-4275-A45E-90A3674DD20B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pPr algn="ctr"/>
              <a:t>35</a:t>
            </a:fld>
            <a:endParaRPr lang="pt-BR" sz="1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8F95BAA6-1EBA-5126-D748-7B81E3234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9" y="323850"/>
            <a:ext cx="7096565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Regressão e Correlação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E20F256-F8BF-2F04-FA57-FEC973222B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6632"/>
            <a:ext cx="12192000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509174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76200" y="6573252"/>
            <a:ext cx="12020550" cy="228600"/>
          </a:xfrm>
          <a:custGeom>
            <a:avLst/>
            <a:gdLst>
              <a:gd name="connsiteX0" fmla="*/ 0 w 12020550"/>
              <a:gd name="connsiteY0" fmla="*/ 38101 h 228600"/>
              <a:gd name="connsiteX1" fmla="*/ 38101 w 12020550"/>
              <a:gd name="connsiteY1" fmla="*/ 0 h 228600"/>
              <a:gd name="connsiteX2" fmla="*/ 396431 w 12020550"/>
              <a:gd name="connsiteY2" fmla="*/ 0 h 228600"/>
              <a:gd name="connsiteX3" fmla="*/ 993649 w 12020550"/>
              <a:gd name="connsiteY3" fmla="*/ 0 h 228600"/>
              <a:gd name="connsiteX4" fmla="*/ 1590866 w 12020550"/>
              <a:gd name="connsiteY4" fmla="*/ 0 h 228600"/>
              <a:gd name="connsiteX5" fmla="*/ 2307527 w 12020550"/>
              <a:gd name="connsiteY5" fmla="*/ 0 h 228600"/>
              <a:gd name="connsiteX6" fmla="*/ 2785301 w 12020550"/>
              <a:gd name="connsiteY6" fmla="*/ 0 h 228600"/>
              <a:gd name="connsiteX7" fmla="*/ 3024188 w 12020550"/>
              <a:gd name="connsiteY7" fmla="*/ 0 h 228600"/>
              <a:gd name="connsiteX8" fmla="*/ 3621405 w 12020550"/>
              <a:gd name="connsiteY8" fmla="*/ 0 h 228600"/>
              <a:gd name="connsiteX9" fmla="*/ 4338066 w 12020550"/>
              <a:gd name="connsiteY9" fmla="*/ 0 h 228600"/>
              <a:gd name="connsiteX10" fmla="*/ 4935284 w 12020550"/>
              <a:gd name="connsiteY10" fmla="*/ 0 h 228600"/>
              <a:gd name="connsiteX11" fmla="*/ 5651945 w 12020550"/>
              <a:gd name="connsiteY11" fmla="*/ 0 h 228600"/>
              <a:gd name="connsiteX12" fmla="*/ 6368605 w 12020550"/>
              <a:gd name="connsiteY12" fmla="*/ 0 h 228600"/>
              <a:gd name="connsiteX13" fmla="*/ 6726936 w 12020550"/>
              <a:gd name="connsiteY13" fmla="*/ 0 h 228600"/>
              <a:gd name="connsiteX14" fmla="*/ 7563040 w 12020550"/>
              <a:gd name="connsiteY14" fmla="*/ 0 h 228600"/>
              <a:gd name="connsiteX15" fmla="*/ 7921371 w 12020550"/>
              <a:gd name="connsiteY15" fmla="*/ 0 h 228600"/>
              <a:gd name="connsiteX16" fmla="*/ 8518588 w 12020550"/>
              <a:gd name="connsiteY16" fmla="*/ 0 h 228600"/>
              <a:gd name="connsiteX17" fmla="*/ 9354692 w 12020550"/>
              <a:gd name="connsiteY17" fmla="*/ 0 h 228600"/>
              <a:gd name="connsiteX18" fmla="*/ 9713023 w 12020550"/>
              <a:gd name="connsiteY18" fmla="*/ 0 h 228600"/>
              <a:gd name="connsiteX19" fmla="*/ 10310240 w 12020550"/>
              <a:gd name="connsiteY19" fmla="*/ 0 h 228600"/>
              <a:gd name="connsiteX20" fmla="*/ 10788014 w 12020550"/>
              <a:gd name="connsiteY20" fmla="*/ 0 h 228600"/>
              <a:gd name="connsiteX21" fmla="*/ 11265788 w 12020550"/>
              <a:gd name="connsiteY21" fmla="*/ 0 h 228600"/>
              <a:gd name="connsiteX22" fmla="*/ 11982449 w 12020550"/>
              <a:gd name="connsiteY22" fmla="*/ 0 h 228600"/>
              <a:gd name="connsiteX23" fmla="*/ 12020550 w 12020550"/>
              <a:gd name="connsiteY23" fmla="*/ 38101 h 228600"/>
              <a:gd name="connsiteX24" fmla="*/ 12020550 w 12020550"/>
              <a:gd name="connsiteY24" fmla="*/ 190499 h 228600"/>
              <a:gd name="connsiteX25" fmla="*/ 11982449 w 12020550"/>
              <a:gd name="connsiteY25" fmla="*/ 228600 h 228600"/>
              <a:gd name="connsiteX26" fmla="*/ 11385232 w 12020550"/>
              <a:gd name="connsiteY26" fmla="*/ 228600 h 228600"/>
              <a:gd name="connsiteX27" fmla="*/ 11146345 w 12020550"/>
              <a:gd name="connsiteY27" fmla="*/ 228600 h 228600"/>
              <a:gd name="connsiteX28" fmla="*/ 10788014 w 12020550"/>
              <a:gd name="connsiteY28" fmla="*/ 228600 h 228600"/>
              <a:gd name="connsiteX29" fmla="*/ 10310240 w 12020550"/>
              <a:gd name="connsiteY29" fmla="*/ 228600 h 228600"/>
              <a:gd name="connsiteX30" fmla="*/ 9713023 w 12020550"/>
              <a:gd name="connsiteY30" fmla="*/ 228600 h 228600"/>
              <a:gd name="connsiteX31" fmla="*/ 9235249 w 12020550"/>
              <a:gd name="connsiteY31" fmla="*/ 228600 h 228600"/>
              <a:gd name="connsiteX32" fmla="*/ 8757475 w 12020550"/>
              <a:gd name="connsiteY32" fmla="*/ 228600 h 228600"/>
              <a:gd name="connsiteX33" fmla="*/ 7921371 w 12020550"/>
              <a:gd name="connsiteY33" fmla="*/ 228600 h 228600"/>
              <a:gd name="connsiteX34" fmla="*/ 7443597 w 12020550"/>
              <a:gd name="connsiteY34" fmla="*/ 228600 h 228600"/>
              <a:gd name="connsiteX35" fmla="*/ 7085266 w 12020550"/>
              <a:gd name="connsiteY35" fmla="*/ 228600 h 228600"/>
              <a:gd name="connsiteX36" fmla="*/ 6488049 w 12020550"/>
              <a:gd name="connsiteY36" fmla="*/ 228600 h 228600"/>
              <a:gd name="connsiteX37" fmla="*/ 5771388 w 12020550"/>
              <a:gd name="connsiteY37" fmla="*/ 228600 h 228600"/>
              <a:gd name="connsiteX38" fmla="*/ 5532501 w 12020550"/>
              <a:gd name="connsiteY38" fmla="*/ 228600 h 228600"/>
              <a:gd name="connsiteX39" fmla="*/ 4935284 w 12020550"/>
              <a:gd name="connsiteY39" fmla="*/ 228600 h 228600"/>
              <a:gd name="connsiteX40" fmla="*/ 4457510 w 12020550"/>
              <a:gd name="connsiteY40" fmla="*/ 228600 h 228600"/>
              <a:gd name="connsiteX41" fmla="*/ 3740849 w 12020550"/>
              <a:gd name="connsiteY41" fmla="*/ 228600 h 228600"/>
              <a:gd name="connsiteX42" fmla="*/ 3382518 w 12020550"/>
              <a:gd name="connsiteY42" fmla="*/ 228600 h 228600"/>
              <a:gd name="connsiteX43" fmla="*/ 2665858 w 12020550"/>
              <a:gd name="connsiteY43" fmla="*/ 228600 h 228600"/>
              <a:gd name="connsiteX44" fmla="*/ 2307527 w 12020550"/>
              <a:gd name="connsiteY44" fmla="*/ 228600 h 228600"/>
              <a:gd name="connsiteX45" fmla="*/ 2068640 w 12020550"/>
              <a:gd name="connsiteY45" fmla="*/ 228600 h 228600"/>
              <a:gd name="connsiteX46" fmla="*/ 1471423 w 12020550"/>
              <a:gd name="connsiteY46" fmla="*/ 228600 h 228600"/>
              <a:gd name="connsiteX47" fmla="*/ 635318 w 12020550"/>
              <a:gd name="connsiteY47" fmla="*/ 228600 h 228600"/>
              <a:gd name="connsiteX48" fmla="*/ 38101 w 12020550"/>
              <a:gd name="connsiteY48" fmla="*/ 228600 h 228600"/>
              <a:gd name="connsiteX49" fmla="*/ 0 w 12020550"/>
              <a:gd name="connsiteY49" fmla="*/ 190499 h 228600"/>
              <a:gd name="connsiteX50" fmla="*/ 0 w 1202055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2055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66034" y="-12283"/>
                  <a:pt x="309893" y="32061"/>
                  <a:pt x="396431" y="0"/>
                </a:cubicBezTo>
                <a:cubicBezTo>
                  <a:pt x="482969" y="-32061"/>
                  <a:pt x="704456" y="55787"/>
                  <a:pt x="993649" y="0"/>
                </a:cubicBezTo>
                <a:cubicBezTo>
                  <a:pt x="1282842" y="-55787"/>
                  <a:pt x="1339792" y="952"/>
                  <a:pt x="1590866" y="0"/>
                </a:cubicBezTo>
                <a:cubicBezTo>
                  <a:pt x="1841940" y="-952"/>
                  <a:pt x="2041933" y="20934"/>
                  <a:pt x="2307527" y="0"/>
                </a:cubicBezTo>
                <a:cubicBezTo>
                  <a:pt x="2573121" y="-20934"/>
                  <a:pt x="2558065" y="22785"/>
                  <a:pt x="2785301" y="0"/>
                </a:cubicBezTo>
                <a:cubicBezTo>
                  <a:pt x="3012537" y="-22785"/>
                  <a:pt x="2955661" y="164"/>
                  <a:pt x="3024188" y="0"/>
                </a:cubicBezTo>
                <a:cubicBezTo>
                  <a:pt x="3092715" y="-164"/>
                  <a:pt x="3413149" y="71221"/>
                  <a:pt x="3621405" y="0"/>
                </a:cubicBezTo>
                <a:cubicBezTo>
                  <a:pt x="3829661" y="-71221"/>
                  <a:pt x="4182602" y="82933"/>
                  <a:pt x="4338066" y="0"/>
                </a:cubicBezTo>
                <a:cubicBezTo>
                  <a:pt x="4493530" y="-82933"/>
                  <a:pt x="4667484" y="48455"/>
                  <a:pt x="4935284" y="0"/>
                </a:cubicBezTo>
                <a:cubicBezTo>
                  <a:pt x="5203084" y="-48455"/>
                  <a:pt x="5353742" y="66483"/>
                  <a:pt x="5651945" y="0"/>
                </a:cubicBezTo>
                <a:cubicBezTo>
                  <a:pt x="5950148" y="-66483"/>
                  <a:pt x="6110901" y="26527"/>
                  <a:pt x="6368605" y="0"/>
                </a:cubicBezTo>
                <a:cubicBezTo>
                  <a:pt x="6626309" y="-26527"/>
                  <a:pt x="6627419" y="36472"/>
                  <a:pt x="6726936" y="0"/>
                </a:cubicBezTo>
                <a:cubicBezTo>
                  <a:pt x="6826453" y="-36472"/>
                  <a:pt x="7254345" y="28582"/>
                  <a:pt x="7563040" y="0"/>
                </a:cubicBezTo>
                <a:cubicBezTo>
                  <a:pt x="7871735" y="-28582"/>
                  <a:pt x="7826379" y="11249"/>
                  <a:pt x="7921371" y="0"/>
                </a:cubicBezTo>
                <a:cubicBezTo>
                  <a:pt x="8016363" y="-11249"/>
                  <a:pt x="8347947" y="65021"/>
                  <a:pt x="8518588" y="0"/>
                </a:cubicBezTo>
                <a:cubicBezTo>
                  <a:pt x="8689229" y="-65021"/>
                  <a:pt x="9124429" y="84244"/>
                  <a:pt x="9354692" y="0"/>
                </a:cubicBezTo>
                <a:cubicBezTo>
                  <a:pt x="9584955" y="-84244"/>
                  <a:pt x="9591387" y="6914"/>
                  <a:pt x="9713023" y="0"/>
                </a:cubicBezTo>
                <a:cubicBezTo>
                  <a:pt x="9834659" y="-6914"/>
                  <a:pt x="10046682" y="15392"/>
                  <a:pt x="10310240" y="0"/>
                </a:cubicBezTo>
                <a:cubicBezTo>
                  <a:pt x="10573798" y="-15392"/>
                  <a:pt x="10648872" y="30391"/>
                  <a:pt x="10788014" y="0"/>
                </a:cubicBezTo>
                <a:cubicBezTo>
                  <a:pt x="10927156" y="-30391"/>
                  <a:pt x="11127906" y="9811"/>
                  <a:pt x="11265788" y="0"/>
                </a:cubicBezTo>
                <a:cubicBezTo>
                  <a:pt x="11403670" y="-9811"/>
                  <a:pt x="11630294" y="39208"/>
                  <a:pt x="11982449" y="0"/>
                </a:cubicBezTo>
                <a:cubicBezTo>
                  <a:pt x="12005915" y="136"/>
                  <a:pt x="12025508" y="15903"/>
                  <a:pt x="12020550" y="38101"/>
                </a:cubicBezTo>
                <a:cubicBezTo>
                  <a:pt x="12030129" y="109582"/>
                  <a:pt x="12020232" y="159044"/>
                  <a:pt x="12020550" y="190499"/>
                </a:cubicBezTo>
                <a:cubicBezTo>
                  <a:pt x="12020271" y="208768"/>
                  <a:pt x="12004468" y="227478"/>
                  <a:pt x="11982449" y="228600"/>
                </a:cubicBezTo>
                <a:cubicBezTo>
                  <a:pt x="11790269" y="230783"/>
                  <a:pt x="11630089" y="184625"/>
                  <a:pt x="11385232" y="228600"/>
                </a:cubicBezTo>
                <a:cubicBezTo>
                  <a:pt x="11140375" y="272575"/>
                  <a:pt x="11198398" y="218392"/>
                  <a:pt x="11146345" y="228600"/>
                </a:cubicBezTo>
                <a:cubicBezTo>
                  <a:pt x="11094292" y="238808"/>
                  <a:pt x="10949662" y="200614"/>
                  <a:pt x="10788014" y="228600"/>
                </a:cubicBezTo>
                <a:cubicBezTo>
                  <a:pt x="10626366" y="256586"/>
                  <a:pt x="10411511" y="200637"/>
                  <a:pt x="10310240" y="228600"/>
                </a:cubicBezTo>
                <a:cubicBezTo>
                  <a:pt x="10208969" y="256563"/>
                  <a:pt x="9977607" y="194864"/>
                  <a:pt x="9713023" y="228600"/>
                </a:cubicBezTo>
                <a:cubicBezTo>
                  <a:pt x="9448439" y="262336"/>
                  <a:pt x="9359804" y="212467"/>
                  <a:pt x="9235249" y="228600"/>
                </a:cubicBezTo>
                <a:cubicBezTo>
                  <a:pt x="9110694" y="244733"/>
                  <a:pt x="8958062" y="192113"/>
                  <a:pt x="8757475" y="228600"/>
                </a:cubicBezTo>
                <a:cubicBezTo>
                  <a:pt x="8556888" y="265087"/>
                  <a:pt x="8331172" y="202882"/>
                  <a:pt x="7921371" y="228600"/>
                </a:cubicBezTo>
                <a:cubicBezTo>
                  <a:pt x="7511570" y="254318"/>
                  <a:pt x="7633931" y="187954"/>
                  <a:pt x="7443597" y="228600"/>
                </a:cubicBezTo>
                <a:cubicBezTo>
                  <a:pt x="7253263" y="269246"/>
                  <a:pt x="7160438" y="221587"/>
                  <a:pt x="7085266" y="228600"/>
                </a:cubicBezTo>
                <a:cubicBezTo>
                  <a:pt x="7010094" y="235613"/>
                  <a:pt x="6663169" y="220301"/>
                  <a:pt x="6488049" y="228600"/>
                </a:cubicBezTo>
                <a:cubicBezTo>
                  <a:pt x="6312929" y="236899"/>
                  <a:pt x="6036186" y="217733"/>
                  <a:pt x="5771388" y="228600"/>
                </a:cubicBezTo>
                <a:cubicBezTo>
                  <a:pt x="5506590" y="239467"/>
                  <a:pt x="5644712" y="201205"/>
                  <a:pt x="5532501" y="228600"/>
                </a:cubicBezTo>
                <a:cubicBezTo>
                  <a:pt x="5420290" y="255995"/>
                  <a:pt x="5088293" y="159932"/>
                  <a:pt x="4935284" y="228600"/>
                </a:cubicBezTo>
                <a:cubicBezTo>
                  <a:pt x="4782275" y="297268"/>
                  <a:pt x="4576479" y="220548"/>
                  <a:pt x="4457510" y="228600"/>
                </a:cubicBezTo>
                <a:cubicBezTo>
                  <a:pt x="4338541" y="236652"/>
                  <a:pt x="3984998" y="177473"/>
                  <a:pt x="3740849" y="228600"/>
                </a:cubicBezTo>
                <a:cubicBezTo>
                  <a:pt x="3496700" y="279727"/>
                  <a:pt x="3477299" y="205511"/>
                  <a:pt x="3382518" y="228600"/>
                </a:cubicBezTo>
                <a:cubicBezTo>
                  <a:pt x="3287737" y="251689"/>
                  <a:pt x="2914163" y="157374"/>
                  <a:pt x="2665858" y="228600"/>
                </a:cubicBezTo>
                <a:cubicBezTo>
                  <a:pt x="2417553" y="299826"/>
                  <a:pt x="2379519" y="191369"/>
                  <a:pt x="2307527" y="228600"/>
                </a:cubicBezTo>
                <a:cubicBezTo>
                  <a:pt x="2235535" y="265831"/>
                  <a:pt x="2141913" y="212698"/>
                  <a:pt x="2068640" y="228600"/>
                </a:cubicBezTo>
                <a:cubicBezTo>
                  <a:pt x="1995367" y="244502"/>
                  <a:pt x="1747586" y="195131"/>
                  <a:pt x="1471423" y="228600"/>
                </a:cubicBezTo>
                <a:cubicBezTo>
                  <a:pt x="1195260" y="262069"/>
                  <a:pt x="949974" y="172554"/>
                  <a:pt x="635318" y="228600"/>
                </a:cubicBezTo>
                <a:cubicBezTo>
                  <a:pt x="320663" y="284646"/>
                  <a:pt x="192588" y="157415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2055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441315" y="-66741"/>
                  <a:pt x="510212" y="46223"/>
                  <a:pt x="874205" y="0"/>
                </a:cubicBezTo>
                <a:cubicBezTo>
                  <a:pt x="1238198" y="-46223"/>
                  <a:pt x="1115359" y="15958"/>
                  <a:pt x="1351979" y="0"/>
                </a:cubicBezTo>
                <a:cubicBezTo>
                  <a:pt x="1588599" y="-15958"/>
                  <a:pt x="1480094" y="15536"/>
                  <a:pt x="1590866" y="0"/>
                </a:cubicBezTo>
                <a:cubicBezTo>
                  <a:pt x="1701638" y="-15536"/>
                  <a:pt x="1863227" y="35573"/>
                  <a:pt x="1949197" y="0"/>
                </a:cubicBezTo>
                <a:cubicBezTo>
                  <a:pt x="2035167" y="-35573"/>
                  <a:pt x="2389900" y="3248"/>
                  <a:pt x="2546414" y="0"/>
                </a:cubicBezTo>
                <a:cubicBezTo>
                  <a:pt x="2702928" y="-3248"/>
                  <a:pt x="2726273" y="2505"/>
                  <a:pt x="2904745" y="0"/>
                </a:cubicBezTo>
                <a:cubicBezTo>
                  <a:pt x="3083217" y="-2505"/>
                  <a:pt x="3146697" y="16744"/>
                  <a:pt x="3382518" y="0"/>
                </a:cubicBezTo>
                <a:cubicBezTo>
                  <a:pt x="3618339" y="-16744"/>
                  <a:pt x="3770103" y="2832"/>
                  <a:pt x="4099179" y="0"/>
                </a:cubicBezTo>
                <a:cubicBezTo>
                  <a:pt x="4428255" y="-2832"/>
                  <a:pt x="4472566" y="49654"/>
                  <a:pt x="4696397" y="0"/>
                </a:cubicBezTo>
                <a:cubicBezTo>
                  <a:pt x="4920228" y="-49654"/>
                  <a:pt x="5255300" y="71349"/>
                  <a:pt x="5413058" y="0"/>
                </a:cubicBezTo>
                <a:cubicBezTo>
                  <a:pt x="5570816" y="-71349"/>
                  <a:pt x="5583316" y="1616"/>
                  <a:pt x="5651945" y="0"/>
                </a:cubicBezTo>
                <a:cubicBezTo>
                  <a:pt x="5720574" y="-1616"/>
                  <a:pt x="6156593" y="27405"/>
                  <a:pt x="6368605" y="0"/>
                </a:cubicBezTo>
                <a:cubicBezTo>
                  <a:pt x="6580617" y="-27405"/>
                  <a:pt x="7013949" y="2916"/>
                  <a:pt x="7204710" y="0"/>
                </a:cubicBezTo>
                <a:cubicBezTo>
                  <a:pt x="7395472" y="-2916"/>
                  <a:pt x="7729732" y="5076"/>
                  <a:pt x="7921371" y="0"/>
                </a:cubicBezTo>
                <a:cubicBezTo>
                  <a:pt x="8113010" y="-5076"/>
                  <a:pt x="8174204" y="15635"/>
                  <a:pt x="8399145" y="0"/>
                </a:cubicBezTo>
                <a:cubicBezTo>
                  <a:pt x="8624086" y="-15635"/>
                  <a:pt x="8684112" y="24456"/>
                  <a:pt x="8757475" y="0"/>
                </a:cubicBezTo>
                <a:cubicBezTo>
                  <a:pt x="8830838" y="-24456"/>
                  <a:pt x="9236590" y="68349"/>
                  <a:pt x="9474136" y="0"/>
                </a:cubicBezTo>
                <a:cubicBezTo>
                  <a:pt x="9711682" y="-68349"/>
                  <a:pt x="10068593" y="34125"/>
                  <a:pt x="10310240" y="0"/>
                </a:cubicBezTo>
                <a:cubicBezTo>
                  <a:pt x="10551887" y="-34125"/>
                  <a:pt x="10469853" y="4179"/>
                  <a:pt x="10549127" y="0"/>
                </a:cubicBezTo>
                <a:cubicBezTo>
                  <a:pt x="10628401" y="-4179"/>
                  <a:pt x="10988348" y="66175"/>
                  <a:pt x="11146345" y="0"/>
                </a:cubicBezTo>
                <a:cubicBezTo>
                  <a:pt x="11304342" y="-66175"/>
                  <a:pt x="11330778" y="20623"/>
                  <a:pt x="11385232" y="0"/>
                </a:cubicBezTo>
                <a:cubicBezTo>
                  <a:pt x="11439686" y="-20623"/>
                  <a:pt x="11797102" y="22021"/>
                  <a:pt x="11982449" y="0"/>
                </a:cubicBezTo>
                <a:cubicBezTo>
                  <a:pt x="12007842" y="2714"/>
                  <a:pt x="12017652" y="15203"/>
                  <a:pt x="12020550" y="38101"/>
                </a:cubicBezTo>
                <a:cubicBezTo>
                  <a:pt x="12020975" y="99820"/>
                  <a:pt x="12011764" y="115882"/>
                  <a:pt x="12020550" y="190499"/>
                </a:cubicBezTo>
                <a:cubicBezTo>
                  <a:pt x="12023575" y="210420"/>
                  <a:pt x="12004446" y="228112"/>
                  <a:pt x="11982449" y="228600"/>
                </a:cubicBezTo>
                <a:cubicBezTo>
                  <a:pt x="11626228" y="286049"/>
                  <a:pt x="11429754" y="187267"/>
                  <a:pt x="11146345" y="228600"/>
                </a:cubicBezTo>
                <a:cubicBezTo>
                  <a:pt x="10862936" y="269933"/>
                  <a:pt x="10509083" y="140567"/>
                  <a:pt x="10310240" y="228600"/>
                </a:cubicBezTo>
                <a:cubicBezTo>
                  <a:pt x="10111397" y="316633"/>
                  <a:pt x="9974276" y="203989"/>
                  <a:pt x="9832466" y="228600"/>
                </a:cubicBezTo>
                <a:cubicBezTo>
                  <a:pt x="9690656" y="253211"/>
                  <a:pt x="9337692" y="189834"/>
                  <a:pt x="8996362" y="228600"/>
                </a:cubicBezTo>
                <a:cubicBezTo>
                  <a:pt x="8655032" y="267366"/>
                  <a:pt x="8825836" y="214813"/>
                  <a:pt x="8757475" y="228600"/>
                </a:cubicBezTo>
                <a:cubicBezTo>
                  <a:pt x="8689114" y="242387"/>
                  <a:pt x="8612653" y="218406"/>
                  <a:pt x="8518588" y="228600"/>
                </a:cubicBezTo>
                <a:cubicBezTo>
                  <a:pt x="8424523" y="238794"/>
                  <a:pt x="8266798" y="222357"/>
                  <a:pt x="8040814" y="228600"/>
                </a:cubicBezTo>
                <a:cubicBezTo>
                  <a:pt x="7814830" y="234843"/>
                  <a:pt x="7844153" y="202513"/>
                  <a:pt x="7682484" y="228600"/>
                </a:cubicBezTo>
                <a:cubicBezTo>
                  <a:pt x="7520815" y="254687"/>
                  <a:pt x="7332347" y="205839"/>
                  <a:pt x="7204710" y="228600"/>
                </a:cubicBezTo>
                <a:cubicBezTo>
                  <a:pt x="7077073" y="251361"/>
                  <a:pt x="7009078" y="211741"/>
                  <a:pt x="6846379" y="228600"/>
                </a:cubicBezTo>
                <a:cubicBezTo>
                  <a:pt x="6683680" y="245459"/>
                  <a:pt x="6512829" y="226935"/>
                  <a:pt x="6249162" y="228600"/>
                </a:cubicBezTo>
                <a:cubicBezTo>
                  <a:pt x="5985495" y="230265"/>
                  <a:pt x="6074745" y="214771"/>
                  <a:pt x="6010275" y="228600"/>
                </a:cubicBezTo>
                <a:cubicBezTo>
                  <a:pt x="5945805" y="242429"/>
                  <a:pt x="5666069" y="204491"/>
                  <a:pt x="5532501" y="228600"/>
                </a:cubicBezTo>
                <a:cubicBezTo>
                  <a:pt x="5398933" y="252709"/>
                  <a:pt x="5146863" y="149673"/>
                  <a:pt x="4815840" y="228600"/>
                </a:cubicBezTo>
                <a:cubicBezTo>
                  <a:pt x="4484817" y="307527"/>
                  <a:pt x="4528608" y="188298"/>
                  <a:pt x="4338066" y="228600"/>
                </a:cubicBezTo>
                <a:cubicBezTo>
                  <a:pt x="4147524" y="268902"/>
                  <a:pt x="3905544" y="163736"/>
                  <a:pt x="3621405" y="228600"/>
                </a:cubicBezTo>
                <a:cubicBezTo>
                  <a:pt x="3337266" y="293464"/>
                  <a:pt x="3353861" y="197185"/>
                  <a:pt x="3263075" y="228600"/>
                </a:cubicBezTo>
                <a:cubicBezTo>
                  <a:pt x="3172289" y="260015"/>
                  <a:pt x="2912519" y="190901"/>
                  <a:pt x="2785301" y="228600"/>
                </a:cubicBezTo>
                <a:cubicBezTo>
                  <a:pt x="2658083" y="266299"/>
                  <a:pt x="2324802" y="177460"/>
                  <a:pt x="2188084" y="228600"/>
                </a:cubicBezTo>
                <a:cubicBezTo>
                  <a:pt x="2051366" y="279740"/>
                  <a:pt x="1826245" y="224130"/>
                  <a:pt x="1590866" y="228600"/>
                </a:cubicBezTo>
                <a:cubicBezTo>
                  <a:pt x="1355487" y="233070"/>
                  <a:pt x="1029405" y="171517"/>
                  <a:pt x="874205" y="228600"/>
                </a:cubicBezTo>
                <a:cubicBezTo>
                  <a:pt x="719005" y="285683"/>
                  <a:pt x="360454" y="194694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							Regressão e Correlação, p.</a:t>
            </a:r>
            <a:fld id="{8F8511E7-48A6-4275-A45E-90A3674DD20B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pPr algn="ctr"/>
              <a:t>36</a:t>
            </a:fld>
            <a:endParaRPr lang="pt-BR" sz="1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8F95BAA6-1EBA-5126-D748-7B81E3234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9" y="323850"/>
            <a:ext cx="7096565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Regressão e Correlação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F42C0FC-69AC-EE3F-863B-FA374F2AD7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817686"/>
      </p:ext>
    </p:extLst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76200" y="6573252"/>
            <a:ext cx="12020550" cy="228600"/>
          </a:xfrm>
          <a:custGeom>
            <a:avLst/>
            <a:gdLst>
              <a:gd name="connsiteX0" fmla="*/ 0 w 12020550"/>
              <a:gd name="connsiteY0" fmla="*/ 38101 h 228600"/>
              <a:gd name="connsiteX1" fmla="*/ 38101 w 12020550"/>
              <a:gd name="connsiteY1" fmla="*/ 0 h 228600"/>
              <a:gd name="connsiteX2" fmla="*/ 396431 w 12020550"/>
              <a:gd name="connsiteY2" fmla="*/ 0 h 228600"/>
              <a:gd name="connsiteX3" fmla="*/ 993649 w 12020550"/>
              <a:gd name="connsiteY3" fmla="*/ 0 h 228600"/>
              <a:gd name="connsiteX4" fmla="*/ 1590866 w 12020550"/>
              <a:gd name="connsiteY4" fmla="*/ 0 h 228600"/>
              <a:gd name="connsiteX5" fmla="*/ 2307527 w 12020550"/>
              <a:gd name="connsiteY5" fmla="*/ 0 h 228600"/>
              <a:gd name="connsiteX6" fmla="*/ 2785301 w 12020550"/>
              <a:gd name="connsiteY6" fmla="*/ 0 h 228600"/>
              <a:gd name="connsiteX7" fmla="*/ 3024188 w 12020550"/>
              <a:gd name="connsiteY7" fmla="*/ 0 h 228600"/>
              <a:gd name="connsiteX8" fmla="*/ 3621405 w 12020550"/>
              <a:gd name="connsiteY8" fmla="*/ 0 h 228600"/>
              <a:gd name="connsiteX9" fmla="*/ 4338066 w 12020550"/>
              <a:gd name="connsiteY9" fmla="*/ 0 h 228600"/>
              <a:gd name="connsiteX10" fmla="*/ 4935284 w 12020550"/>
              <a:gd name="connsiteY10" fmla="*/ 0 h 228600"/>
              <a:gd name="connsiteX11" fmla="*/ 5651945 w 12020550"/>
              <a:gd name="connsiteY11" fmla="*/ 0 h 228600"/>
              <a:gd name="connsiteX12" fmla="*/ 6368605 w 12020550"/>
              <a:gd name="connsiteY12" fmla="*/ 0 h 228600"/>
              <a:gd name="connsiteX13" fmla="*/ 6726936 w 12020550"/>
              <a:gd name="connsiteY13" fmla="*/ 0 h 228600"/>
              <a:gd name="connsiteX14" fmla="*/ 7563040 w 12020550"/>
              <a:gd name="connsiteY14" fmla="*/ 0 h 228600"/>
              <a:gd name="connsiteX15" fmla="*/ 7921371 w 12020550"/>
              <a:gd name="connsiteY15" fmla="*/ 0 h 228600"/>
              <a:gd name="connsiteX16" fmla="*/ 8518588 w 12020550"/>
              <a:gd name="connsiteY16" fmla="*/ 0 h 228600"/>
              <a:gd name="connsiteX17" fmla="*/ 9354692 w 12020550"/>
              <a:gd name="connsiteY17" fmla="*/ 0 h 228600"/>
              <a:gd name="connsiteX18" fmla="*/ 9713023 w 12020550"/>
              <a:gd name="connsiteY18" fmla="*/ 0 h 228600"/>
              <a:gd name="connsiteX19" fmla="*/ 10310240 w 12020550"/>
              <a:gd name="connsiteY19" fmla="*/ 0 h 228600"/>
              <a:gd name="connsiteX20" fmla="*/ 10788014 w 12020550"/>
              <a:gd name="connsiteY20" fmla="*/ 0 h 228600"/>
              <a:gd name="connsiteX21" fmla="*/ 11265788 w 12020550"/>
              <a:gd name="connsiteY21" fmla="*/ 0 h 228600"/>
              <a:gd name="connsiteX22" fmla="*/ 11982449 w 12020550"/>
              <a:gd name="connsiteY22" fmla="*/ 0 h 228600"/>
              <a:gd name="connsiteX23" fmla="*/ 12020550 w 12020550"/>
              <a:gd name="connsiteY23" fmla="*/ 38101 h 228600"/>
              <a:gd name="connsiteX24" fmla="*/ 12020550 w 12020550"/>
              <a:gd name="connsiteY24" fmla="*/ 190499 h 228600"/>
              <a:gd name="connsiteX25" fmla="*/ 11982449 w 12020550"/>
              <a:gd name="connsiteY25" fmla="*/ 228600 h 228600"/>
              <a:gd name="connsiteX26" fmla="*/ 11385232 w 12020550"/>
              <a:gd name="connsiteY26" fmla="*/ 228600 h 228600"/>
              <a:gd name="connsiteX27" fmla="*/ 11146345 w 12020550"/>
              <a:gd name="connsiteY27" fmla="*/ 228600 h 228600"/>
              <a:gd name="connsiteX28" fmla="*/ 10788014 w 12020550"/>
              <a:gd name="connsiteY28" fmla="*/ 228600 h 228600"/>
              <a:gd name="connsiteX29" fmla="*/ 10310240 w 12020550"/>
              <a:gd name="connsiteY29" fmla="*/ 228600 h 228600"/>
              <a:gd name="connsiteX30" fmla="*/ 9713023 w 12020550"/>
              <a:gd name="connsiteY30" fmla="*/ 228600 h 228600"/>
              <a:gd name="connsiteX31" fmla="*/ 9235249 w 12020550"/>
              <a:gd name="connsiteY31" fmla="*/ 228600 h 228600"/>
              <a:gd name="connsiteX32" fmla="*/ 8757475 w 12020550"/>
              <a:gd name="connsiteY32" fmla="*/ 228600 h 228600"/>
              <a:gd name="connsiteX33" fmla="*/ 7921371 w 12020550"/>
              <a:gd name="connsiteY33" fmla="*/ 228600 h 228600"/>
              <a:gd name="connsiteX34" fmla="*/ 7443597 w 12020550"/>
              <a:gd name="connsiteY34" fmla="*/ 228600 h 228600"/>
              <a:gd name="connsiteX35" fmla="*/ 7085266 w 12020550"/>
              <a:gd name="connsiteY35" fmla="*/ 228600 h 228600"/>
              <a:gd name="connsiteX36" fmla="*/ 6488049 w 12020550"/>
              <a:gd name="connsiteY36" fmla="*/ 228600 h 228600"/>
              <a:gd name="connsiteX37" fmla="*/ 5771388 w 12020550"/>
              <a:gd name="connsiteY37" fmla="*/ 228600 h 228600"/>
              <a:gd name="connsiteX38" fmla="*/ 5532501 w 12020550"/>
              <a:gd name="connsiteY38" fmla="*/ 228600 h 228600"/>
              <a:gd name="connsiteX39" fmla="*/ 4935284 w 12020550"/>
              <a:gd name="connsiteY39" fmla="*/ 228600 h 228600"/>
              <a:gd name="connsiteX40" fmla="*/ 4457510 w 12020550"/>
              <a:gd name="connsiteY40" fmla="*/ 228600 h 228600"/>
              <a:gd name="connsiteX41" fmla="*/ 3740849 w 12020550"/>
              <a:gd name="connsiteY41" fmla="*/ 228600 h 228600"/>
              <a:gd name="connsiteX42" fmla="*/ 3382518 w 12020550"/>
              <a:gd name="connsiteY42" fmla="*/ 228600 h 228600"/>
              <a:gd name="connsiteX43" fmla="*/ 2665858 w 12020550"/>
              <a:gd name="connsiteY43" fmla="*/ 228600 h 228600"/>
              <a:gd name="connsiteX44" fmla="*/ 2307527 w 12020550"/>
              <a:gd name="connsiteY44" fmla="*/ 228600 h 228600"/>
              <a:gd name="connsiteX45" fmla="*/ 2068640 w 12020550"/>
              <a:gd name="connsiteY45" fmla="*/ 228600 h 228600"/>
              <a:gd name="connsiteX46" fmla="*/ 1471423 w 12020550"/>
              <a:gd name="connsiteY46" fmla="*/ 228600 h 228600"/>
              <a:gd name="connsiteX47" fmla="*/ 635318 w 12020550"/>
              <a:gd name="connsiteY47" fmla="*/ 228600 h 228600"/>
              <a:gd name="connsiteX48" fmla="*/ 38101 w 12020550"/>
              <a:gd name="connsiteY48" fmla="*/ 228600 h 228600"/>
              <a:gd name="connsiteX49" fmla="*/ 0 w 12020550"/>
              <a:gd name="connsiteY49" fmla="*/ 190499 h 228600"/>
              <a:gd name="connsiteX50" fmla="*/ 0 w 1202055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2055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66034" y="-12283"/>
                  <a:pt x="309893" y="32061"/>
                  <a:pt x="396431" y="0"/>
                </a:cubicBezTo>
                <a:cubicBezTo>
                  <a:pt x="482969" y="-32061"/>
                  <a:pt x="704456" y="55787"/>
                  <a:pt x="993649" y="0"/>
                </a:cubicBezTo>
                <a:cubicBezTo>
                  <a:pt x="1282842" y="-55787"/>
                  <a:pt x="1339792" y="952"/>
                  <a:pt x="1590866" y="0"/>
                </a:cubicBezTo>
                <a:cubicBezTo>
                  <a:pt x="1841940" y="-952"/>
                  <a:pt x="2041933" y="20934"/>
                  <a:pt x="2307527" y="0"/>
                </a:cubicBezTo>
                <a:cubicBezTo>
                  <a:pt x="2573121" y="-20934"/>
                  <a:pt x="2558065" y="22785"/>
                  <a:pt x="2785301" y="0"/>
                </a:cubicBezTo>
                <a:cubicBezTo>
                  <a:pt x="3012537" y="-22785"/>
                  <a:pt x="2955661" y="164"/>
                  <a:pt x="3024188" y="0"/>
                </a:cubicBezTo>
                <a:cubicBezTo>
                  <a:pt x="3092715" y="-164"/>
                  <a:pt x="3413149" y="71221"/>
                  <a:pt x="3621405" y="0"/>
                </a:cubicBezTo>
                <a:cubicBezTo>
                  <a:pt x="3829661" y="-71221"/>
                  <a:pt x="4182602" y="82933"/>
                  <a:pt x="4338066" y="0"/>
                </a:cubicBezTo>
                <a:cubicBezTo>
                  <a:pt x="4493530" y="-82933"/>
                  <a:pt x="4667484" y="48455"/>
                  <a:pt x="4935284" y="0"/>
                </a:cubicBezTo>
                <a:cubicBezTo>
                  <a:pt x="5203084" y="-48455"/>
                  <a:pt x="5353742" y="66483"/>
                  <a:pt x="5651945" y="0"/>
                </a:cubicBezTo>
                <a:cubicBezTo>
                  <a:pt x="5950148" y="-66483"/>
                  <a:pt x="6110901" y="26527"/>
                  <a:pt x="6368605" y="0"/>
                </a:cubicBezTo>
                <a:cubicBezTo>
                  <a:pt x="6626309" y="-26527"/>
                  <a:pt x="6627419" y="36472"/>
                  <a:pt x="6726936" y="0"/>
                </a:cubicBezTo>
                <a:cubicBezTo>
                  <a:pt x="6826453" y="-36472"/>
                  <a:pt x="7254345" y="28582"/>
                  <a:pt x="7563040" y="0"/>
                </a:cubicBezTo>
                <a:cubicBezTo>
                  <a:pt x="7871735" y="-28582"/>
                  <a:pt x="7826379" y="11249"/>
                  <a:pt x="7921371" y="0"/>
                </a:cubicBezTo>
                <a:cubicBezTo>
                  <a:pt x="8016363" y="-11249"/>
                  <a:pt x="8347947" y="65021"/>
                  <a:pt x="8518588" y="0"/>
                </a:cubicBezTo>
                <a:cubicBezTo>
                  <a:pt x="8689229" y="-65021"/>
                  <a:pt x="9124429" y="84244"/>
                  <a:pt x="9354692" y="0"/>
                </a:cubicBezTo>
                <a:cubicBezTo>
                  <a:pt x="9584955" y="-84244"/>
                  <a:pt x="9591387" y="6914"/>
                  <a:pt x="9713023" y="0"/>
                </a:cubicBezTo>
                <a:cubicBezTo>
                  <a:pt x="9834659" y="-6914"/>
                  <a:pt x="10046682" y="15392"/>
                  <a:pt x="10310240" y="0"/>
                </a:cubicBezTo>
                <a:cubicBezTo>
                  <a:pt x="10573798" y="-15392"/>
                  <a:pt x="10648872" y="30391"/>
                  <a:pt x="10788014" y="0"/>
                </a:cubicBezTo>
                <a:cubicBezTo>
                  <a:pt x="10927156" y="-30391"/>
                  <a:pt x="11127906" y="9811"/>
                  <a:pt x="11265788" y="0"/>
                </a:cubicBezTo>
                <a:cubicBezTo>
                  <a:pt x="11403670" y="-9811"/>
                  <a:pt x="11630294" y="39208"/>
                  <a:pt x="11982449" y="0"/>
                </a:cubicBezTo>
                <a:cubicBezTo>
                  <a:pt x="12005915" y="136"/>
                  <a:pt x="12025508" y="15903"/>
                  <a:pt x="12020550" y="38101"/>
                </a:cubicBezTo>
                <a:cubicBezTo>
                  <a:pt x="12030129" y="109582"/>
                  <a:pt x="12020232" y="159044"/>
                  <a:pt x="12020550" y="190499"/>
                </a:cubicBezTo>
                <a:cubicBezTo>
                  <a:pt x="12020271" y="208768"/>
                  <a:pt x="12004468" y="227478"/>
                  <a:pt x="11982449" y="228600"/>
                </a:cubicBezTo>
                <a:cubicBezTo>
                  <a:pt x="11790269" y="230783"/>
                  <a:pt x="11630089" y="184625"/>
                  <a:pt x="11385232" y="228600"/>
                </a:cubicBezTo>
                <a:cubicBezTo>
                  <a:pt x="11140375" y="272575"/>
                  <a:pt x="11198398" y="218392"/>
                  <a:pt x="11146345" y="228600"/>
                </a:cubicBezTo>
                <a:cubicBezTo>
                  <a:pt x="11094292" y="238808"/>
                  <a:pt x="10949662" y="200614"/>
                  <a:pt x="10788014" y="228600"/>
                </a:cubicBezTo>
                <a:cubicBezTo>
                  <a:pt x="10626366" y="256586"/>
                  <a:pt x="10411511" y="200637"/>
                  <a:pt x="10310240" y="228600"/>
                </a:cubicBezTo>
                <a:cubicBezTo>
                  <a:pt x="10208969" y="256563"/>
                  <a:pt x="9977607" y="194864"/>
                  <a:pt x="9713023" y="228600"/>
                </a:cubicBezTo>
                <a:cubicBezTo>
                  <a:pt x="9448439" y="262336"/>
                  <a:pt x="9359804" y="212467"/>
                  <a:pt x="9235249" y="228600"/>
                </a:cubicBezTo>
                <a:cubicBezTo>
                  <a:pt x="9110694" y="244733"/>
                  <a:pt x="8958062" y="192113"/>
                  <a:pt x="8757475" y="228600"/>
                </a:cubicBezTo>
                <a:cubicBezTo>
                  <a:pt x="8556888" y="265087"/>
                  <a:pt x="8331172" y="202882"/>
                  <a:pt x="7921371" y="228600"/>
                </a:cubicBezTo>
                <a:cubicBezTo>
                  <a:pt x="7511570" y="254318"/>
                  <a:pt x="7633931" y="187954"/>
                  <a:pt x="7443597" y="228600"/>
                </a:cubicBezTo>
                <a:cubicBezTo>
                  <a:pt x="7253263" y="269246"/>
                  <a:pt x="7160438" y="221587"/>
                  <a:pt x="7085266" y="228600"/>
                </a:cubicBezTo>
                <a:cubicBezTo>
                  <a:pt x="7010094" y="235613"/>
                  <a:pt x="6663169" y="220301"/>
                  <a:pt x="6488049" y="228600"/>
                </a:cubicBezTo>
                <a:cubicBezTo>
                  <a:pt x="6312929" y="236899"/>
                  <a:pt x="6036186" y="217733"/>
                  <a:pt x="5771388" y="228600"/>
                </a:cubicBezTo>
                <a:cubicBezTo>
                  <a:pt x="5506590" y="239467"/>
                  <a:pt x="5644712" y="201205"/>
                  <a:pt x="5532501" y="228600"/>
                </a:cubicBezTo>
                <a:cubicBezTo>
                  <a:pt x="5420290" y="255995"/>
                  <a:pt x="5088293" y="159932"/>
                  <a:pt x="4935284" y="228600"/>
                </a:cubicBezTo>
                <a:cubicBezTo>
                  <a:pt x="4782275" y="297268"/>
                  <a:pt x="4576479" y="220548"/>
                  <a:pt x="4457510" y="228600"/>
                </a:cubicBezTo>
                <a:cubicBezTo>
                  <a:pt x="4338541" y="236652"/>
                  <a:pt x="3984998" y="177473"/>
                  <a:pt x="3740849" y="228600"/>
                </a:cubicBezTo>
                <a:cubicBezTo>
                  <a:pt x="3496700" y="279727"/>
                  <a:pt x="3477299" y="205511"/>
                  <a:pt x="3382518" y="228600"/>
                </a:cubicBezTo>
                <a:cubicBezTo>
                  <a:pt x="3287737" y="251689"/>
                  <a:pt x="2914163" y="157374"/>
                  <a:pt x="2665858" y="228600"/>
                </a:cubicBezTo>
                <a:cubicBezTo>
                  <a:pt x="2417553" y="299826"/>
                  <a:pt x="2379519" y="191369"/>
                  <a:pt x="2307527" y="228600"/>
                </a:cubicBezTo>
                <a:cubicBezTo>
                  <a:pt x="2235535" y="265831"/>
                  <a:pt x="2141913" y="212698"/>
                  <a:pt x="2068640" y="228600"/>
                </a:cubicBezTo>
                <a:cubicBezTo>
                  <a:pt x="1995367" y="244502"/>
                  <a:pt x="1747586" y="195131"/>
                  <a:pt x="1471423" y="228600"/>
                </a:cubicBezTo>
                <a:cubicBezTo>
                  <a:pt x="1195260" y="262069"/>
                  <a:pt x="949974" y="172554"/>
                  <a:pt x="635318" y="228600"/>
                </a:cubicBezTo>
                <a:cubicBezTo>
                  <a:pt x="320663" y="284646"/>
                  <a:pt x="192588" y="157415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2055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441315" y="-66741"/>
                  <a:pt x="510212" y="46223"/>
                  <a:pt x="874205" y="0"/>
                </a:cubicBezTo>
                <a:cubicBezTo>
                  <a:pt x="1238198" y="-46223"/>
                  <a:pt x="1115359" y="15958"/>
                  <a:pt x="1351979" y="0"/>
                </a:cubicBezTo>
                <a:cubicBezTo>
                  <a:pt x="1588599" y="-15958"/>
                  <a:pt x="1480094" y="15536"/>
                  <a:pt x="1590866" y="0"/>
                </a:cubicBezTo>
                <a:cubicBezTo>
                  <a:pt x="1701638" y="-15536"/>
                  <a:pt x="1863227" y="35573"/>
                  <a:pt x="1949197" y="0"/>
                </a:cubicBezTo>
                <a:cubicBezTo>
                  <a:pt x="2035167" y="-35573"/>
                  <a:pt x="2389900" y="3248"/>
                  <a:pt x="2546414" y="0"/>
                </a:cubicBezTo>
                <a:cubicBezTo>
                  <a:pt x="2702928" y="-3248"/>
                  <a:pt x="2726273" y="2505"/>
                  <a:pt x="2904745" y="0"/>
                </a:cubicBezTo>
                <a:cubicBezTo>
                  <a:pt x="3083217" y="-2505"/>
                  <a:pt x="3146697" y="16744"/>
                  <a:pt x="3382518" y="0"/>
                </a:cubicBezTo>
                <a:cubicBezTo>
                  <a:pt x="3618339" y="-16744"/>
                  <a:pt x="3770103" y="2832"/>
                  <a:pt x="4099179" y="0"/>
                </a:cubicBezTo>
                <a:cubicBezTo>
                  <a:pt x="4428255" y="-2832"/>
                  <a:pt x="4472566" y="49654"/>
                  <a:pt x="4696397" y="0"/>
                </a:cubicBezTo>
                <a:cubicBezTo>
                  <a:pt x="4920228" y="-49654"/>
                  <a:pt x="5255300" y="71349"/>
                  <a:pt x="5413058" y="0"/>
                </a:cubicBezTo>
                <a:cubicBezTo>
                  <a:pt x="5570816" y="-71349"/>
                  <a:pt x="5583316" y="1616"/>
                  <a:pt x="5651945" y="0"/>
                </a:cubicBezTo>
                <a:cubicBezTo>
                  <a:pt x="5720574" y="-1616"/>
                  <a:pt x="6156593" y="27405"/>
                  <a:pt x="6368605" y="0"/>
                </a:cubicBezTo>
                <a:cubicBezTo>
                  <a:pt x="6580617" y="-27405"/>
                  <a:pt x="7013949" y="2916"/>
                  <a:pt x="7204710" y="0"/>
                </a:cubicBezTo>
                <a:cubicBezTo>
                  <a:pt x="7395472" y="-2916"/>
                  <a:pt x="7729732" y="5076"/>
                  <a:pt x="7921371" y="0"/>
                </a:cubicBezTo>
                <a:cubicBezTo>
                  <a:pt x="8113010" y="-5076"/>
                  <a:pt x="8174204" y="15635"/>
                  <a:pt x="8399145" y="0"/>
                </a:cubicBezTo>
                <a:cubicBezTo>
                  <a:pt x="8624086" y="-15635"/>
                  <a:pt x="8684112" y="24456"/>
                  <a:pt x="8757475" y="0"/>
                </a:cubicBezTo>
                <a:cubicBezTo>
                  <a:pt x="8830838" y="-24456"/>
                  <a:pt x="9236590" y="68349"/>
                  <a:pt x="9474136" y="0"/>
                </a:cubicBezTo>
                <a:cubicBezTo>
                  <a:pt x="9711682" y="-68349"/>
                  <a:pt x="10068593" y="34125"/>
                  <a:pt x="10310240" y="0"/>
                </a:cubicBezTo>
                <a:cubicBezTo>
                  <a:pt x="10551887" y="-34125"/>
                  <a:pt x="10469853" y="4179"/>
                  <a:pt x="10549127" y="0"/>
                </a:cubicBezTo>
                <a:cubicBezTo>
                  <a:pt x="10628401" y="-4179"/>
                  <a:pt x="10988348" y="66175"/>
                  <a:pt x="11146345" y="0"/>
                </a:cubicBezTo>
                <a:cubicBezTo>
                  <a:pt x="11304342" y="-66175"/>
                  <a:pt x="11330778" y="20623"/>
                  <a:pt x="11385232" y="0"/>
                </a:cubicBezTo>
                <a:cubicBezTo>
                  <a:pt x="11439686" y="-20623"/>
                  <a:pt x="11797102" y="22021"/>
                  <a:pt x="11982449" y="0"/>
                </a:cubicBezTo>
                <a:cubicBezTo>
                  <a:pt x="12007842" y="2714"/>
                  <a:pt x="12017652" y="15203"/>
                  <a:pt x="12020550" y="38101"/>
                </a:cubicBezTo>
                <a:cubicBezTo>
                  <a:pt x="12020975" y="99820"/>
                  <a:pt x="12011764" y="115882"/>
                  <a:pt x="12020550" y="190499"/>
                </a:cubicBezTo>
                <a:cubicBezTo>
                  <a:pt x="12023575" y="210420"/>
                  <a:pt x="12004446" y="228112"/>
                  <a:pt x="11982449" y="228600"/>
                </a:cubicBezTo>
                <a:cubicBezTo>
                  <a:pt x="11626228" y="286049"/>
                  <a:pt x="11429754" y="187267"/>
                  <a:pt x="11146345" y="228600"/>
                </a:cubicBezTo>
                <a:cubicBezTo>
                  <a:pt x="10862936" y="269933"/>
                  <a:pt x="10509083" y="140567"/>
                  <a:pt x="10310240" y="228600"/>
                </a:cubicBezTo>
                <a:cubicBezTo>
                  <a:pt x="10111397" y="316633"/>
                  <a:pt x="9974276" y="203989"/>
                  <a:pt x="9832466" y="228600"/>
                </a:cubicBezTo>
                <a:cubicBezTo>
                  <a:pt x="9690656" y="253211"/>
                  <a:pt x="9337692" y="189834"/>
                  <a:pt x="8996362" y="228600"/>
                </a:cubicBezTo>
                <a:cubicBezTo>
                  <a:pt x="8655032" y="267366"/>
                  <a:pt x="8825836" y="214813"/>
                  <a:pt x="8757475" y="228600"/>
                </a:cubicBezTo>
                <a:cubicBezTo>
                  <a:pt x="8689114" y="242387"/>
                  <a:pt x="8612653" y="218406"/>
                  <a:pt x="8518588" y="228600"/>
                </a:cubicBezTo>
                <a:cubicBezTo>
                  <a:pt x="8424523" y="238794"/>
                  <a:pt x="8266798" y="222357"/>
                  <a:pt x="8040814" y="228600"/>
                </a:cubicBezTo>
                <a:cubicBezTo>
                  <a:pt x="7814830" y="234843"/>
                  <a:pt x="7844153" y="202513"/>
                  <a:pt x="7682484" y="228600"/>
                </a:cubicBezTo>
                <a:cubicBezTo>
                  <a:pt x="7520815" y="254687"/>
                  <a:pt x="7332347" y="205839"/>
                  <a:pt x="7204710" y="228600"/>
                </a:cubicBezTo>
                <a:cubicBezTo>
                  <a:pt x="7077073" y="251361"/>
                  <a:pt x="7009078" y="211741"/>
                  <a:pt x="6846379" y="228600"/>
                </a:cubicBezTo>
                <a:cubicBezTo>
                  <a:pt x="6683680" y="245459"/>
                  <a:pt x="6512829" y="226935"/>
                  <a:pt x="6249162" y="228600"/>
                </a:cubicBezTo>
                <a:cubicBezTo>
                  <a:pt x="5985495" y="230265"/>
                  <a:pt x="6074745" y="214771"/>
                  <a:pt x="6010275" y="228600"/>
                </a:cubicBezTo>
                <a:cubicBezTo>
                  <a:pt x="5945805" y="242429"/>
                  <a:pt x="5666069" y="204491"/>
                  <a:pt x="5532501" y="228600"/>
                </a:cubicBezTo>
                <a:cubicBezTo>
                  <a:pt x="5398933" y="252709"/>
                  <a:pt x="5146863" y="149673"/>
                  <a:pt x="4815840" y="228600"/>
                </a:cubicBezTo>
                <a:cubicBezTo>
                  <a:pt x="4484817" y="307527"/>
                  <a:pt x="4528608" y="188298"/>
                  <a:pt x="4338066" y="228600"/>
                </a:cubicBezTo>
                <a:cubicBezTo>
                  <a:pt x="4147524" y="268902"/>
                  <a:pt x="3905544" y="163736"/>
                  <a:pt x="3621405" y="228600"/>
                </a:cubicBezTo>
                <a:cubicBezTo>
                  <a:pt x="3337266" y="293464"/>
                  <a:pt x="3353861" y="197185"/>
                  <a:pt x="3263075" y="228600"/>
                </a:cubicBezTo>
                <a:cubicBezTo>
                  <a:pt x="3172289" y="260015"/>
                  <a:pt x="2912519" y="190901"/>
                  <a:pt x="2785301" y="228600"/>
                </a:cubicBezTo>
                <a:cubicBezTo>
                  <a:pt x="2658083" y="266299"/>
                  <a:pt x="2324802" y="177460"/>
                  <a:pt x="2188084" y="228600"/>
                </a:cubicBezTo>
                <a:cubicBezTo>
                  <a:pt x="2051366" y="279740"/>
                  <a:pt x="1826245" y="224130"/>
                  <a:pt x="1590866" y="228600"/>
                </a:cubicBezTo>
                <a:cubicBezTo>
                  <a:pt x="1355487" y="233070"/>
                  <a:pt x="1029405" y="171517"/>
                  <a:pt x="874205" y="228600"/>
                </a:cubicBezTo>
                <a:cubicBezTo>
                  <a:pt x="719005" y="285683"/>
                  <a:pt x="360454" y="194694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							Regressão e Correlação, p.</a:t>
            </a:r>
            <a:fld id="{8F8511E7-48A6-4275-A45E-90A3674DD20B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pPr algn="ctr"/>
              <a:t>37</a:t>
            </a:fld>
            <a:endParaRPr lang="pt-BR" sz="1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8F95BAA6-1EBA-5126-D748-7B81E3234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9" y="323850"/>
            <a:ext cx="7096565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Regressão e Correlação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6984CD4-1BD7-0179-D6B0-88C88ECDA4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74" y="0"/>
            <a:ext cx="12164626" cy="690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517853"/>
      </p:ext>
    </p:extLst>
  </p:cSld>
  <p:clrMapOvr>
    <a:masterClrMapping/>
  </p:clrMapOvr>
  <p:transition spd="slow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76200" y="6573252"/>
            <a:ext cx="12020550" cy="228600"/>
          </a:xfrm>
          <a:custGeom>
            <a:avLst/>
            <a:gdLst>
              <a:gd name="connsiteX0" fmla="*/ 0 w 12020550"/>
              <a:gd name="connsiteY0" fmla="*/ 38101 h 228600"/>
              <a:gd name="connsiteX1" fmla="*/ 38101 w 12020550"/>
              <a:gd name="connsiteY1" fmla="*/ 0 h 228600"/>
              <a:gd name="connsiteX2" fmla="*/ 396431 w 12020550"/>
              <a:gd name="connsiteY2" fmla="*/ 0 h 228600"/>
              <a:gd name="connsiteX3" fmla="*/ 993649 w 12020550"/>
              <a:gd name="connsiteY3" fmla="*/ 0 h 228600"/>
              <a:gd name="connsiteX4" fmla="*/ 1590866 w 12020550"/>
              <a:gd name="connsiteY4" fmla="*/ 0 h 228600"/>
              <a:gd name="connsiteX5" fmla="*/ 2307527 w 12020550"/>
              <a:gd name="connsiteY5" fmla="*/ 0 h 228600"/>
              <a:gd name="connsiteX6" fmla="*/ 2785301 w 12020550"/>
              <a:gd name="connsiteY6" fmla="*/ 0 h 228600"/>
              <a:gd name="connsiteX7" fmla="*/ 3024188 w 12020550"/>
              <a:gd name="connsiteY7" fmla="*/ 0 h 228600"/>
              <a:gd name="connsiteX8" fmla="*/ 3621405 w 12020550"/>
              <a:gd name="connsiteY8" fmla="*/ 0 h 228600"/>
              <a:gd name="connsiteX9" fmla="*/ 4338066 w 12020550"/>
              <a:gd name="connsiteY9" fmla="*/ 0 h 228600"/>
              <a:gd name="connsiteX10" fmla="*/ 4935284 w 12020550"/>
              <a:gd name="connsiteY10" fmla="*/ 0 h 228600"/>
              <a:gd name="connsiteX11" fmla="*/ 5651945 w 12020550"/>
              <a:gd name="connsiteY11" fmla="*/ 0 h 228600"/>
              <a:gd name="connsiteX12" fmla="*/ 6368605 w 12020550"/>
              <a:gd name="connsiteY12" fmla="*/ 0 h 228600"/>
              <a:gd name="connsiteX13" fmla="*/ 6726936 w 12020550"/>
              <a:gd name="connsiteY13" fmla="*/ 0 h 228600"/>
              <a:gd name="connsiteX14" fmla="*/ 7563040 w 12020550"/>
              <a:gd name="connsiteY14" fmla="*/ 0 h 228600"/>
              <a:gd name="connsiteX15" fmla="*/ 7921371 w 12020550"/>
              <a:gd name="connsiteY15" fmla="*/ 0 h 228600"/>
              <a:gd name="connsiteX16" fmla="*/ 8518588 w 12020550"/>
              <a:gd name="connsiteY16" fmla="*/ 0 h 228600"/>
              <a:gd name="connsiteX17" fmla="*/ 9354692 w 12020550"/>
              <a:gd name="connsiteY17" fmla="*/ 0 h 228600"/>
              <a:gd name="connsiteX18" fmla="*/ 9713023 w 12020550"/>
              <a:gd name="connsiteY18" fmla="*/ 0 h 228600"/>
              <a:gd name="connsiteX19" fmla="*/ 10310240 w 12020550"/>
              <a:gd name="connsiteY19" fmla="*/ 0 h 228600"/>
              <a:gd name="connsiteX20" fmla="*/ 10788014 w 12020550"/>
              <a:gd name="connsiteY20" fmla="*/ 0 h 228600"/>
              <a:gd name="connsiteX21" fmla="*/ 11265788 w 12020550"/>
              <a:gd name="connsiteY21" fmla="*/ 0 h 228600"/>
              <a:gd name="connsiteX22" fmla="*/ 11982449 w 12020550"/>
              <a:gd name="connsiteY22" fmla="*/ 0 h 228600"/>
              <a:gd name="connsiteX23" fmla="*/ 12020550 w 12020550"/>
              <a:gd name="connsiteY23" fmla="*/ 38101 h 228600"/>
              <a:gd name="connsiteX24" fmla="*/ 12020550 w 12020550"/>
              <a:gd name="connsiteY24" fmla="*/ 190499 h 228600"/>
              <a:gd name="connsiteX25" fmla="*/ 11982449 w 12020550"/>
              <a:gd name="connsiteY25" fmla="*/ 228600 h 228600"/>
              <a:gd name="connsiteX26" fmla="*/ 11385232 w 12020550"/>
              <a:gd name="connsiteY26" fmla="*/ 228600 h 228600"/>
              <a:gd name="connsiteX27" fmla="*/ 11146345 w 12020550"/>
              <a:gd name="connsiteY27" fmla="*/ 228600 h 228600"/>
              <a:gd name="connsiteX28" fmla="*/ 10788014 w 12020550"/>
              <a:gd name="connsiteY28" fmla="*/ 228600 h 228600"/>
              <a:gd name="connsiteX29" fmla="*/ 10310240 w 12020550"/>
              <a:gd name="connsiteY29" fmla="*/ 228600 h 228600"/>
              <a:gd name="connsiteX30" fmla="*/ 9713023 w 12020550"/>
              <a:gd name="connsiteY30" fmla="*/ 228600 h 228600"/>
              <a:gd name="connsiteX31" fmla="*/ 9235249 w 12020550"/>
              <a:gd name="connsiteY31" fmla="*/ 228600 h 228600"/>
              <a:gd name="connsiteX32" fmla="*/ 8757475 w 12020550"/>
              <a:gd name="connsiteY32" fmla="*/ 228600 h 228600"/>
              <a:gd name="connsiteX33" fmla="*/ 7921371 w 12020550"/>
              <a:gd name="connsiteY33" fmla="*/ 228600 h 228600"/>
              <a:gd name="connsiteX34" fmla="*/ 7443597 w 12020550"/>
              <a:gd name="connsiteY34" fmla="*/ 228600 h 228600"/>
              <a:gd name="connsiteX35" fmla="*/ 7085266 w 12020550"/>
              <a:gd name="connsiteY35" fmla="*/ 228600 h 228600"/>
              <a:gd name="connsiteX36" fmla="*/ 6488049 w 12020550"/>
              <a:gd name="connsiteY36" fmla="*/ 228600 h 228600"/>
              <a:gd name="connsiteX37" fmla="*/ 5771388 w 12020550"/>
              <a:gd name="connsiteY37" fmla="*/ 228600 h 228600"/>
              <a:gd name="connsiteX38" fmla="*/ 5532501 w 12020550"/>
              <a:gd name="connsiteY38" fmla="*/ 228600 h 228600"/>
              <a:gd name="connsiteX39" fmla="*/ 4935284 w 12020550"/>
              <a:gd name="connsiteY39" fmla="*/ 228600 h 228600"/>
              <a:gd name="connsiteX40" fmla="*/ 4457510 w 12020550"/>
              <a:gd name="connsiteY40" fmla="*/ 228600 h 228600"/>
              <a:gd name="connsiteX41" fmla="*/ 3740849 w 12020550"/>
              <a:gd name="connsiteY41" fmla="*/ 228600 h 228600"/>
              <a:gd name="connsiteX42" fmla="*/ 3382518 w 12020550"/>
              <a:gd name="connsiteY42" fmla="*/ 228600 h 228600"/>
              <a:gd name="connsiteX43" fmla="*/ 2665858 w 12020550"/>
              <a:gd name="connsiteY43" fmla="*/ 228600 h 228600"/>
              <a:gd name="connsiteX44" fmla="*/ 2307527 w 12020550"/>
              <a:gd name="connsiteY44" fmla="*/ 228600 h 228600"/>
              <a:gd name="connsiteX45" fmla="*/ 2068640 w 12020550"/>
              <a:gd name="connsiteY45" fmla="*/ 228600 h 228600"/>
              <a:gd name="connsiteX46" fmla="*/ 1471423 w 12020550"/>
              <a:gd name="connsiteY46" fmla="*/ 228600 h 228600"/>
              <a:gd name="connsiteX47" fmla="*/ 635318 w 12020550"/>
              <a:gd name="connsiteY47" fmla="*/ 228600 h 228600"/>
              <a:gd name="connsiteX48" fmla="*/ 38101 w 12020550"/>
              <a:gd name="connsiteY48" fmla="*/ 228600 h 228600"/>
              <a:gd name="connsiteX49" fmla="*/ 0 w 12020550"/>
              <a:gd name="connsiteY49" fmla="*/ 190499 h 228600"/>
              <a:gd name="connsiteX50" fmla="*/ 0 w 1202055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2055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66034" y="-12283"/>
                  <a:pt x="309893" y="32061"/>
                  <a:pt x="396431" y="0"/>
                </a:cubicBezTo>
                <a:cubicBezTo>
                  <a:pt x="482969" y="-32061"/>
                  <a:pt x="704456" y="55787"/>
                  <a:pt x="993649" y="0"/>
                </a:cubicBezTo>
                <a:cubicBezTo>
                  <a:pt x="1282842" y="-55787"/>
                  <a:pt x="1339792" y="952"/>
                  <a:pt x="1590866" y="0"/>
                </a:cubicBezTo>
                <a:cubicBezTo>
                  <a:pt x="1841940" y="-952"/>
                  <a:pt x="2041933" y="20934"/>
                  <a:pt x="2307527" y="0"/>
                </a:cubicBezTo>
                <a:cubicBezTo>
                  <a:pt x="2573121" y="-20934"/>
                  <a:pt x="2558065" y="22785"/>
                  <a:pt x="2785301" y="0"/>
                </a:cubicBezTo>
                <a:cubicBezTo>
                  <a:pt x="3012537" y="-22785"/>
                  <a:pt x="2955661" y="164"/>
                  <a:pt x="3024188" y="0"/>
                </a:cubicBezTo>
                <a:cubicBezTo>
                  <a:pt x="3092715" y="-164"/>
                  <a:pt x="3413149" y="71221"/>
                  <a:pt x="3621405" y="0"/>
                </a:cubicBezTo>
                <a:cubicBezTo>
                  <a:pt x="3829661" y="-71221"/>
                  <a:pt x="4182602" y="82933"/>
                  <a:pt x="4338066" y="0"/>
                </a:cubicBezTo>
                <a:cubicBezTo>
                  <a:pt x="4493530" y="-82933"/>
                  <a:pt x="4667484" y="48455"/>
                  <a:pt x="4935284" y="0"/>
                </a:cubicBezTo>
                <a:cubicBezTo>
                  <a:pt x="5203084" y="-48455"/>
                  <a:pt x="5353742" y="66483"/>
                  <a:pt x="5651945" y="0"/>
                </a:cubicBezTo>
                <a:cubicBezTo>
                  <a:pt x="5950148" y="-66483"/>
                  <a:pt x="6110901" y="26527"/>
                  <a:pt x="6368605" y="0"/>
                </a:cubicBezTo>
                <a:cubicBezTo>
                  <a:pt x="6626309" y="-26527"/>
                  <a:pt x="6627419" y="36472"/>
                  <a:pt x="6726936" y="0"/>
                </a:cubicBezTo>
                <a:cubicBezTo>
                  <a:pt x="6826453" y="-36472"/>
                  <a:pt x="7254345" y="28582"/>
                  <a:pt x="7563040" y="0"/>
                </a:cubicBezTo>
                <a:cubicBezTo>
                  <a:pt x="7871735" y="-28582"/>
                  <a:pt x="7826379" y="11249"/>
                  <a:pt x="7921371" y="0"/>
                </a:cubicBezTo>
                <a:cubicBezTo>
                  <a:pt x="8016363" y="-11249"/>
                  <a:pt x="8347947" y="65021"/>
                  <a:pt x="8518588" y="0"/>
                </a:cubicBezTo>
                <a:cubicBezTo>
                  <a:pt x="8689229" y="-65021"/>
                  <a:pt x="9124429" y="84244"/>
                  <a:pt x="9354692" y="0"/>
                </a:cubicBezTo>
                <a:cubicBezTo>
                  <a:pt x="9584955" y="-84244"/>
                  <a:pt x="9591387" y="6914"/>
                  <a:pt x="9713023" y="0"/>
                </a:cubicBezTo>
                <a:cubicBezTo>
                  <a:pt x="9834659" y="-6914"/>
                  <a:pt x="10046682" y="15392"/>
                  <a:pt x="10310240" y="0"/>
                </a:cubicBezTo>
                <a:cubicBezTo>
                  <a:pt x="10573798" y="-15392"/>
                  <a:pt x="10648872" y="30391"/>
                  <a:pt x="10788014" y="0"/>
                </a:cubicBezTo>
                <a:cubicBezTo>
                  <a:pt x="10927156" y="-30391"/>
                  <a:pt x="11127906" y="9811"/>
                  <a:pt x="11265788" y="0"/>
                </a:cubicBezTo>
                <a:cubicBezTo>
                  <a:pt x="11403670" y="-9811"/>
                  <a:pt x="11630294" y="39208"/>
                  <a:pt x="11982449" y="0"/>
                </a:cubicBezTo>
                <a:cubicBezTo>
                  <a:pt x="12005915" y="136"/>
                  <a:pt x="12025508" y="15903"/>
                  <a:pt x="12020550" y="38101"/>
                </a:cubicBezTo>
                <a:cubicBezTo>
                  <a:pt x="12030129" y="109582"/>
                  <a:pt x="12020232" y="159044"/>
                  <a:pt x="12020550" y="190499"/>
                </a:cubicBezTo>
                <a:cubicBezTo>
                  <a:pt x="12020271" y="208768"/>
                  <a:pt x="12004468" y="227478"/>
                  <a:pt x="11982449" y="228600"/>
                </a:cubicBezTo>
                <a:cubicBezTo>
                  <a:pt x="11790269" y="230783"/>
                  <a:pt x="11630089" y="184625"/>
                  <a:pt x="11385232" y="228600"/>
                </a:cubicBezTo>
                <a:cubicBezTo>
                  <a:pt x="11140375" y="272575"/>
                  <a:pt x="11198398" y="218392"/>
                  <a:pt x="11146345" y="228600"/>
                </a:cubicBezTo>
                <a:cubicBezTo>
                  <a:pt x="11094292" y="238808"/>
                  <a:pt x="10949662" y="200614"/>
                  <a:pt x="10788014" y="228600"/>
                </a:cubicBezTo>
                <a:cubicBezTo>
                  <a:pt x="10626366" y="256586"/>
                  <a:pt x="10411511" y="200637"/>
                  <a:pt x="10310240" y="228600"/>
                </a:cubicBezTo>
                <a:cubicBezTo>
                  <a:pt x="10208969" y="256563"/>
                  <a:pt x="9977607" y="194864"/>
                  <a:pt x="9713023" y="228600"/>
                </a:cubicBezTo>
                <a:cubicBezTo>
                  <a:pt x="9448439" y="262336"/>
                  <a:pt x="9359804" y="212467"/>
                  <a:pt x="9235249" y="228600"/>
                </a:cubicBezTo>
                <a:cubicBezTo>
                  <a:pt x="9110694" y="244733"/>
                  <a:pt x="8958062" y="192113"/>
                  <a:pt x="8757475" y="228600"/>
                </a:cubicBezTo>
                <a:cubicBezTo>
                  <a:pt x="8556888" y="265087"/>
                  <a:pt x="8331172" y="202882"/>
                  <a:pt x="7921371" y="228600"/>
                </a:cubicBezTo>
                <a:cubicBezTo>
                  <a:pt x="7511570" y="254318"/>
                  <a:pt x="7633931" y="187954"/>
                  <a:pt x="7443597" y="228600"/>
                </a:cubicBezTo>
                <a:cubicBezTo>
                  <a:pt x="7253263" y="269246"/>
                  <a:pt x="7160438" y="221587"/>
                  <a:pt x="7085266" y="228600"/>
                </a:cubicBezTo>
                <a:cubicBezTo>
                  <a:pt x="7010094" y="235613"/>
                  <a:pt x="6663169" y="220301"/>
                  <a:pt x="6488049" y="228600"/>
                </a:cubicBezTo>
                <a:cubicBezTo>
                  <a:pt x="6312929" y="236899"/>
                  <a:pt x="6036186" y="217733"/>
                  <a:pt x="5771388" y="228600"/>
                </a:cubicBezTo>
                <a:cubicBezTo>
                  <a:pt x="5506590" y="239467"/>
                  <a:pt x="5644712" y="201205"/>
                  <a:pt x="5532501" y="228600"/>
                </a:cubicBezTo>
                <a:cubicBezTo>
                  <a:pt x="5420290" y="255995"/>
                  <a:pt x="5088293" y="159932"/>
                  <a:pt x="4935284" y="228600"/>
                </a:cubicBezTo>
                <a:cubicBezTo>
                  <a:pt x="4782275" y="297268"/>
                  <a:pt x="4576479" y="220548"/>
                  <a:pt x="4457510" y="228600"/>
                </a:cubicBezTo>
                <a:cubicBezTo>
                  <a:pt x="4338541" y="236652"/>
                  <a:pt x="3984998" y="177473"/>
                  <a:pt x="3740849" y="228600"/>
                </a:cubicBezTo>
                <a:cubicBezTo>
                  <a:pt x="3496700" y="279727"/>
                  <a:pt x="3477299" y="205511"/>
                  <a:pt x="3382518" y="228600"/>
                </a:cubicBezTo>
                <a:cubicBezTo>
                  <a:pt x="3287737" y="251689"/>
                  <a:pt x="2914163" y="157374"/>
                  <a:pt x="2665858" y="228600"/>
                </a:cubicBezTo>
                <a:cubicBezTo>
                  <a:pt x="2417553" y="299826"/>
                  <a:pt x="2379519" y="191369"/>
                  <a:pt x="2307527" y="228600"/>
                </a:cubicBezTo>
                <a:cubicBezTo>
                  <a:pt x="2235535" y="265831"/>
                  <a:pt x="2141913" y="212698"/>
                  <a:pt x="2068640" y="228600"/>
                </a:cubicBezTo>
                <a:cubicBezTo>
                  <a:pt x="1995367" y="244502"/>
                  <a:pt x="1747586" y="195131"/>
                  <a:pt x="1471423" y="228600"/>
                </a:cubicBezTo>
                <a:cubicBezTo>
                  <a:pt x="1195260" y="262069"/>
                  <a:pt x="949974" y="172554"/>
                  <a:pt x="635318" y="228600"/>
                </a:cubicBezTo>
                <a:cubicBezTo>
                  <a:pt x="320663" y="284646"/>
                  <a:pt x="192588" y="157415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2055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441315" y="-66741"/>
                  <a:pt x="510212" y="46223"/>
                  <a:pt x="874205" y="0"/>
                </a:cubicBezTo>
                <a:cubicBezTo>
                  <a:pt x="1238198" y="-46223"/>
                  <a:pt x="1115359" y="15958"/>
                  <a:pt x="1351979" y="0"/>
                </a:cubicBezTo>
                <a:cubicBezTo>
                  <a:pt x="1588599" y="-15958"/>
                  <a:pt x="1480094" y="15536"/>
                  <a:pt x="1590866" y="0"/>
                </a:cubicBezTo>
                <a:cubicBezTo>
                  <a:pt x="1701638" y="-15536"/>
                  <a:pt x="1863227" y="35573"/>
                  <a:pt x="1949197" y="0"/>
                </a:cubicBezTo>
                <a:cubicBezTo>
                  <a:pt x="2035167" y="-35573"/>
                  <a:pt x="2389900" y="3248"/>
                  <a:pt x="2546414" y="0"/>
                </a:cubicBezTo>
                <a:cubicBezTo>
                  <a:pt x="2702928" y="-3248"/>
                  <a:pt x="2726273" y="2505"/>
                  <a:pt x="2904745" y="0"/>
                </a:cubicBezTo>
                <a:cubicBezTo>
                  <a:pt x="3083217" y="-2505"/>
                  <a:pt x="3146697" y="16744"/>
                  <a:pt x="3382518" y="0"/>
                </a:cubicBezTo>
                <a:cubicBezTo>
                  <a:pt x="3618339" y="-16744"/>
                  <a:pt x="3770103" y="2832"/>
                  <a:pt x="4099179" y="0"/>
                </a:cubicBezTo>
                <a:cubicBezTo>
                  <a:pt x="4428255" y="-2832"/>
                  <a:pt x="4472566" y="49654"/>
                  <a:pt x="4696397" y="0"/>
                </a:cubicBezTo>
                <a:cubicBezTo>
                  <a:pt x="4920228" y="-49654"/>
                  <a:pt x="5255300" y="71349"/>
                  <a:pt x="5413058" y="0"/>
                </a:cubicBezTo>
                <a:cubicBezTo>
                  <a:pt x="5570816" y="-71349"/>
                  <a:pt x="5583316" y="1616"/>
                  <a:pt x="5651945" y="0"/>
                </a:cubicBezTo>
                <a:cubicBezTo>
                  <a:pt x="5720574" y="-1616"/>
                  <a:pt x="6156593" y="27405"/>
                  <a:pt x="6368605" y="0"/>
                </a:cubicBezTo>
                <a:cubicBezTo>
                  <a:pt x="6580617" y="-27405"/>
                  <a:pt x="7013949" y="2916"/>
                  <a:pt x="7204710" y="0"/>
                </a:cubicBezTo>
                <a:cubicBezTo>
                  <a:pt x="7395472" y="-2916"/>
                  <a:pt x="7729732" y="5076"/>
                  <a:pt x="7921371" y="0"/>
                </a:cubicBezTo>
                <a:cubicBezTo>
                  <a:pt x="8113010" y="-5076"/>
                  <a:pt x="8174204" y="15635"/>
                  <a:pt x="8399145" y="0"/>
                </a:cubicBezTo>
                <a:cubicBezTo>
                  <a:pt x="8624086" y="-15635"/>
                  <a:pt x="8684112" y="24456"/>
                  <a:pt x="8757475" y="0"/>
                </a:cubicBezTo>
                <a:cubicBezTo>
                  <a:pt x="8830838" y="-24456"/>
                  <a:pt x="9236590" y="68349"/>
                  <a:pt x="9474136" y="0"/>
                </a:cubicBezTo>
                <a:cubicBezTo>
                  <a:pt x="9711682" y="-68349"/>
                  <a:pt x="10068593" y="34125"/>
                  <a:pt x="10310240" y="0"/>
                </a:cubicBezTo>
                <a:cubicBezTo>
                  <a:pt x="10551887" y="-34125"/>
                  <a:pt x="10469853" y="4179"/>
                  <a:pt x="10549127" y="0"/>
                </a:cubicBezTo>
                <a:cubicBezTo>
                  <a:pt x="10628401" y="-4179"/>
                  <a:pt x="10988348" y="66175"/>
                  <a:pt x="11146345" y="0"/>
                </a:cubicBezTo>
                <a:cubicBezTo>
                  <a:pt x="11304342" y="-66175"/>
                  <a:pt x="11330778" y="20623"/>
                  <a:pt x="11385232" y="0"/>
                </a:cubicBezTo>
                <a:cubicBezTo>
                  <a:pt x="11439686" y="-20623"/>
                  <a:pt x="11797102" y="22021"/>
                  <a:pt x="11982449" y="0"/>
                </a:cubicBezTo>
                <a:cubicBezTo>
                  <a:pt x="12007842" y="2714"/>
                  <a:pt x="12017652" y="15203"/>
                  <a:pt x="12020550" y="38101"/>
                </a:cubicBezTo>
                <a:cubicBezTo>
                  <a:pt x="12020975" y="99820"/>
                  <a:pt x="12011764" y="115882"/>
                  <a:pt x="12020550" y="190499"/>
                </a:cubicBezTo>
                <a:cubicBezTo>
                  <a:pt x="12023575" y="210420"/>
                  <a:pt x="12004446" y="228112"/>
                  <a:pt x="11982449" y="228600"/>
                </a:cubicBezTo>
                <a:cubicBezTo>
                  <a:pt x="11626228" y="286049"/>
                  <a:pt x="11429754" y="187267"/>
                  <a:pt x="11146345" y="228600"/>
                </a:cubicBezTo>
                <a:cubicBezTo>
                  <a:pt x="10862936" y="269933"/>
                  <a:pt x="10509083" y="140567"/>
                  <a:pt x="10310240" y="228600"/>
                </a:cubicBezTo>
                <a:cubicBezTo>
                  <a:pt x="10111397" y="316633"/>
                  <a:pt x="9974276" y="203989"/>
                  <a:pt x="9832466" y="228600"/>
                </a:cubicBezTo>
                <a:cubicBezTo>
                  <a:pt x="9690656" y="253211"/>
                  <a:pt x="9337692" y="189834"/>
                  <a:pt x="8996362" y="228600"/>
                </a:cubicBezTo>
                <a:cubicBezTo>
                  <a:pt x="8655032" y="267366"/>
                  <a:pt x="8825836" y="214813"/>
                  <a:pt x="8757475" y="228600"/>
                </a:cubicBezTo>
                <a:cubicBezTo>
                  <a:pt x="8689114" y="242387"/>
                  <a:pt x="8612653" y="218406"/>
                  <a:pt x="8518588" y="228600"/>
                </a:cubicBezTo>
                <a:cubicBezTo>
                  <a:pt x="8424523" y="238794"/>
                  <a:pt x="8266798" y="222357"/>
                  <a:pt x="8040814" y="228600"/>
                </a:cubicBezTo>
                <a:cubicBezTo>
                  <a:pt x="7814830" y="234843"/>
                  <a:pt x="7844153" y="202513"/>
                  <a:pt x="7682484" y="228600"/>
                </a:cubicBezTo>
                <a:cubicBezTo>
                  <a:pt x="7520815" y="254687"/>
                  <a:pt x="7332347" y="205839"/>
                  <a:pt x="7204710" y="228600"/>
                </a:cubicBezTo>
                <a:cubicBezTo>
                  <a:pt x="7077073" y="251361"/>
                  <a:pt x="7009078" y="211741"/>
                  <a:pt x="6846379" y="228600"/>
                </a:cubicBezTo>
                <a:cubicBezTo>
                  <a:pt x="6683680" y="245459"/>
                  <a:pt x="6512829" y="226935"/>
                  <a:pt x="6249162" y="228600"/>
                </a:cubicBezTo>
                <a:cubicBezTo>
                  <a:pt x="5985495" y="230265"/>
                  <a:pt x="6074745" y="214771"/>
                  <a:pt x="6010275" y="228600"/>
                </a:cubicBezTo>
                <a:cubicBezTo>
                  <a:pt x="5945805" y="242429"/>
                  <a:pt x="5666069" y="204491"/>
                  <a:pt x="5532501" y="228600"/>
                </a:cubicBezTo>
                <a:cubicBezTo>
                  <a:pt x="5398933" y="252709"/>
                  <a:pt x="5146863" y="149673"/>
                  <a:pt x="4815840" y="228600"/>
                </a:cubicBezTo>
                <a:cubicBezTo>
                  <a:pt x="4484817" y="307527"/>
                  <a:pt x="4528608" y="188298"/>
                  <a:pt x="4338066" y="228600"/>
                </a:cubicBezTo>
                <a:cubicBezTo>
                  <a:pt x="4147524" y="268902"/>
                  <a:pt x="3905544" y="163736"/>
                  <a:pt x="3621405" y="228600"/>
                </a:cubicBezTo>
                <a:cubicBezTo>
                  <a:pt x="3337266" y="293464"/>
                  <a:pt x="3353861" y="197185"/>
                  <a:pt x="3263075" y="228600"/>
                </a:cubicBezTo>
                <a:cubicBezTo>
                  <a:pt x="3172289" y="260015"/>
                  <a:pt x="2912519" y="190901"/>
                  <a:pt x="2785301" y="228600"/>
                </a:cubicBezTo>
                <a:cubicBezTo>
                  <a:pt x="2658083" y="266299"/>
                  <a:pt x="2324802" y="177460"/>
                  <a:pt x="2188084" y="228600"/>
                </a:cubicBezTo>
                <a:cubicBezTo>
                  <a:pt x="2051366" y="279740"/>
                  <a:pt x="1826245" y="224130"/>
                  <a:pt x="1590866" y="228600"/>
                </a:cubicBezTo>
                <a:cubicBezTo>
                  <a:pt x="1355487" y="233070"/>
                  <a:pt x="1029405" y="171517"/>
                  <a:pt x="874205" y="228600"/>
                </a:cubicBezTo>
                <a:cubicBezTo>
                  <a:pt x="719005" y="285683"/>
                  <a:pt x="360454" y="194694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							Regressão e Correlação, p.</a:t>
            </a:r>
            <a:fld id="{8F8511E7-48A6-4275-A45E-90A3674DD20B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pPr algn="ctr"/>
              <a:t>38</a:t>
            </a:fld>
            <a:endParaRPr lang="pt-BR" sz="1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8F95BAA6-1EBA-5126-D748-7B81E3234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9" y="323850"/>
            <a:ext cx="7096565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Regressão e Correlação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BBE60CD-EF3D-0FF7-2312-4173752669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4576"/>
            <a:ext cx="12192000" cy="6862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698256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76200" y="6573252"/>
            <a:ext cx="12020550" cy="228600"/>
          </a:xfrm>
          <a:custGeom>
            <a:avLst/>
            <a:gdLst>
              <a:gd name="connsiteX0" fmla="*/ 0 w 12020550"/>
              <a:gd name="connsiteY0" fmla="*/ 38101 h 228600"/>
              <a:gd name="connsiteX1" fmla="*/ 38101 w 12020550"/>
              <a:gd name="connsiteY1" fmla="*/ 0 h 228600"/>
              <a:gd name="connsiteX2" fmla="*/ 396431 w 12020550"/>
              <a:gd name="connsiteY2" fmla="*/ 0 h 228600"/>
              <a:gd name="connsiteX3" fmla="*/ 993649 w 12020550"/>
              <a:gd name="connsiteY3" fmla="*/ 0 h 228600"/>
              <a:gd name="connsiteX4" fmla="*/ 1590866 w 12020550"/>
              <a:gd name="connsiteY4" fmla="*/ 0 h 228600"/>
              <a:gd name="connsiteX5" fmla="*/ 2307527 w 12020550"/>
              <a:gd name="connsiteY5" fmla="*/ 0 h 228600"/>
              <a:gd name="connsiteX6" fmla="*/ 2785301 w 12020550"/>
              <a:gd name="connsiteY6" fmla="*/ 0 h 228600"/>
              <a:gd name="connsiteX7" fmla="*/ 3024188 w 12020550"/>
              <a:gd name="connsiteY7" fmla="*/ 0 h 228600"/>
              <a:gd name="connsiteX8" fmla="*/ 3621405 w 12020550"/>
              <a:gd name="connsiteY8" fmla="*/ 0 h 228600"/>
              <a:gd name="connsiteX9" fmla="*/ 4338066 w 12020550"/>
              <a:gd name="connsiteY9" fmla="*/ 0 h 228600"/>
              <a:gd name="connsiteX10" fmla="*/ 4935284 w 12020550"/>
              <a:gd name="connsiteY10" fmla="*/ 0 h 228600"/>
              <a:gd name="connsiteX11" fmla="*/ 5651945 w 12020550"/>
              <a:gd name="connsiteY11" fmla="*/ 0 h 228600"/>
              <a:gd name="connsiteX12" fmla="*/ 6368605 w 12020550"/>
              <a:gd name="connsiteY12" fmla="*/ 0 h 228600"/>
              <a:gd name="connsiteX13" fmla="*/ 6726936 w 12020550"/>
              <a:gd name="connsiteY13" fmla="*/ 0 h 228600"/>
              <a:gd name="connsiteX14" fmla="*/ 7563040 w 12020550"/>
              <a:gd name="connsiteY14" fmla="*/ 0 h 228600"/>
              <a:gd name="connsiteX15" fmla="*/ 7921371 w 12020550"/>
              <a:gd name="connsiteY15" fmla="*/ 0 h 228600"/>
              <a:gd name="connsiteX16" fmla="*/ 8518588 w 12020550"/>
              <a:gd name="connsiteY16" fmla="*/ 0 h 228600"/>
              <a:gd name="connsiteX17" fmla="*/ 9354692 w 12020550"/>
              <a:gd name="connsiteY17" fmla="*/ 0 h 228600"/>
              <a:gd name="connsiteX18" fmla="*/ 9713023 w 12020550"/>
              <a:gd name="connsiteY18" fmla="*/ 0 h 228600"/>
              <a:gd name="connsiteX19" fmla="*/ 10310240 w 12020550"/>
              <a:gd name="connsiteY19" fmla="*/ 0 h 228600"/>
              <a:gd name="connsiteX20" fmla="*/ 10788014 w 12020550"/>
              <a:gd name="connsiteY20" fmla="*/ 0 h 228600"/>
              <a:gd name="connsiteX21" fmla="*/ 11265788 w 12020550"/>
              <a:gd name="connsiteY21" fmla="*/ 0 h 228600"/>
              <a:gd name="connsiteX22" fmla="*/ 11982449 w 12020550"/>
              <a:gd name="connsiteY22" fmla="*/ 0 h 228600"/>
              <a:gd name="connsiteX23" fmla="*/ 12020550 w 12020550"/>
              <a:gd name="connsiteY23" fmla="*/ 38101 h 228600"/>
              <a:gd name="connsiteX24" fmla="*/ 12020550 w 12020550"/>
              <a:gd name="connsiteY24" fmla="*/ 190499 h 228600"/>
              <a:gd name="connsiteX25" fmla="*/ 11982449 w 12020550"/>
              <a:gd name="connsiteY25" fmla="*/ 228600 h 228600"/>
              <a:gd name="connsiteX26" fmla="*/ 11385232 w 12020550"/>
              <a:gd name="connsiteY26" fmla="*/ 228600 h 228600"/>
              <a:gd name="connsiteX27" fmla="*/ 11146345 w 12020550"/>
              <a:gd name="connsiteY27" fmla="*/ 228600 h 228600"/>
              <a:gd name="connsiteX28" fmla="*/ 10788014 w 12020550"/>
              <a:gd name="connsiteY28" fmla="*/ 228600 h 228600"/>
              <a:gd name="connsiteX29" fmla="*/ 10310240 w 12020550"/>
              <a:gd name="connsiteY29" fmla="*/ 228600 h 228600"/>
              <a:gd name="connsiteX30" fmla="*/ 9713023 w 12020550"/>
              <a:gd name="connsiteY30" fmla="*/ 228600 h 228600"/>
              <a:gd name="connsiteX31" fmla="*/ 9235249 w 12020550"/>
              <a:gd name="connsiteY31" fmla="*/ 228600 h 228600"/>
              <a:gd name="connsiteX32" fmla="*/ 8757475 w 12020550"/>
              <a:gd name="connsiteY32" fmla="*/ 228600 h 228600"/>
              <a:gd name="connsiteX33" fmla="*/ 7921371 w 12020550"/>
              <a:gd name="connsiteY33" fmla="*/ 228600 h 228600"/>
              <a:gd name="connsiteX34" fmla="*/ 7443597 w 12020550"/>
              <a:gd name="connsiteY34" fmla="*/ 228600 h 228600"/>
              <a:gd name="connsiteX35" fmla="*/ 7085266 w 12020550"/>
              <a:gd name="connsiteY35" fmla="*/ 228600 h 228600"/>
              <a:gd name="connsiteX36" fmla="*/ 6488049 w 12020550"/>
              <a:gd name="connsiteY36" fmla="*/ 228600 h 228600"/>
              <a:gd name="connsiteX37" fmla="*/ 5771388 w 12020550"/>
              <a:gd name="connsiteY37" fmla="*/ 228600 h 228600"/>
              <a:gd name="connsiteX38" fmla="*/ 5532501 w 12020550"/>
              <a:gd name="connsiteY38" fmla="*/ 228600 h 228600"/>
              <a:gd name="connsiteX39" fmla="*/ 4935284 w 12020550"/>
              <a:gd name="connsiteY39" fmla="*/ 228600 h 228600"/>
              <a:gd name="connsiteX40" fmla="*/ 4457510 w 12020550"/>
              <a:gd name="connsiteY40" fmla="*/ 228600 h 228600"/>
              <a:gd name="connsiteX41" fmla="*/ 3740849 w 12020550"/>
              <a:gd name="connsiteY41" fmla="*/ 228600 h 228600"/>
              <a:gd name="connsiteX42" fmla="*/ 3382518 w 12020550"/>
              <a:gd name="connsiteY42" fmla="*/ 228600 h 228600"/>
              <a:gd name="connsiteX43" fmla="*/ 2665858 w 12020550"/>
              <a:gd name="connsiteY43" fmla="*/ 228600 h 228600"/>
              <a:gd name="connsiteX44" fmla="*/ 2307527 w 12020550"/>
              <a:gd name="connsiteY44" fmla="*/ 228600 h 228600"/>
              <a:gd name="connsiteX45" fmla="*/ 2068640 w 12020550"/>
              <a:gd name="connsiteY45" fmla="*/ 228600 h 228600"/>
              <a:gd name="connsiteX46" fmla="*/ 1471423 w 12020550"/>
              <a:gd name="connsiteY46" fmla="*/ 228600 h 228600"/>
              <a:gd name="connsiteX47" fmla="*/ 635318 w 12020550"/>
              <a:gd name="connsiteY47" fmla="*/ 228600 h 228600"/>
              <a:gd name="connsiteX48" fmla="*/ 38101 w 12020550"/>
              <a:gd name="connsiteY48" fmla="*/ 228600 h 228600"/>
              <a:gd name="connsiteX49" fmla="*/ 0 w 12020550"/>
              <a:gd name="connsiteY49" fmla="*/ 190499 h 228600"/>
              <a:gd name="connsiteX50" fmla="*/ 0 w 1202055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2055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66034" y="-12283"/>
                  <a:pt x="309893" y="32061"/>
                  <a:pt x="396431" y="0"/>
                </a:cubicBezTo>
                <a:cubicBezTo>
                  <a:pt x="482969" y="-32061"/>
                  <a:pt x="704456" y="55787"/>
                  <a:pt x="993649" y="0"/>
                </a:cubicBezTo>
                <a:cubicBezTo>
                  <a:pt x="1282842" y="-55787"/>
                  <a:pt x="1339792" y="952"/>
                  <a:pt x="1590866" y="0"/>
                </a:cubicBezTo>
                <a:cubicBezTo>
                  <a:pt x="1841940" y="-952"/>
                  <a:pt x="2041933" y="20934"/>
                  <a:pt x="2307527" y="0"/>
                </a:cubicBezTo>
                <a:cubicBezTo>
                  <a:pt x="2573121" y="-20934"/>
                  <a:pt x="2558065" y="22785"/>
                  <a:pt x="2785301" y="0"/>
                </a:cubicBezTo>
                <a:cubicBezTo>
                  <a:pt x="3012537" y="-22785"/>
                  <a:pt x="2955661" y="164"/>
                  <a:pt x="3024188" y="0"/>
                </a:cubicBezTo>
                <a:cubicBezTo>
                  <a:pt x="3092715" y="-164"/>
                  <a:pt x="3413149" y="71221"/>
                  <a:pt x="3621405" y="0"/>
                </a:cubicBezTo>
                <a:cubicBezTo>
                  <a:pt x="3829661" y="-71221"/>
                  <a:pt x="4182602" y="82933"/>
                  <a:pt x="4338066" y="0"/>
                </a:cubicBezTo>
                <a:cubicBezTo>
                  <a:pt x="4493530" y="-82933"/>
                  <a:pt x="4667484" y="48455"/>
                  <a:pt x="4935284" y="0"/>
                </a:cubicBezTo>
                <a:cubicBezTo>
                  <a:pt x="5203084" y="-48455"/>
                  <a:pt x="5353742" y="66483"/>
                  <a:pt x="5651945" y="0"/>
                </a:cubicBezTo>
                <a:cubicBezTo>
                  <a:pt x="5950148" y="-66483"/>
                  <a:pt x="6110901" y="26527"/>
                  <a:pt x="6368605" y="0"/>
                </a:cubicBezTo>
                <a:cubicBezTo>
                  <a:pt x="6626309" y="-26527"/>
                  <a:pt x="6627419" y="36472"/>
                  <a:pt x="6726936" y="0"/>
                </a:cubicBezTo>
                <a:cubicBezTo>
                  <a:pt x="6826453" y="-36472"/>
                  <a:pt x="7254345" y="28582"/>
                  <a:pt x="7563040" y="0"/>
                </a:cubicBezTo>
                <a:cubicBezTo>
                  <a:pt x="7871735" y="-28582"/>
                  <a:pt x="7826379" y="11249"/>
                  <a:pt x="7921371" y="0"/>
                </a:cubicBezTo>
                <a:cubicBezTo>
                  <a:pt x="8016363" y="-11249"/>
                  <a:pt x="8347947" y="65021"/>
                  <a:pt x="8518588" y="0"/>
                </a:cubicBezTo>
                <a:cubicBezTo>
                  <a:pt x="8689229" y="-65021"/>
                  <a:pt x="9124429" y="84244"/>
                  <a:pt x="9354692" y="0"/>
                </a:cubicBezTo>
                <a:cubicBezTo>
                  <a:pt x="9584955" y="-84244"/>
                  <a:pt x="9591387" y="6914"/>
                  <a:pt x="9713023" y="0"/>
                </a:cubicBezTo>
                <a:cubicBezTo>
                  <a:pt x="9834659" y="-6914"/>
                  <a:pt x="10046682" y="15392"/>
                  <a:pt x="10310240" y="0"/>
                </a:cubicBezTo>
                <a:cubicBezTo>
                  <a:pt x="10573798" y="-15392"/>
                  <a:pt x="10648872" y="30391"/>
                  <a:pt x="10788014" y="0"/>
                </a:cubicBezTo>
                <a:cubicBezTo>
                  <a:pt x="10927156" y="-30391"/>
                  <a:pt x="11127906" y="9811"/>
                  <a:pt x="11265788" y="0"/>
                </a:cubicBezTo>
                <a:cubicBezTo>
                  <a:pt x="11403670" y="-9811"/>
                  <a:pt x="11630294" y="39208"/>
                  <a:pt x="11982449" y="0"/>
                </a:cubicBezTo>
                <a:cubicBezTo>
                  <a:pt x="12005915" y="136"/>
                  <a:pt x="12025508" y="15903"/>
                  <a:pt x="12020550" y="38101"/>
                </a:cubicBezTo>
                <a:cubicBezTo>
                  <a:pt x="12030129" y="109582"/>
                  <a:pt x="12020232" y="159044"/>
                  <a:pt x="12020550" y="190499"/>
                </a:cubicBezTo>
                <a:cubicBezTo>
                  <a:pt x="12020271" y="208768"/>
                  <a:pt x="12004468" y="227478"/>
                  <a:pt x="11982449" y="228600"/>
                </a:cubicBezTo>
                <a:cubicBezTo>
                  <a:pt x="11790269" y="230783"/>
                  <a:pt x="11630089" y="184625"/>
                  <a:pt x="11385232" y="228600"/>
                </a:cubicBezTo>
                <a:cubicBezTo>
                  <a:pt x="11140375" y="272575"/>
                  <a:pt x="11198398" y="218392"/>
                  <a:pt x="11146345" y="228600"/>
                </a:cubicBezTo>
                <a:cubicBezTo>
                  <a:pt x="11094292" y="238808"/>
                  <a:pt x="10949662" y="200614"/>
                  <a:pt x="10788014" y="228600"/>
                </a:cubicBezTo>
                <a:cubicBezTo>
                  <a:pt x="10626366" y="256586"/>
                  <a:pt x="10411511" y="200637"/>
                  <a:pt x="10310240" y="228600"/>
                </a:cubicBezTo>
                <a:cubicBezTo>
                  <a:pt x="10208969" y="256563"/>
                  <a:pt x="9977607" y="194864"/>
                  <a:pt x="9713023" y="228600"/>
                </a:cubicBezTo>
                <a:cubicBezTo>
                  <a:pt x="9448439" y="262336"/>
                  <a:pt x="9359804" y="212467"/>
                  <a:pt x="9235249" y="228600"/>
                </a:cubicBezTo>
                <a:cubicBezTo>
                  <a:pt x="9110694" y="244733"/>
                  <a:pt x="8958062" y="192113"/>
                  <a:pt x="8757475" y="228600"/>
                </a:cubicBezTo>
                <a:cubicBezTo>
                  <a:pt x="8556888" y="265087"/>
                  <a:pt x="8331172" y="202882"/>
                  <a:pt x="7921371" y="228600"/>
                </a:cubicBezTo>
                <a:cubicBezTo>
                  <a:pt x="7511570" y="254318"/>
                  <a:pt x="7633931" y="187954"/>
                  <a:pt x="7443597" y="228600"/>
                </a:cubicBezTo>
                <a:cubicBezTo>
                  <a:pt x="7253263" y="269246"/>
                  <a:pt x="7160438" y="221587"/>
                  <a:pt x="7085266" y="228600"/>
                </a:cubicBezTo>
                <a:cubicBezTo>
                  <a:pt x="7010094" y="235613"/>
                  <a:pt x="6663169" y="220301"/>
                  <a:pt x="6488049" y="228600"/>
                </a:cubicBezTo>
                <a:cubicBezTo>
                  <a:pt x="6312929" y="236899"/>
                  <a:pt x="6036186" y="217733"/>
                  <a:pt x="5771388" y="228600"/>
                </a:cubicBezTo>
                <a:cubicBezTo>
                  <a:pt x="5506590" y="239467"/>
                  <a:pt x="5644712" y="201205"/>
                  <a:pt x="5532501" y="228600"/>
                </a:cubicBezTo>
                <a:cubicBezTo>
                  <a:pt x="5420290" y="255995"/>
                  <a:pt x="5088293" y="159932"/>
                  <a:pt x="4935284" y="228600"/>
                </a:cubicBezTo>
                <a:cubicBezTo>
                  <a:pt x="4782275" y="297268"/>
                  <a:pt x="4576479" y="220548"/>
                  <a:pt x="4457510" y="228600"/>
                </a:cubicBezTo>
                <a:cubicBezTo>
                  <a:pt x="4338541" y="236652"/>
                  <a:pt x="3984998" y="177473"/>
                  <a:pt x="3740849" y="228600"/>
                </a:cubicBezTo>
                <a:cubicBezTo>
                  <a:pt x="3496700" y="279727"/>
                  <a:pt x="3477299" y="205511"/>
                  <a:pt x="3382518" y="228600"/>
                </a:cubicBezTo>
                <a:cubicBezTo>
                  <a:pt x="3287737" y="251689"/>
                  <a:pt x="2914163" y="157374"/>
                  <a:pt x="2665858" y="228600"/>
                </a:cubicBezTo>
                <a:cubicBezTo>
                  <a:pt x="2417553" y="299826"/>
                  <a:pt x="2379519" y="191369"/>
                  <a:pt x="2307527" y="228600"/>
                </a:cubicBezTo>
                <a:cubicBezTo>
                  <a:pt x="2235535" y="265831"/>
                  <a:pt x="2141913" y="212698"/>
                  <a:pt x="2068640" y="228600"/>
                </a:cubicBezTo>
                <a:cubicBezTo>
                  <a:pt x="1995367" y="244502"/>
                  <a:pt x="1747586" y="195131"/>
                  <a:pt x="1471423" y="228600"/>
                </a:cubicBezTo>
                <a:cubicBezTo>
                  <a:pt x="1195260" y="262069"/>
                  <a:pt x="949974" y="172554"/>
                  <a:pt x="635318" y="228600"/>
                </a:cubicBezTo>
                <a:cubicBezTo>
                  <a:pt x="320663" y="284646"/>
                  <a:pt x="192588" y="157415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2055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441315" y="-66741"/>
                  <a:pt x="510212" y="46223"/>
                  <a:pt x="874205" y="0"/>
                </a:cubicBezTo>
                <a:cubicBezTo>
                  <a:pt x="1238198" y="-46223"/>
                  <a:pt x="1115359" y="15958"/>
                  <a:pt x="1351979" y="0"/>
                </a:cubicBezTo>
                <a:cubicBezTo>
                  <a:pt x="1588599" y="-15958"/>
                  <a:pt x="1480094" y="15536"/>
                  <a:pt x="1590866" y="0"/>
                </a:cubicBezTo>
                <a:cubicBezTo>
                  <a:pt x="1701638" y="-15536"/>
                  <a:pt x="1863227" y="35573"/>
                  <a:pt x="1949197" y="0"/>
                </a:cubicBezTo>
                <a:cubicBezTo>
                  <a:pt x="2035167" y="-35573"/>
                  <a:pt x="2389900" y="3248"/>
                  <a:pt x="2546414" y="0"/>
                </a:cubicBezTo>
                <a:cubicBezTo>
                  <a:pt x="2702928" y="-3248"/>
                  <a:pt x="2726273" y="2505"/>
                  <a:pt x="2904745" y="0"/>
                </a:cubicBezTo>
                <a:cubicBezTo>
                  <a:pt x="3083217" y="-2505"/>
                  <a:pt x="3146697" y="16744"/>
                  <a:pt x="3382518" y="0"/>
                </a:cubicBezTo>
                <a:cubicBezTo>
                  <a:pt x="3618339" y="-16744"/>
                  <a:pt x="3770103" y="2832"/>
                  <a:pt x="4099179" y="0"/>
                </a:cubicBezTo>
                <a:cubicBezTo>
                  <a:pt x="4428255" y="-2832"/>
                  <a:pt x="4472566" y="49654"/>
                  <a:pt x="4696397" y="0"/>
                </a:cubicBezTo>
                <a:cubicBezTo>
                  <a:pt x="4920228" y="-49654"/>
                  <a:pt x="5255300" y="71349"/>
                  <a:pt x="5413058" y="0"/>
                </a:cubicBezTo>
                <a:cubicBezTo>
                  <a:pt x="5570816" y="-71349"/>
                  <a:pt x="5583316" y="1616"/>
                  <a:pt x="5651945" y="0"/>
                </a:cubicBezTo>
                <a:cubicBezTo>
                  <a:pt x="5720574" y="-1616"/>
                  <a:pt x="6156593" y="27405"/>
                  <a:pt x="6368605" y="0"/>
                </a:cubicBezTo>
                <a:cubicBezTo>
                  <a:pt x="6580617" y="-27405"/>
                  <a:pt x="7013949" y="2916"/>
                  <a:pt x="7204710" y="0"/>
                </a:cubicBezTo>
                <a:cubicBezTo>
                  <a:pt x="7395472" y="-2916"/>
                  <a:pt x="7729732" y="5076"/>
                  <a:pt x="7921371" y="0"/>
                </a:cubicBezTo>
                <a:cubicBezTo>
                  <a:pt x="8113010" y="-5076"/>
                  <a:pt x="8174204" y="15635"/>
                  <a:pt x="8399145" y="0"/>
                </a:cubicBezTo>
                <a:cubicBezTo>
                  <a:pt x="8624086" y="-15635"/>
                  <a:pt x="8684112" y="24456"/>
                  <a:pt x="8757475" y="0"/>
                </a:cubicBezTo>
                <a:cubicBezTo>
                  <a:pt x="8830838" y="-24456"/>
                  <a:pt x="9236590" y="68349"/>
                  <a:pt x="9474136" y="0"/>
                </a:cubicBezTo>
                <a:cubicBezTo>
                  <a:pt x="9711682" y="-68349"/>
                  <a:pt x="10068593" y="34125"/>
                  <a:pt x="10310240" y="0"/>
                </a:cubicBezTo>
                <a:cubicBezTo>
                  <a:pt x="10551887" y="-34125"/>
                  <a:pt x="10469853" y="4179"/>
                  <a:pt x="10549127" y="0"/>
                </a:cubicBezTo>
                <a:cubicBezTo>
                  <a:pt x="10628401" y="-4179"/>
                  <a:pt x="10988348" y="66175"/>
                  <a:pt x="11146345" y="0"/>
                </a:cubicBezTo>
                <a:cubicBezTo>
                  <a:pt x="11304342" y="-66175"/>
                  <a:pt x="11330778" y="20623"/>
                  <a:pt x="11385232" y="0"/>
                </a:cubicBezTo>
                <a:cubicBezTo>
                  <a:pt x="11439686" y="-20623"/>
                  <a:pt x="11797102" y="22021"/>
                  <a:pt x="11982449" y="0"/>
                </a:cubicBezTo>
                <a:cubicBezTo>
                  <a:pt x="12007842" y="2714"/>
                  <a:pt x="12017652" y="15203"/>
                  <a:pt x="12020550" y="38101"/>
                </a:cubicBezTo>
                <a:cubicBezTo>
                  <a:pt x="12020975" y="99820"/>
                  <a:pt x="12011764" y="115882"/>
                  <a:pt x="12020550" y="190499"/>
                </a:cubicBezTo>
                <a:cubicBezTo>
                  <a:pt x="12023575" y="210420"/>
                  <a:pt x="12004446" y="228112"/>
                  <a:pt x="11982449" y="228600"/>
                </a:cubicBezTo>
                <a:cubicBezTo>
                  <a:pt x="11626228" y="286049"/>
                  <a:pt x="11429754" y="187267"/>
                  <a:pt x="11146345" y="228600"/>
                </a:cubicBezTo>
                <a:cubicBezTo>
                  <a:pt x="10862936" y="269933"/>
                  <a:pt x="10509083" y="140567"/>
                  <a:pt x="10310240" y="228600"/>
                </a:cubicBezTo>
                <a:cubicBezTo>
                  <a:pt x="10111397" y="316633"/>
                  <a:pt x="9974276" y="203989"/>
                  <a:pt x="9832466" y="228600"/>
                </a:cubicBezTo>
                <a:cubicBezTo>
                  <a:pt x="9690656" y="253211"/>
                  <a:pt x="9337692" y="189834"/>
                  <a:pt x="8996362" y="228600"/>
                </a:cubicBezTo>
                <a:cubicBezTo>
                  <a:pt x="8655032" y="267366"/>
                  <a:pt x="8825836" y="214813"/>
                  <a:pt x="8757475" y="228600"/>
                </a:cubicBezTo>
                <a:cubicBezTo>
                  <a:pt x="8689114" y="242387"/>
                  <a:pt x="8612653" y="218406"/>
                  <a:pt x="8518588" y="228600"/>
                </a:cubicBezTo>
                <a:cubicBezTo>
                  <a:pt x="8424523" y="238794"/>
                  <a:pt x="8266798" y="222357"/>
                  <a:pt x="8040814" y="228600"/>
                </a:cubicBezTo>
                <a:cubicBezTo>
                  <a:pt x="7814830" y="234843"/>
                  <a:pt x="7844153" y="202513"/>
                  <a:pt x="7682484" y="228600"/>
                </a:cubicBezTo>
                <a:cubicBezTo>
                  <a:pt x="7520815" y="254687"/>
                  <a:pt x="7332347" y="205839"/>
                  <a:pt x="7204710" y="228600"/>
                </a:cubicBezTo>
                <a:cubicBezTo>
                  <a:pt x="7077073" y="251361"/>
                  <a:pt x="7009078" y="211741"/>
                  <a:pt x="6846379" y="228600"/>
                </a:cubicBezTo>
                <a:cubicBezTo>
                  <a:pt x="6683680" y="245459"/>
                  <a:pt x="6512829" y="226935"/>
                  <a:pt x="6249162" y="228600"/>
                </a:cubicBezTo>
                <a:cubicBezTo>
                  <a:pt x="5985495" y="230265"/>
                  <a:pt x="6074745" y="214771"/>
                  <a:pt x="6010275" y="228600"/>
                </a:cubicBezTo>
                <a:cubicBezTo>
                  <a:pt x="5945805" y="242429"/>
                  <a:pt x="5666069" y="204491"/>
                  <a:pt x="5532501" y="228600"/>
                </a:cubicBezTo>
                <a:cubicBezTo>
                  <a:pt x="5398933" y="252709"/>
                  <a:pt x="5146863" y="149673"/>
                  <a:pt x="4815840" y="228600"/>
                </a:cubicBezTo>
                <a:cubicBezTo>
                  <a:pt x="4484817" y="307527"/>
                  <a:pt x="4528608" y="188298"/>
                  <a:pt x="4338066" y="228600"/>
                </a:cubicBezTo>
                <a:cubicBezTo>
                  <a:pt x="4147524" y="268902"/>
                  <a:pt x="3905544" y="163736"/>
                  <a:pt x="3621405" y="228600"/>
                </a:cubicBezTo>
                <a:cubicBezTo>
                  <a:pt x="3337266" y="293464"/>
                  <a:pt x="3353861" y="197185"/>
                  <a:pt x="3263075" y="228600"/>
                </a:cubicBezTo>
                <a:cubicBezTo>
                  <a:pt x="3172289" y="260015"/>
                  <a:pt x="2912519" y="190901"/>
                  <a:pt x="2785301" y="228600"/>
                </a:cubicBezTo>
                <a:cubicBezTo>
                  <a:pt x="2658083" y="266299"/>
                  <a:pt x="2324802" y="177460"/>
                  <a:pt x="2188084" y="228600"/>
                </a:cubicBezTo>
                <a:cubicBezTo>
                  <a:pt x="2051366" y="279740"/>
                  <a:pt x="1826245" y="224130"/>
                  <a:pt x="1590866" y="228600"/>
                </a:cubicBezTo>
                <a:cubicBezTo>
                  <a:pt x="1355487" y="233070"/>
                  <a:pt x="1029405" y="171517"/>
                  <a:pt x="874205" y="228600"/>
                </a:cubicBezTo>
                <a:cubicBezTo>
                  <a:pt x="719005" y="285683"/>
                  <a:pt x="360454" y="194694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							Regressão e Correlação, p.</a:t>
            </a:r>
            <a:fld id="{8F8511E7-48A6-4275-A45E-90A3674DD20B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pPr algn="ctr"/>
              <a:t>39</a:t>
            </a:fld>
            <a:endParaRPr lang="pt-BR" sz="1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8F95BAA6-1EBA-5126-D748-7B81E3234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9" y="323850"/>
            <a:ext cx="7096565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Regressão e Correlação</a:t>
            </a:r>
          </a:p>
        </p:txBody>
      </p:sp>
      <p:pic>
        <p:nvPicPr>
          <p:cNvPr id="5" name="Imagem 4" descr="Uma imagem contendo pessoa, homem, frente, olhando&#10;&#10;Descrição gerada automaticamente">
            <a:extLst>
              <a:ext uri="{FF2B5EF4-FFF2-40B4-BE49-F238E27FC236}">
                <a16:creationId xmlns:a16="http://schemas.microsoft.com/office/drawing/2014/main" id="{E2816480-120D-805F-449E-34866E9E52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014143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1C66C75B-2046-3AB0-978A-047889B1B8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148" y="1323619"/>
            <a:ext cx="4154998" cy="5058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76200" y="6573252"/>
            <a:ext cx="12020550" cy="228600"/>
          </a:xfrm>
          <a:custGeom>
            <a:avLst/>
            <a:gdLst>
              <a:gd name="connsiteX0" fmla="*/ 0 w 12020550"/>
              <a:gd name="connsiteY0" fmla="*/ 38101 h 228600"/>
              <a:gd name="connsiteX1" fmla="*/ 38101 w 12020550"/>
              <a:gd name="connsiteY1" fmla="*/ 0 h 228600"/>
              <a:gd name="connsiteX2" fmla="*/ 396431 w 12020550"/>
              <a:gd name="connsiteY2" fmla="*/ 0 h 228600"/>
              <a:gd name="connsiteX3" fmla="*/ 993649 w 12020550"/>
              <a:gd name="connsiteY3" fmla="*/ 0 h 228600"/>
              <a:gd name="connsiteX4" fmla="*/ 1590866 w 12020550"/>
              <a:gd name="connsiteY4" fmla="*/ 0 h 228600"/>
              <a:gd name="connsiteX5" fmla="*/ 2307527 w 12020550"/>
              <a:gd name="connsiteY5" fmla="*/ 0 h 228600"/>
              <a:gd name="connsiteX6" fmla="*/ 2785301 w 12020550"/>
              <a:gd name="connsiteY6" fmla="*/ 0 h 228600"/>
              <a:gd name="connsiteX7" fmla="*/ 3024188 w 12020550"/>
              <a:gd name="connsiteY7" fmla="*/ 0 h 228600"/>
              <a:gd name="connsiteX8" fmla="*/ 3621405 w 12020550"/>
              <a:gd name="connsiteY8" fmla="*/ 0 h 228600"/>
              <a:gd name="connsiteX9" fmla="*/ 4338066 w 12020550"/>
              <a:gd name="connsiteY9" fmla="*/ 0 h 228600"/>
              <a:gd name="connsiteX10" fmla="*/ 4935284 w 12020550"/>
              <a:gd name="connsiteY10" fmla="*/ 0 h 228600"/>
              <a:gd name="connsiteX11" fmla="*/ 5651945 w 12020550"/>
              <a:gd name="connsiteY11" fmla="*/ 0 h 228600"/>
              <a:gd name="connsiteX12" fmla="*/ 6368605 w 12020550"/>
              <a:gd name="connsiteY12" fmla="*/ 0 h 228600"/>
              <a:gd name="connsiteX13" fmla="*/ 6726936 w 12020550"/>
              <a:gd name="connsiteY13" fmla="*/ 0 h 228600"/>
              <a:gd name="connsiteX14" fmla="*/ 7563040 w 12020550"/>
              <a:gd name="connsiteY14" fmla="*/ 0 h 228600"/>
              <a:gd name="connsiteX15" fmla="*/ 7921371 w 12020550"/>
              <a:gd name="connsiteY15" fmla="*/ 0 h 228600"/>
              <a:gd name="connsiteX16" fmla="*/ 8518588 w 12020550"/>
              <a:gd name="connsiteY16" fmla="*/ 0 h 228600"/>
              <a:gd name="connsiteX17" fmla="*/ 9354692 w 12020550"/>
              <a:gd name="connsiteY17" fmla="*/ 0 h 228600"/>
              <a:gd name="connsiteX18" fmla="*/ 9713023 w 12020550"/>
              <a:gd name="connsiteY18" fmla="*/ 0 h 228600"/>
              <a:gd name="connsiteX19" fmla="*/ 10310240 w 12020550"/>
              <a:gd name="connsiteY19" fmla="*/ 0 h 228600"/>
              <a:gd name="connsiteX20" fmla="*/ 10788014 w 12020550"/>
              <a:gd name="connsiteY20" fmla="*/ 0 h 228600"/>
              <a:gd name="connsiteX21" fmla="*/ 11265788 w 12020550"/>
              <a:gd name="connsiteY21" fmla="*/ 0 h 228600"/>
              <a:gd name="connsiteX22" fmla="*/ 11982449 w 12020550"/>
              <a:gd name="connsiteY22" fmla="*/ 0 h 228600"/>
              <a:gd name="connsiteX23" fmla="*/ 12020550 w 12020550"/>
              <a:gd name="connsiteY23" fmla="*/ 38101 h 228600"/>
              <a:gd name="connsiteX24" fmla="*/ 12020550 w 12020550"/>
              <a:gd name="connsiteY24" fmla="*/ 190499 h 228600"/>
              <a:gd name="connsiteX25" fmla="*/ 11982449 w 12020550"/>
              <a:gd name="connsiteY25" fmla="*/ 228600 h 228600"/>
              <a:gd name="connsiteX26" fmla="*/ 11385232 w 12020550"/>
              <a:gd name="connsiteY26" fmla="*/ 228600 h 228600"/>
              <a:gd name="connsiteX27" fmla="*/ 11146345 w 12020550"/>
              <a:gd name="connsiteY27" fmla="*/ 228600 h 228600"/>
              <a:gd name="connsiteX28" fmla="*/ 10788014 w 12020550"/>
              <a:gd name="connsiteY28" fmla="*/ 228600 h 228600"/>
              <a:gd name="connsiteX29" fmla="*/ 10310240 w 12020550"/>
              <a:gd name="connsiteY29" fmla="*/ 228600 h 228600"/>
              <a:gd name="connsiteX30" fmla="*/ 9713023 w 12020550"/>
              <a:gd name="connsiteY30" fmla="*/ 228600 h 228600"/>
              <a:gd name="connsiteX31" fmla="*/ 9235249 w 12020550"/>
              <a:gd name="connsiteY31" fmla="*/ 228600 h 228600"/>
              <a:gd name="connsiteX32" fmla="*/ 8757475 w 12020550"/>
              <a:gd name="connsiteY32" fmla="*/ 228600 h 228600"/>
              <a:gd name="connsiteX33" fmla="*/ 7921371 w 12020550"/>
              <a:gd name="connsiteY33" fmla="*/ 228600 h 228600"/>
              <a:gd name="connsiteX34" fmla="*/ 7443597 w 12020550"/>
              <a:gd name="connsiteY34" fmla="*/ 228600 h 228600"/>
              <a:gd name="connsiteX35" fmla="*/ 7085266 w 12020550"/>
              <a:gd name="connsiteY35" fmla="*/ 228600 h 228600"/>
              <a:gd name="connsiteX36" fmla="*/ 6488049 w 12020550"/>
              <a:gd name="connsiteY36" fmla="*/ 228600 h 228600"/>
              <a:gd name="connsiteX37" fmla="*/ 5771388 w 12020550"/>
              <a:gd name="connsiteY37" fmla="*/ 228600 h 228600"/>
              <a:gd name="connsiteX38" fmla="*/ 5532501 w 12020550"/>
              <a:gd name="connsiteY38" fmla="*/ 228600 h 228600"/>
              <a:gd name="connsiteX39" fmla="*/ 4935284 w 12020550"/>
              <a:gd name="connsiteY39" fmla="*/ 228600 h 228600"/>
              <a:gd name="connsiteX40" fmla="*/ 4457510 w 12020550"/>
              <a:gd name="connsiteY40" fmla="*/ 228600 h 228600"/>
              <a:gd name="connsiteX41" fmla="*/ 3740849 w 12020550"/>
              <a:gd name="connsiteY41" fmla="*/ 228600 h 228600"/>
              <a:gd name="connsiteX42" fmla="*/ 3382518 w 12020550"/>
              <a:gd name="connsiteY42" fmla="*/ 228600 h 228600"/>
              <a:gd name="connsiteX43" fmla="*/ 2665858 w 12020550"/>
              <a:gd name="connsiteY43" fmla="*/ 228600 h 228600"/>
              <a:gd name="connsiteX44" fmla="*/ 2307527 w 12020550"/>
              <a:gd name="connsiteY44" fmla="*/ 228600 h 228600"/>
              <a:gd name="connsiteX45" fmla="*/ 2068640 w 12020550"/>
              <a:gd name="connsiteY45" fmla="*/ 228600 h 228600"/>
              <a:gd name="connsiteX46" fmla="*/ 1471423 w 12020550"/>
              <a:gd name="connsiteY46" fmla="*/ 228600 h 228600"/>
              <a:gd name="connsiteX47" fmla="*/ 635318 w 12020550"/>
              <a:gd name="connsiteY47" fmla="*/ 228600 h 228600"/>
              <a:gd name="connsiteX48" fmla="*/ 38101 w 12020550"/>
              <a:gd name="connsiteY48" fmla="*/ 228600 h 228600"/>
              <a:gd name="connsiteX49" fmla="*/ 0 w 12020550"/>
              <a:gd name="connsiteY49" fmla="*/ 190499 h 228600"/>
              <a:gd name="connsiteX50" fmla="*/ 0 w 1202055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2055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66034" y="-12283"/>
                  <a:pt x="309893" y="32061"/>
                  <a:pt x="396431" y="0"/>
                </a:cubicBezTo>
                <a:cubicBezTo>
                  <a:pt x="482969" y="-32061"/>
                  <a:pt x="704456" y="55787"/>
                  <a:pt x="993649" y="0"/>
                </a:cubicBezTo>
                <a:cubicBezTo>
                  <a:pt x="1282842" y="-55787"/>
                  <a:pt x="1339792" y="952"/>
                  <a:pt x="1590866" y="0"/>
                </a:cubicBezTo>
                <a:cubicBezTo>
                  <a:pt x="1841940" y="-952"/>
                  <a:pt x="2041933" y="20934"/>
                  <a:pt x="2307527" y="0"/>
                </a:cubicBezTo>
                <a:cubicBezTo>
                  <a:pt x="2573121" y="-20934"/>
                  <a:pt x="2558065" y="22785"/>
                  <a:pt x="2785301" y="0"/>
                </a:cubicBezTo>
                <a:cubicBezTo>
                  <a:pt x="3012537" y="-22785"/>
                  <a:pt x="2955661" y="164"/>
                  <a:pt x="3024188" y="0"/>
                </a:cubicBezTo>
                <a:cubicBezTo>
                  <a:pt x="3092715" y="-164"/>
                  <a:pt x="3413149" y="71221"/>
                  <a:pt x="3621405" y="0"/>
                </a:cubicBezTo>
                <a:cubicBezTo>
                  <a:pt x="3829661" y="-71221"/>
                  <a:pt x="4182602" y="82933"/>
                  <a:pt x="4338066" y="0"/>
                </a:cubicBezTo>
                <a:cubicBezTo>
                  <a:pt x="4493530" y="-82933"/>
                  <a:pt x="4667484" y="48455"/>
                  <a:pt x="4935284" y="0"/>
                </a:cubicBezTo>
                <a:cubicBezTo>
                  <a:pt x="5203084" y="-48455"/>
                  <a:pt x="5353742" y="66483"/>
                  <a:pt x="5651945" y="0"/>
                </a:cubicBezTo>
                <a:cubicBezTo>
                  <a:pt x="5950148" y="-66483"/>
                  <a:pt x="6110901" y="26527"/>
                  <a:pt x="6368605" y="0"/>
                </a:cubicBezTo>
                <a:cubicBezTo>
                  <a:pt x="6626309" y="-26527"/>
                  <a:pt x="6627419" y="36472"/>
                  <a:pt x="6726936" y="0"/>
                </a:cubicBezTo>
                <a:cubicBezTo>
                  <a:pt x="6826453" y="-36472"/>
                  <a:pt x="7254345" y="28582"/>
                  <a:pt x="7563040" y="0"/>
                </a:cubicBezTo>
                <a:cubicBezTo>
                  <a:pt x="7871735" y="-28582"/>
                  <a:pt x="7826379" y="11249"/>
                  <a:pt x="7921371" y="0"/>
                </a:cubicBezTo>
                <a:cubicBezTo>
                  <a:pt x="8016363" y="-11249"/>
                  <a:pt x="8347947" y="65021"/>
                  <a:pt x="8518588" y="0"/>
                </a:cubicBezTo>
                <a:cubicBezTo>
                  <a:pt x="8689229" y="-65021"/>
                  <a:pt x="9124429" y="84244"/>
                  <a:pt x="9354692" y="0"/>
                </a:cubicBezTo>
                <a:cubicBezTo>
                  <a:pt x="9584955" y="-84244"/>
                  <a:pt x="9591387" y="6914"/>
                  <a:pt x="9713023" y="0"/>
                </a:cubicBezTo>
                <a:cubicBezTo>
                  <a:pt x="9834659" y="-6914"/>
                  <a:pt x="10046682" y="15392"/>
                  <a:pt x="10310240" y="0"/>
                </a:cubicBezTo>
                <a:cubicBezTo>
                  <a:pt x="10573798" y="-15392"/>
                  <a:pt x="10648872" y="30391"/>
                  <a:pt x="10788014" y="0"/>
                </a:cubicBezTo>
                <a:cubicBezTo>
                  <a:pt x="10927156" y="-30391"/>
                  <a:pt x="11127906" y="9811"/>
                  <a:pt x="11265788" y="0"/>
                </a:cubicBezTo>
                <a:cubicBezTo>
                  <a:pt x="11403670" y="-9811"/>
                  <a:pt x="11630294" y="39208"/>
                  <a:pt x="11982449" y="0"/>
                </a:cubicBezTo>
                <a:cubicBezTo>
                  <a:pt x="12005915" y="136"/>
                  <a:pt x="12025508" y="15903"/>
                  <a:pt x="12020550" y="38101"/>
                </a:cubicBezTo>
                <a:cubicBezTo>
                  <a:pt x="12030129" y="109582"/>
                  <a:pt x="12020232" y="159044"/>
                  <a:pt x="12020550" y="190499"/>
                </a:cubicBezTo>
                <a:cubicBezTo>
                  <a:pt x="12020271" y="208768"/>
                  <a:pt x="12004468" y="227478"/>
                  <a:pt x="11982449" y="228600"/>
                </a:cubicBezTo>
                <a:cubicBezTo>
                  <a:pt x="11790269" y="230783"/>
                  <a:pt x="11630089" y="184625"/>
                  <a:pt x="11385232" y="228600"/>
                </a:cubicBezTo>
                <a:cubicBezTo>
                  <a:pt x="11140375" y="272575"/>
                  <a:pt x="11198398" y="218392"/>
                  <a:pt x="11146345" y="228600"/>
                </a:cubicBezTo>
                <a:cubicBezTo>
                  <a:pt x="11094292" y="238808"/>
                  <a:pt x="10949662" y="200614"/>
                  <a:pt x="10788014" y="228600"/>
                </a:cubicBezTo>
                <a:cubicBezTo>
                  <a:pt x="10626366" y="256586"/>
                  <a:pt x="10411511" y="200637"/>
                  <a:pt x="10310240" y="228600"/>
                </a:cubicBezTo>
                <a:cubicBezTo>
                  <a:pt x="10208969" y="256563"/>
                  <a:pt x="9977607" y="194864"/>
                  <a:pt x="9713023" y="228600"/>
                </a:cubicBezTo>
                <a:cubicBezTo>
                  <a:pt x="9448439" y="262336"/>
                  <a:pt x="9359804" y="212467"/>
                  <a:pt x="9235249" y="228600"/>
                </a:cubicBezTo>
                <a:cubicBezTo>
                  <a:pt x="9110694" y="244733"/>
                  <a:pt x="8958062" y="192113"/>
                  <a:pt x="8757475" y="228600"/>
                </a:cubicBezTo>
                <a:cubicBezTo>
                  <a:pt x="8556888" y="265087"/>
                  <a:pt x="8331172" y="202882"/>
                  <a:pt x="7921371" y="228600"/>
                </a:cubicBezTo>
                <a:cubicBezTo>
                  <a:pt x="7511570" y="254318"/>
                  <a:pt x="7633931" y="187954"/>
                  <a:pt x="7443597" y="228600"/>
                </a:cubicBezTo>
                <a:cubicBezTo>
                  <a:pt x="7253263" y="269246"/>
                  <a:pt x="7160438" y="221587"/>
                  <a:pt x="7085266" y="228600"/>
                </a:cubicBezTo>
                <a:cubicBezTo>
                  <a:pt x="7010094" y="235613"/>
                  <a:pt x="6663169" y="220301"/>
                  <a:pt x="6488049" y="228600"/>
                </a:cubicBezTo>
                <a:cubicBezTo>
                  <a:pt x="6312929" y="236899"/>
                  <a:pt x="6036186" y="217733"/>
                  <a:pt x="5771388" y="228600"/>
                </a:cubicBezTo>
                <a:cubicBezTo>
                  <a:pt x="5506590" y="239467"/>
                  <a:pt x="5644712" y="201205"/>
                  <a:pt x="5532501" y="228600"/>
                </a:cubicBezTo>
                <a:cubicBezTo>
                  <a:pt x="5420290" y="255995"/>
                  <a:pt x="5088293" y="159932"/>
                  <a:pt x="4935284" y="228600"/>
                </a:cubicBezTo>
                <a:cubicBezTo>
                  <a:pt x="4782275" y="297268"/>
                  <a:pt x="4576479" y="220548"/>
                  <a:pt x="4457510" y="228600"/>
                </a:cubicBezTo>
                <a:cubicBezTo>
                  <a:pt x="4338541" y="236652"/>
                  <a:pt x="3984998" y="177473"/>
                  <a:pt x="3740849" y="228600"/>
                </a:cubicBezTo>
                <a:cubicBezTo>
                  <a:pt x="3496700" y="279727"/>
                  <a:pt x="3477299" y="205511"/>
                  <a:pt x="3382518" y="228600"/>
                </a:cubicBezTo>
                <a:cubicBezTo>
                  <a:pt x="3287737" y="251689"/>
                  <a:pt x="2914163" y="157374"/>
                  <a:pt x="2665858" y="228600"/>
                </a:cubicBezTo>
                <a:cubicBezTo>
                  <a:pt x="2417553" y="299826"/>
                  <a:pt x="2379519" y="191369"/>
                  <a:pt x="2307527" y="228600"/>
                </a:cubicBezTo>
                <a:cubicBezTo>
                  <a:pt x="2235535" y="265831"/>
                  <a:pt x="2141913" y="212698"/>
                  <a:pt x="2068640" y="228600"/>
                </a:cubicBezTo>
                <a:cubicBezTo>
                  <a:pt x="1995367" y="244502"/>
                  <a:pt x="1747586" y="195131"/>
                  <a:pt x="1471423" y="228600"/>
                </a:cubicBezTo>
                <a:cubicBezTo>
                  <a:pt x="1195260" y="262069"/>
                  <a:pt x="949974" y="172554"/>
                  <a:pt x="635318" y="228600"/>
                </a:cubicBezTo>
                <a:cubicBezTo>
                  <a:pt x="320663" y="284646"/>
                  <a:pt x="192588" y="157415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2055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441315" y="-66741"/>
                  <a:pt x="510212" y="46223"/>
                  <a:pt x="874205" y="0"/>
                </a:cubicBezTo>
                <a:cubicBezTo>
                  <a:pt x="1238198" y="-46223"/>
                  <a:pt x="1115359" y="15958"/>
                  <a:pt x="1351979" y="0"/>
                </a:cubicBezTo>
                <a:cubicBezTo>
                  <a:pt x="1588599" y="-15958"/>
                  <a:pt x="1480094" y="15536"/>
                  <a:pt x="1590866" y="0"/>
                </a:cubicBezTo>
                <a:cubicBezTo>
                  <a:pt x="1701638" y="-15536"/>
                  <a:pt x="1863227" y="35573"/>
                  <a:pt x="1949197" y="0"/>
                </a:cubicBezTo>
                <a:cubicBezTo>
                  <a:pt x="2035167" y="-35573"/>
                  <a:pt x="2389900" y="3248"/>
                  <a:pt x="2546414" y="0"/>
                </a:cubicBezTo>
                <a:cubicBezTo>
                  <a:pt x="2702928" y="-3248"/>
                  <a:pt x="2726273" y="2505"/>
                  <a:pt x="2904745" y="0"/>
                </a:cubicBezTo>
                <a:cubicBezTo>
                  <a:pt x="3083217" y="-2505"/>
                  <a:pt x="3146697" y="16744"/>
                  <a:pt x="3382518" y="0"/>
                </a:cubicBezTo>
                <a:cubicBezTo>
                  <a:pt x="3618339" y="-16744"/>
                  <a:pt x="3770103" y="2832"/>
                  <a:pt x="4099179" y="0"/>
                </a:cubicBezTo>
                <a:cubicBezTo>
                  <a:pt x="4428255" y="-2832"/>
                  <a:pt x="4472566" y="49654"/>
                  <a:pt x="4696397" y="0"/>
                </a:cubicBezTo>
                <a:cubicBezTo>
                  <a:pt x="4920228" y="-49654"/>
                  <a:pt x="5255300" y="71349"/>
                  <a:pt x="5413058" y="0"/>
                </a:cubicBezTo>
                <a:cubicBezTo>
                  <a:pt x="5570816" y="-71349"/>
                  <a:pt x="5583316" y="1616"/>
                  <a:pt x="5651945" y="0"/>
                </a:cubicBezTo>
                <a:cubicBezTo>
                  <a:pt x="5720574" y="-1616"/>
                  <a:pt x="6156593" y="27405"/>
                  <a:pt x="6368605" y="0"/>
                </a:cubicBezTo>
                <a:cubicBezTo>
                  <a:pt x="6580617" y="-27405"/>
                  <a:pt x="7013949" y="2916"/>
                  <a:pt x="7204710" y="0"/>
                </a:cubicBezTo>
                <a:cubicBezTo>
                  <a:pt x="7395472" y="-2916"/>
                  <a:pt x="7729732" y="5076"/>
                  <a:pt x="7921371" y="0"/>
                </a:cubicBezTo>
                <a:cubicBezTo>
                  <a:pt x="8113010" y="-5076"/>
                  <a:pt x="8174204" y="15635"/>
                  <a:pt x="8399145" y="0"/>
                </a:cubicBezTo>
                <a:cubicBezTo>
                  <a:pt x="8624086" y="-15635"/>
                  <a:pt x="8684112" y="24456"/>
                  <a:pt x="8757475" y="0"/>
                </a:cubicBezTo>
                <a:cubicBezTo>
                  <a:pt x="8830838" y="-24456"/>
                  <a:pt x="9236590" y="68349"/>
                  <a:pt x="9474136" y="0"/>
                </a:cubicBezTo>
                <a:cubicBezTo>
                  <a:pt x="9711682" y="-68349"/>
                  <a:pt x="10068593" y="34125"/>
                  <a:pt x="10310240" y="0"/>
                </a:cubicBezTo>
                <a:cubicBezTo>
                  <a:pt x="10551887" y="-34125"/>
                  <a:pt x="10469853" y="4179"/>
                  <a:pt x="10549127" y="0"/>
                </a:cubicBezTo>
                <a:cubicBezTo>
                  <a:pt x="10628401" y="-4179"/>
                  <a:pt x="10988348" y="66175"/>
                  <a:pt x="11146345" y="0"/>
                </a:cubicBezTo>
                <a:cubicBezTo>
                  <a:pt x="11304342" y="-66175"/>
                  <a:pt x="11330778" y="20623"/>
                  <a:pt x="11385232" y="0"/>
                </a:cubicBezTo>
                <a:cubicBezTo>
                  <a:pt x="11439686" y="-20623"/>
                  <a:pt x="11797102" y="22021"/>
                  <a:pt x="11982449" y="0"/>
                </a:cubicBezTo>
                <a:cubicBezTo>
                  <a:pt x="12007842" y="2714"/>
                  <a:pt x="12017652" y="15203"/>
                  <a:pt x="12020550" y="38101"/>
                </a:cubicBezTo>
                <a:cubicBezTo>
                  <a:pt x="12020975" y="99820"/>
                  <a:pt x="12011764" y="115882"/>
                  <a:pt x="12020550" y="190499"/>
                </a:cubicBezTo>
                <a:cubicBezTo>
                  <a:pt x="12023575" y="210420"/>
                  <a:pt x="12004446" y="228112"/>
                  <a:pt x="11982449" y="228600"/>
                </a:cubicBezTo>
                <a:cubicBezTo>
                  <a:pt x="11626228" y="286049"/>
                  <a:pt x="11429754" y="187267"/>
                  <a:pt x="11146345" y="228600"/>
                </a:cubicBezTo>
                <a:cubicBezTo>
                  <a:pt x="10862936" y="269933"/>
                  <a:pt x="10509083" y="140567"/>
                  <a:pt x="10310240" y="228600"/>
                </a:cubicBezTo>
                <a:cubicBezTo>
                  <a:pt x="10111397" y="316633"/>
                  <a:pt x="9974276" y="203989"/>
                  <a:pt x="9832466" y="228600"/>
                </a:cubicBezTo>
                <a:cubicBezTo>
                  <a:pt x="9690656" y="253211"/>
                  <a:pt x="9337692" y="189834"/>
                  <a:pt x="8996362" y="228600"/>
                </a:cubicBezTo>
                <a:cubicBezTo>
                  <a:pt x="8655032" y="267366"/>
                  <a:pt x="8825836" y="214813"/>
                  <a:pt x="8757475" y="228600"/>
                </a:cubicBezTo>
                <a:cubicBezTo>
                  <a:pt x="8689114" y="242387"/>
                  <a:pt x="8612653" y="218406"/>
                  <a:pt x="8518588" y="228600"/>
                </a:cubicBezTo>
                <a:cubicBezTo>
                  <a:pt x="8424523" y="238794"/>
                  <a:pt x="8266798" y="222357"/>
                  <a:pt x="8040814" y="228600"/>
                </a:cubicBezTo>
                <a:cubicBezTo>
                  <a:pt x="7814830" y="234843"/>
                  <a:pt x="7844153" y="202513"/>
                  <a:pt x="7682484" y="228600"/>
                </a:cubicBezTo>
                <a:cubicBezTo>
                  <a:pt x="7520815" y="254687"/>
                  <a:pt x="7332347" y="205839"/>
                  <a:pt x="7204710" y="228600"/>
                </a:cubicBezTo>
                <a:cubicBezTo>
                  <a:pt x="7077073" y="251361"/>
                  <a:pt x="7009078" y="211741"/>
                  <a:pt x="6846379" y="228600"/>
                </a:cubicBezTo>
                <a:cubicBezTo>
                  <a:pt x="6683680" y="245459"/>
                  <a:pt x="6512829" y="226935"/>
                  <a:pt x="6249162" y="228600"/>
                </a:cubicBezTo>
                <a:cubicBezTo>
                  <a:pt x="5985495" y="230265"/>
                  <a:pt x="6074745" y="214771"/>
                  <a:pt x="6010275" y="228600"/>
                </a:cubicBezTo>
                <a:cubicBezTo>
                  <a:pt x="5945805" y="242429"/>
                  <a:pt x="5666069" y="204491"/>
                  <a:pt x="5532501" y="228600"/>
                </a:cubicBezTo>
                <a:cubicBezTo>
                  <a:pt x="5398933" y="252709"/>
                  <a:pt x="5146863" y="149673"/>
                  <a:pt x="4815840" y="228600"/>
                </a:cubicBezTo>
                <a:cubicBezTo>
                  <a:pt x="4484817" y="307527"/>
                  <a:pt x="4528608" y="188298"/>
                  <a:pt x="4338066" y="228600"/>
                </a:cubicBezTo>
                <a:cubicBezTo>
                  <a:pt x="4147524" y="268902"/>
                  <a:pt x="3905544" y="163736"/>
                  <a:pt x="3621405" y="228600"/>
                </a:cubicBezTo>
                <a:cubicBezTo>
                  <a:pt x="3337266" y="293464"/>
                  <a:pt x="3353861" y="197185"/>
                  <a:pt x="3263075" y="228600"/>
                </a:cubicBezTo>
                <a:cubicBezTo>
                  <a:pt x="3172289" y="260015"/>
                  <a:pt x="2912519" y="190901"/>
                  <a:pt x="2785301" y="228600"/>
                </a:cubicBezTo>
                <a:cubicBezTo>
                  <a:pt x="2658083" y="266299"/>
                  <a:pt x="2324802" y="177460"/>
                  <a:pt x="2188084" y="228600"/>
                </a:cubicBezTo>
                <a:cubicBezTo>
                  <a:pt x="2051366" y="279740"/>
                  <a:pt x="1826245" y="224130"/>
                  <a:pt x="1590866" y="228600"/>
                </a:cubicBezTo>
                <a:cubicBezTo>
                  <a:pt x="1355487" y="233070"/>
                  <a:pt x="1029405" y="171517"/>
                  <a:pt x="874205" y="228600"/>
                </a:cubicBezTo>
                <a:cubicBezTo>
                  <a:pt x="719005" y="285683"/>
                  <a:pt x="360454" y="194694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							Regressão e Correlação, p.</a:t>
            </a:r>
            <a:fld id="{8F8511E7-48A6-4275-A45E-90A3674DD20B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pPr algn="ctr"/>
              <a:t>4</a:t>
            </a:fld>
            <a:endParaRPr lang="pt-BR" sz="1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8F95BAA6-1EBA-5126-D748-7B81E3234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9" y="323850"/>
            <a:ext cx="7096565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Um pouco de história...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017FA48-2FFB-FE20-60D6-EBE35B5D7B9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24" y="1563638"/>
            <a:ext cx="2174003" cy="249425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1A8BE0D0-CEDE-83F3-F4CC-A70EA6EF3010}"/>
              </a:ext>
            </a:extLst>
          </p:cNvPr>
          <p:cNvSpPr/>
          <p:nvPr/>
        </p:nvSpPr>
        <p:spPr>
          <a:xfrm>
            <a:off x="313027" y="4215887"/>
            <a:ext cx="340819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Francis Galton  </a:t>
            </a:r>
          </a:p>
          <a:p>
            <a:pPr algn="ctr"/>
            <a:r>
              <a:rPr lang="pt-BR" sz="3600" b="1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(1822-1911)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C4112DD0-7C99-1499-1FC4-027E5320EF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166" y="1323619"/>
            <a:ext cx="4534571" cy="5058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9971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76200" y="6573252"/>
            <a:ext cx="12020550" cy="228600"/>
          </a:xfrm>
          <a:custGeom>
            <a:avLst/>
            <a:gdLst>
              <a:gd name="connsiteX0" fmla="*/ 0 w 12020550"/>
              <a:gd name="connsiteY0" fmla="*/ 38101 h 228600"/>
              <a:gd name="connsiteX1" fmla="*/ 38101 w 12020550"/>
              <a:gd name="connsiteY1" fmla="*/ 0 h 228600"/>
              <a:gd name="connsiteX2" fmla="*/ 396431 w 12020550"/>
              <a:gd name="connsiteY2" fmla="*/ 0 h 228600"/>
              <a:gd name="connsiteX3" fmla="*/ 993649 w 12020550"/>
              <a:gd name="connsiteY3" fmla="*/ 0 h 228600"/>
              <a:gd name="connsiteX4" fmla="*/ 1590866 w 12020550"/>
              <a:gd name="connsiteY4" fmla="*/ 0 h 228600"/>
              <a:gd name="connsiteX5" fmla="*/ 2307527 w 12020550"/>
              <a:gd name="connsiteY5" fmla="*/ 0 h 228600"/>
              <a:gd name="connsiteX6" fmla="*/ 2785301 w 12020550"/>
              <a:gd name="connsiteY6" fmla="*/ 0 h 228600"/>
              <a:gd name="connsiteX7" fmla="*/ 3024188 w 12020550"/>
              <a:gd name="connsiteY7" fmla="*/ 0 h 228600"/>
              <a:gd name="connsiteX8" fmla="*/ 3621405 w 12020550"/>
              <a:gd name="connsiteY8" fmla="*/ 0 h 228600"/>
              <a:gd name="connsiteX9" fmla="*/ 4338066 w 12020550"/>
              <a:gd name="connsiteY9" fmla="*/ 0 h 228600"/>
              <a:gd name="connsiteX10" fmla="*/ 4935284 w 12020550"/>
              <a:gd name="connsiteY10" fmla="*/ 0 h 228600"/>
              <a:gd name="connsiteX11" fmla="*/ 5651945 w 12020550"/>
              <a:gd name="connsiteY11" fmla="*/ 0 h 228600"/>
              <a:gd name="connsiteX12" fmla="*/ 6368605 w 12020550"/>
              <a:gd name="connsiteY12" fmla="*/ 0 h 228600"/>
              <a:gd name="connsiteX13" fmla="*/ 6726936 w 12020550"/>
              <a:gd name="connsiteY13" fmla="*/ 0 h 228600"/>
              <a:gd name="connsiteX14" fmla="*/ 7563040 w 12020550"/>
              <a:gd name="connsiteY14" fmla="*/ 0 h 228600"/>
              <a:gd name="connsiteX15" fmla="*/ 7921371 w 12020550"/>
              <a:gd name="connsiteY15" fmla="*/ 0 h 228600"/>
              <a:gd name="connsiteX16" fmla="*/ 8518588 w 12020550"/>
              <a:gd name="connsiteY16" fmla="*/ 0 h 228600"/>
              <a:gd name="connsiteX17" fmla="*/ 9354692 w 12020550"/>
              <a:gd name="connsiteY17" fmla="*/ 0 h 228600"/>
              <a:gd name="connsiteX18" fmla="*/ 9713023 w 12020550"/>
              <a:gd name="connsiteY18" fmla="*/ 0 h 228600"/>
              <a:gd name="connsiteX19" fmla="*/ 10310240 w 12020550"/>
              <a:gd name="connsiteY19" fmla="*/ 0 h 228600"/>
              <a:gd name="connsiteX20" fmla="*/ 10788014 w 12020550"/>
              <a:gd name="connsiteY20" fmla="*/ 0 h 228600"/>
              <a:gd name="connsiteX21" fmla="*/ 11265788 w 12020550"/>
              <a:gd name="connsiteY21" fmla="*/ 0 h 228600"/>
              <a:gd name="connsiteX22" fmla="*/ 11982449 w 12020550"/>
              <a:gd name="connsiteY22" fmla="*/ 0 h 228600"/>
              <a:gd name="connsiteX23" fmla="*/ 12020550 w 12020550"/>
              <a:gd name="connsiteY23" fmla="*/ 38101 h 228600"/>
              <a:gd name="connsiteX24" fmla="*/ 12020550 w 12020550"/>
              <a:gd name="connsiteY24" fmla="*/ 190499 h 228600"/>
              <a:gd name="connsiteX25" fmla="*/ 11982449 w 12020550"/>
              <a:gd name="connsiteY25" fmla="*/ 228600 h 228600"/>
              <a:gd name="connsiteX26" fmla="*/ 11385232 w 12020550"/>
              <a:gd name="connsiteY26" fmla="*/ 228600 h 228600"/>
              <a:gd name="connsiteX27" fmla="*/ 11146345 w 12020550"/>
              <a:gd name="connsiteY27" fmla="*/ 228600 h 228600"/>
              <a:gd name="connsiteX28" fmla="*/ 10788014 w 12020550"/>
              <a:gd name="connsiteY28" fmla="*/ 228600 h 228600"/>
              <a:gd name="connsiteX29" fmla="*/ 10310240 w 12020550"/>
              <a:gd name="connsiteY29" fmla="*/ 228600 h 228600"/>
              <a:gd name="connsiteX30" fmla="*/ 9713023 w 12020550"/>
              <a:gd name="connsiteY30" fmla="*/ 228600 h 228600"/>
              <a:gd name="connsiteX31" fmla="*/ 9235249 w 12020550"/>
              <a:gd name="connsiteY31" fmla="*/ 228600 h 228600"/>
              <a:gd name="connsiteX32" fmla="*/ 8757475 w 12020550"/>
              <a:gd name="connsiteY32" fmla="*/ 228600 h 228600"/>
              <a:gd name="connsiteX33" fmla="*/ 7921371 w 12020550"/>
              <a:gd name="connsiteY33" fmla="*/ 228600 h 228600"/>
              <a:gd name="connsiteX34" fmla="*/ 7443597 w 12020550"/>
              <a:gd name="connsiteY34" fmla="*/ 228600 h 228600"/>
              <a:gd name="connsiteX35" fmla="*/ 7085266 w 12020550"/>
              <a:gd name="connsiteY35" fmla="*/ 228600 h 228600"/>
              <a:gd name="connsiteX36" fmla="*/ 6488049 w 12020550"/>
              <a:gd name="connsiteY36" fmla="*/ 228600 h 228600"/>
              <a:gd name="connsiteX37" fmla="*/ 5771388 w 12020550"/>
              <a:gd name="connsiteY37" fmla="*/ 228600 h 228600"/>
              <a:gd name="connsiteX38" fmla="*/ 5532501 w 12020550"/>
              <a:gd name="connsiteY38" fmla="*/ 228600 h 228600"/>
              <a:gd name="connsiteX39" fmla="*/ 4935284 w 12020550"/>
              <a:gd name="connsiteY39" fmla="*/ 228600 h 228600"/>
              <a:gd name="connsiteX40" fmla="*/ 4457510 w 12020550"/>
              <a:gd name="connsiteY40" fmla="*/ 228600 h 228600"/>
              <a:gd name="connsiteX41" fmla="*/ 3740849 w 12020550"/>
              <a:gd name="connsiteY41" fmla="*/ 228600 h 228600"/>
              <a:gd name="connsiteX42" fmla="*/ 3382518 w 12020550"/>
              <a:gd name="connsiteY42" fmla="*/ 228600 h 228600"/>
              <a:gd name="connsiteX43" fmla="*/ 2665858 w 12020550"/>
              <a:gd name="connsiteY43" fmla="*/ 228600 h 228600"/>
              <a:gd name="connsiteX44" fmla="*/ 2307527 w 12020550"/>
              <a:gd name="connsiteY44" fmla="*/ 228600 h 228600"/>
              <a:gd name="connsiteX45" fmla="*/ 2068640 w 12020550"/>
              <a:gd name="connsiteY45" fmla="*/ 228600 h 228600"/>
              <a:gd name="connsiteX46" fmla="*/ 1471423 w 12020550"/>
              <a:gd name="connsiteY46" fmla="*/ 228600 h 228600"/>
              <a:gd name="connsiteX47" fmla="*/ 635318 w 12020550"/>
              <a:gd name="connsiteY47" fmla="*/ 228600 h 228600"/>
              <a:gd name="connsiteX48" fmla="*/ 38101 w 12020550"/>
              <a:gd name="connsiteY48" fmla="*/ 228600 h 228600"/>
              <a:gd name="connsiteX49" fmla="*/ 0 w 12020550"/>
              <a:gd name="connsiteY49" fmla="*/ 190499 h 228600"/>
              <a:gd name="connsiteX50" fmla="*/ 0 w 1202055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2055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66034" y="-12283"/>
                  <a:pt x="309893" y="32061"/>
                  <a:pt x="396431" y="0"/>
                </a:cubicBezTo>
                <a:cubicBezTo>
                  <a:pt x="482969" y="-32061"/>
                  <a:pt x="704456" y="55787"/>
                  <a:pt x="993649" y="0"/>
                </a:cubicBezTo>
                <a:cubicBezTo>
                  <a:pt x="1282842" y="-55787"/>
                  <a:pt x="1339792" y="952"/>
                  <a:pt x="1590866" y="0"/>
                </a:cubicBezTo>
                <a:cubicBezTo>
                  <a:pt x="1841940" y="-952"/>
                  <a:pt x="2041933" y="20934"/>
                  <a:pt x="2307527" y="0"/>
                </a:cubicBezTo>
                <a:cubicBezTo>
                  <a:pt x="2573121" y="-20934"/>
                  <a:pt x="2558065" y="22785"/>
                  <a:pt x="2785301" y="0"/>
                </a:cubicBezTo>
                <a:cubicBezTo>
                  <a:pt x="3012537" y="-22785"/>
                  <a:pt x="2955661" y="164"/>
                  <a:pt x="3024188" y="0"/>
                </a:cubicBezTo>
                <a:cubicBezTo>
                  <a:pt x="3092715" y="-164"/>
                  <a:pt x="3413149" y="71221"/>
                  <a:pt x="3621405" y="0"/>
                </a:cubicBezTo>
                <a:cubicBezTo>
                  <a:pt x="3829661" y="-71221"/>
                  <a:pt x="4182602" y="82933"/>
                  <a:pt x="4338066" y="0"/>
                </a:cubicBezTo>
                <a:cubicBezTo>
                  <a:pt x="4493530" y="-82933"/>
                  <a:pt x="4667484" y="48455"/>
                  <a:pt x="4935284" y="0"/>
                </a:cubicBezTo>
                <a:cubicBezTo>
                  <a:pt x="5203084" y="-48455"/>
                  <a:pt x="5353742" y="66483"/>
                  <a:pt x="5651945" y="0"/>
                </a:cubicBezTo>
                <a:cubicBezTo>
                  <a:pt x="5950148" y="-66483"/>
                  <a:pt x="6110901" y="26527"/>
                  <a:pt x="6368605" y="0"/>
                </a:cubicBezTo>
                <a:cubicBezTo>
                  <a:pt x="6626309" y="-26527"/>
                  <a:pt x="6627419" y="36472"/>
                  <a:pt x="6726936" y="0"/>
                </a:cubicBezTo>
                <a:cubicBezTo>
                  <a:pt x="6826453" y="-36472"/>
                  <a:pt x="7254345" y="28582"/>
                  <a:pt x="7563040" y="0"/>
                </a:cubicBezTo>
                <a:cubicBezTo>
                  <a:pt x="7871735" y="-28582"/>
                  <a:pt x="7826379" y="11249"/>
                  <a:pt x="7921371" y="0"/>
                </a:cubicBezTo>
                <a:cubicBezTo>
                  <a:pt x="8016363" y="-11249"/>
                  <a:pt x="8347947" y="65021"/>
                  <a:pt x="8518588" y="0"/>
                </a:cubicBezTo>
                <a:cubicBezTo>
                  <a:pt x="8689229" y="-65021"/>
                  <a:pt x="9124429" y="84244"/>
                  <a:pt x="9354692" y="0"/>
                </a:cubicBezTo>
                <a:cubicBezTo>
                  <a:pt x="9584955" y="-84244"/>
                  <a:pt x="9591387" y="6914"/>
                  <a:pt x="9713023" y="0"/>
                </a:cubicBezTo>
                <a:cubicBezTo>
                  <a:pt x="9834659" y="-6914"/>
                  <a:pt x="10046682" y="15392"/>
                  <a:pt x="10310240" y="0"/>
                </a:cubicBezTo>
                <a:cubicBezTo>
                  <a:pt x="10573798" y="-15392"/>
                  <a:pt x="10648872" y="30391"/>
                  <a:pt x="10788014" y="0"/>
                </a:cubicBezTo>
                <a:cubicBezTo>
                  <a:pt x="10927156" y="-30391"/>
                  <a:pt x="11127906" y="9811"/>
                  <a:pt x="11265788" y="0"/>
                </a:cubicBezTo>
                <a:cubicBezTo>
                  <a:pt x="11403670" y="-9811"/>
                  <a:pt x="11630294" y="39208"/>
                  <a:pt x="11982449" y="0"/>
                </a:cubicBezTo>
                <a:cubicBezTo>
                  <a:pt x="12005915" y="136"/>
                  <a:pt x="12025508" y="15903"/>
                  <a:pt x="12020550" y="38101"/>
                </a:cubicBezTo>
                <a:cubicBezTo>
                  <a:pt x="12030129" y="109582"/>
                  <a:pt x="12020232" y="159044"/>
                  <a:pt x="12020550" y="190499"/>
                </a:cubicBezTo>
                <a:cubicBezTo>
                  <a:pt x="12020271" y="208768"/>
                  <a:pt x="12004468" y="227478"/>
                  <a:pt x="11982449" y="228600"/>
                </a:cubicBezTo>
                <a:cubicBezTo>
                  <a:pt x="11790269" y="230783"/>
                  <a:pt x="11630089" y="184625"/>
                  <a:pt x="11385232" y="228600"/>
                </a:cubicBezTo>
                <a:cubicBezTo>
                  <a:pt x="11140375" y="272575"/>
                  <a:pt x="11198398" y="218392"/>
                  <a:pt x="11146345" y="228600"/>
                </a:cubicBezTo>
                <a:cubicBezTo>
                  <a:pt x="11094292" y="238808"/>
                  <a:pt x="10949662" y="200614"/>
                  <a:pt x="10788014" y="228600"/>
                </a:cubicBezTo>
                <a:cubicBezTo>
                  <a:pt x="10626366" y="256586"/>
                  <a:pt x="10411511" y="200637"/>
                  <a:pt x="10310240" y="228600"/>
                </a:cubicBezTo>
                <a:cubicBezTo>
                  <a:pt x="10208969" y="256563"/>
                  <a:pt x="9977607" y="194864"/>
                  <a:pt x="9713023" y="228600"/>
                </a:cubicBezTo>
                <a:cubicBezTo>
                  <a:pt x="9448439" y="262336"/>
                  <a:pt x="9359804" y="212467"/>
                  <a:pt x="9235249" y="228600"/>
                </a:cubicBezTo>
                <a:cubicBezTo>
                  <a:pt x="9110694" y="244733"/>
                  <a:pt x="8958062" y="192113"/>
                  <a:pt x="8757475" y="228600"/>
                </a:cubicBezTo>
                <a:cubicBezTo>
                  <a:pt x="8556888" y="265087"/>
                  <a:pt x="8331172" y="202882"/>
                  <a:pt x="7921371" y="228600"/>
                </a:cubicBezTo>
                <a:cubicBezTo>
                  <a:pt x="7511570" y="254318"/>
                  <a:pt x="7633931" y="187954"/>
                  <a:pt x="7443597" y="228600"/>
                </a:cubicBezTo>
                <a:cubicBezTo>
                  <a:pt x="7253263" y="269246"/>
                  <a:pt x="7160438" y="221587"/>
                  <a:pt x="7085266" y="228600"/>
                </a:cubicBezTo>
                <a:cubicBezTo>
                  <a:pt x="7010094" y="235613"/>
                  <a:pt x="6663169" y="220301"/>
                  <a:pt x="6488049" y="228600"/>
                </a:cubicBezTo>
                <a:cubicBezTo>
                  <a:pt x="6312929" y="236899"/>
                  <a:pt x="6036186" y="217733"/>
                  <a:pt x="5771388" y="228600"/>
                </a:cubicBezTo>
                <a:cubicBezTo>
                  <a:pt x="5506590" y="239467"/>
                  <a:pt x="5644712" y="201205"/>
                  <a:pt x="5532501" y="228600"/>
                </a:cubicBezTo>
                <a:cubicBezTo>
                  <a:pt x="5420290" y="255995"/>
                  <a:pt x="5088293" y="159932"/>
                  <a:pt x="4935284" y="228600"/>
                </a:cubicBezTo>
                <a:cubicBezTo>
                  <a:pt x="4782275" y="297268"/>
                  <a:pt x="4576479" y="220548"/>
                  <a:pt x="4457510" y="228600"/>
                </a:cubicBezTo>
                <a:cubicBezTo>
                  <a:pt x="4338541" y="236652"/>
                  <a:pt x="3984998" y="177473"/>
                  <a:pt x="3740849" y="228600"/>
                </a:cubicBezTo>
                <a:cubicBezTo>
                  <a:pt x="3496700" y="279727"/>
                  <a:pt x="3477299" y="205511"/>
                  <a:pt x="3382518" y="228600"/>
                </a:cubicBezTo>
                <a:cubicBezTo>
                  <a:pt x="3287737" y="251689"/>
                  <a:pt x="2914163" y="157374"/>
                  <a:pt x="2665858" y="228600"/>
                </a:cubicBezTo>
                <a:cubicBezTo>
                  <a:pt x="2417553" y="299826"/>
                  <a:pt x="2379519" y="191369"/>
                  <a:pt x="2307527" y="228600"/>
                </a:cubicBezTo>
                <a:cubicBezTo>
                  <a:pt x="2235535" y="265831"/>
                  <a:pt x="2141913" y="212698"/>
                  <a:pt x="2068640" y="228600"/>
                </a:cubicBezTo>
                <a:cubicBezTo>
                  <a:pt x="1995367" y="244502"/>
                  <a:pt x="1747586" y="195131"/>
                  <a:pt x="1471423" y="228600"/>
                </a:cubicBezTo>
                <a:cubicBezTo>
                  <a:pt x="1195260" y="262069"/>
                  <a:pt x="949974" y="172554"/>
                  <a:pt x="635318" y="228600"/>
                </a:cubicBezTo>
                <a:cubicBezTo>
                  <a:pt x="320663" y="284646"/>
                  <a:pt x="192588" y="157415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2055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441315" y="-66741"/>
                  <a:pt x="510212" y="46223"/>
                  <a:pt x="874205" y="0"/>
                </a:cubicBezTo>
                <a:cubicBezTo>
                  <a:pt x="1238198" y="-46223"/>
                  <a:pt x="1115359" y="15958"/>
                  <a:pt x="1351979" y="0"/>
                </a:cubicBezTo>
                <a:cubicBezTo>
                  <a:pt x="1588599" y="-15958"/>
                  <a:pt x="1480094" y="15536"/>
                  <a:pt x="1590866" y="0"/>
                </a:cubicBezTo>
                <a:cubicBezTo>
                  <a:pt x="1701638" y="-15536"/>
                  <a:pt x="1863227" y="35573"/>
                  <a:pt x="1949197" y="0"/>
                </a:cubicBezTo>
                <a:cubicBezTo>
                  <a:pt x="2035167" y="-35573"/>
                  <a:pt x="2389900" y="3248"/>
                  <a:pt x="2546414" y="0"/>
                </a:cubicBezTo>
                <a:cubicBezTo>
                  <a:pt x="2702928" y="-3248"/>
                  <a:pt x="2726273" y="2505"/>
                  <a:pt x="2904745" y="0"/>
                </a:cubicBezTo>
                <a:cubicBezTo>
                  <a:pt x="3083217" y="-2505"/>
                  <a:pt x="3146697" y="16744"/>
                  <a:pt x="3382518" y="0"/>
                </a:cubicBezTo>
                <a:cubicBezTo>
                  <a:pt x="3618339" y="-16744"/>
                  <a:pt x="3770103" y="2832"/>
                  <a:pt x="4099179" y="0"/>
                </a:cubicBezTo>
                <a:cubicBezTo>
                  <a:pt x="4428255" y="-2832"/>
                  <a:pt x="4472566" y="49654"/>
                  <a:pt x="4696397" y="0"/>
                </a:cubicBezTo>
                <a:cubicBezTo>
                  <a:pt x="4920228" y="-49654"/>
                  <a:pt x="5255300" y="71349"/>
                  <a:pt x="5413058" y="0"/>
                </a:cubicBezTo>
                <a:cubicBezTo>
                  <a:pt x="5570816" y="-71349"/>
                  <a:pt x="5583316" y="1616"/>
                  <a:pt x="5651945" y="0"/>
                </a:cubicBezTo>
                <a:cubicBezTo>
                  <a:pt x="5720574" y="-1616"/>
                  <a:pt x="6156593" y="27405"/>
                  <a:pt x="6368605" y="0"/>
                </a:cubicBezTo>
                <a:cubicBezTo>
                  <a:pt x="6580617" y="-27405"/>
                  <a:pt x="7013949" y="2916"/>
                  <a:pt x="7204710" y="0"/>
                </a:cubicBezTo>
                <a:cubicBezTo>
                  <a:pt x="7395472" y="-2916"/>
                  <a:pt x="7729732" y="5076"/>
                  <a:pt x="7921371" y="0"/>
                </a:cubicBezTo>
                <a:cubicBezTo>
                  <a:pt x="8113010" y="-5076"/>
                  <a:pt x="8174204" y="15635"/>
                  <a:pt x="8399145" y="0"/>
                </a:cubicBezTo>
                <a:cubicBezTo>
                  <a:pt x="8624086" y="-15635"/>
                  <a:pt x="8684112" y="24456"/>
                  <a:pt x="8757475" y="0"/>
                </a:cubicBezTo>
                <a:cubicBezTo>
                  <a:pt x="8830838" y="-24456"/>
                  <a:pt x="9236590" y="68349"/>
                  <a:pt x="9474136" y="0"/>
                </a:cubicBezTo>
                <a:cubicBezTo>
                  <a:pt x="9711682" y="-68349"/>
                  <a:pt x="10068593" y="34125"/>
                  <a:pt x="10310240" y="0"/>
                </a:cubicBezTo>
                <a:cubicBezTo>
                  <a:pt x="10551887" y="-34125"/>
                  <a:pt x="10469853" y="4179"/>
                  <a:pt x="10549127" y="0"/>
                </a:cubicBezTo>
                <a:cubicBezTo>
                  <a:pt x="10628401" y="-4179"/>
                  <a:pt x="10988348" y="66175"/>
                  <a:pt x="11146345" y="0"/>
                </a:cubicBezTo>
                <a:cubicBezTo>
                  <a:pt x="11304342" y="-66175"/>
                  <a:pt x="11330778" y="20623"/>
                  <a:pt x="11385232" y="0"/>
                </a:cubicBezTo>
                <a:cubicBezTo>
                  <a:pt x="11439686" y="-20623"/>
                  <a:pt x="11797102" y="22021"/>
                  <a:pt x="11982449" y="0"/>
                </a:cubicBezTo>
                <a:cubicBezTo>
                  <a:pt x="12007842" y="2714"/>
                  <a:pt x="12017652" y="15203"/>
                  <a:pt x="12020550" y="38101"/>
                </a:cubicBezTo>
                <a:cubicBezTo>
                  <a:pt x="12020975" y="99820"/>
                  <a:pt x="12011764" y="115882"/>
                  <a:pt x="12020550" y="190499"/>
                </a:cubicBezTo>
                <a:cubicBezTo>
                  <a:pt x="12023575" y="210420"/>
                  <a:pt x="12004446" y="228112"/>
                  <a:pt x="11982449" y="228600"/>
                </a:cubicBezTo>
                <a:cubicBezTo>
                  <a:pt x="11626228" y="286049"/>
                  <a:pt x="11429754" y="187267"/>
                  <a:pt x="11146345" y="228600"/>
                </a:cubicBezTo>
                <a:cubicBezTo>
                  <a:pt x="10862936" y="269933"/>
                  <a:pt x="10509083" y="140567"/>
                  <a:pt x="10310240" y="228600"/>
                </a:cubicBezTo>
                <a:cubicBezTo>
                  <a:pt x="10111397" y="316633"/>
                  <a:pt x="9974276" y="203989"/>
                  <a:pt x="9832466" y="228600"/>
                </a:cubicBezTo>
                <a:cubicBezTo>
                  <a:pt x="9690656" y="253211"/>
                  <a:pt x="9337692" y="189834"/>
                  <a:pt x="8996362" y="228600"/>
                </a:cubicBezTo>
                <a:cubicBezTo>
                  <a:pt x="8655032" y="267366"/>
                  <a:pt x="8825836" y="214813"/>
                  <a:pt x="8757475" y="228600"/>
                </a:cubicBezTo>
                <a:cubicBezTo>
                  <a:pt x="8689114" y="242387"/>
                  <a:pt x="8612653" y="218406"/>
                  <a:pt x="8518588" y="228600"/>
                </a:cubicBezTo>
                <a:cubicBezTo>
                  <a:pt x="8424523" y="238794"/>
                  <a:pt x="8266798" y="222357"/>
                  <a:pt x="8040814" y="228600"/>
                </a:cubicBezTo>
                <a:cubicBezTo>
                  <a:pt x="7814830" y="234843"/>
                  <a:pt x="7844153" y="202513"/>
                  <a:pt x="7682484" y="228600"/>
                </a:cubicBezTo>
                <a:cubicBezTo>
                  <a:pt x="7520815" y="254687"/>
                  <a:pt x="7332347" y="205839"/>
                  <a:pt x="7204710" y="228600"/>
                </a:cubicBezTo>
                <a:cubicBezTo>
                  <a:pt x="7077073" y="251361"/>
                  <a:pt x="7009078" y="211741"/>
                  <a:pt x="6846379" y="228600"/>
                </a:cubicBezTo>
                <a:cubicBezTo>
                  <a:pt x="6683680" y="245459"/>
                  <a:pt x="6512829" y="226935"/>
                  <a:pt x="6249162" y="228600"/>
                </a:cubicBezTo>
                <a:cubicBezTo>
                  <a:pt x="5985495" y="230265"/>
                  <a:pt x="6074745" y="214771"/>
                  <a:pt x="6010275" y="228600"/>
                </a:cubicBezTo>
                <a:cubicBezTo>
                  <a:pt x="5945805" y="242429"/>
                  <a:pt x="5666069" y="204491"/>
                  <a:pt x="5532501" y="228600"/>
                </a:cubicBezTo>
                <a:cubicBezTo>
                  <a:pt x="5398933" y="252709"/>
                  <a:pt x="5146863" y="149673"/>
                  <a:pt x="4815840" y="228600"/>
                </a:cubicBezTo>
                <a:cubicBezTo>
                  <a:pt x="4484817" y="307527"/>
                  <a:pt x="4528608" y="188298"/>
                  <a:pt x="4338066" y="228600"/>
                </a:cubicBezTo>
                <a:cubicBezTo>
                  <a:pt x="4147524" y="268902"/>
                  <a:pt x="3905544" y="163736"/>
                  <a:pt x="3621405" y="228600"/>
                </a:cubicBezTo>
                <a:cubicBezTo>
                  <a:pt x="3337266" y="293464"/>
                  <a:pt x="3353861" y="197185"/>
                  <a:pt x="3263075" y="228600"/>
                </a:cubicBezTo>
                <a:cubicBezTo>
                  <a:pt x="3172289" y="260015"/>
                  <a:pt x="2912519" y="190901"/>
                  <a:pt x="2785301" y="228600"/>
                </a:cubicBezTo>
                <a:cubicBezTo>
                  <a:pt x="2658083" y="266299"/>
                  <a:pt x="2324802" y="177460"/>
                  <a:pt x="2188084" y="228600"/>
                </a:cubicBezTo>
                <a:cubicBezTo>
                  <a:pt x="2051366" y="279740"/>
                  <a:pt x="1826245" y="224130"/>
                  <a:pt x="1590866" y="228600"/>
                </a:cubicBezTo>
                <a:cubicBezTo>
                  <a:pt x="1355487" y="233070"/>
                  <a:pt x="1029405" y="171517"/>
                  <a:pt x="874205" y="228600"/>
                </a:cubicBezTo>
                <a:cubicBezTo>
                  <a:pt x="719005" y="285683"/>
                  <a:pt x="360454" y="194694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							Regressão e Correlação, p.</a:t>
            </a:r>
            <a:fld id="{8F8511E7-48A6-4275-A45E-90A3674DD20B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pPr algn="ctr"/>
              <a:t>40</a:t>
            </a:fld>
            <a:endParaRPr lang="pt-BR" sz="1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8F95BAA6-1EBA-5126-D748-7B81E3234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9" y="323850"/>
            <a:ext cx="7096565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Regressão e Correlação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3DA9280-1B3F-C3E1-AD11-47BDD1F636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977" y="5081"/>
            <a:ext cx="12210977" cy="685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06827"/>
      </p:ext>
    </p:extLst>
  </p:cSld>
  <p:clrMapOvr>
    <a:masterClrMapping/>
  </p:clrMapOvr>
  <p:transition spd="slow">
    <p:push dir="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76200" y="6573252"/>
            <a:ext cx="12020550" cy="228600"/>
          </a:xfrm>
          <a:custGeom>
            <a:avLst/>
            <a:gdLst>
              <a:gd name="connsiteX0" fmla="*/ 0 w 12020550"/>
              <a:gd name="connsiteY0" fmla="*/ 38101 h 228600"/>
              <a:gd name="connsiteX1" fmla="*/ 38101 w 12020550"/>
              <a:gd name="connsiteY1" fmla="*/ 0 h 228600"/>
              <a:gd name="connsiteX2" fmla="*/ 396431 w 12020550"/>
              <a:gd name="connsiteY2" fmla="*/ 0 h 228600"/>
              <a:gd name="connsiteX3" fmla="*/ 993649 w 12020550"/>
              <a:gd name="connsiteY3" fmla="*/ 0 h 228600"/>
              <a:gd name="connsiteX4" fmla="*/ 1590866 w 12020550"/>
              <a:gd name="connsiteY4" fmla="*/ 0 h 228600"/>
              <a:gd name="connsiteX5" fmla="*/ 2307527 w 12020550"/>
              <a:gd name="connsiteY5" fmla="*/ 0 h 228600"/>
              <a:gd name="connsiteX6" fmla="*/ 2785301 w 12020550"/>
              <a:gd name="connsiteY6" fmla="*/ 0 h 228600"/>
              <a:gd name="connsiteX7" fmla="*/ 3024188 w 12020550"/>
              <a:gd name="connsiteY7" fmla="*/ 0 h 228600"/>
              <a:gd name="connsiteX8" fmla="*/ 3621405 w 12020550"/>
              <a:gd name="connsiteY8" fmla="*/ 0 h 228600"/>
              <a:gd name="connsiteX9" fmla="*/ 4338066 w 12020550"/>
              <a:gd name="connsiteY9" fmla="*/ 0 h 228600"/>
              <a:gd name="connsiteX10" fmla="*/ 4935284 w 12020550"/>
              <a:gd name="connsiteY10" fmla="*/ 0 h 228600"/>
              <a:gd name="connsiteX11" fmla="*/ 5651945 w 12020550"/>
              <a:gd name="connsiteY11" fmla="*/ 0 h 228600"/>
              <a:gd name="connsiteX12" fmla="*/ 6368605 w 12020550"/>
              <a:gd name="connsiteY12" fmla="*/ 0 h 228600"/>
              <a:gd name="connsiteX13" fmla="*/ 6726936 w 12020550"/>
              <a:gd name="connsiteY13" fmla="*/ 0 h 228600"/>
              <a:gd name="connsiteX14" fmla="*/ 7563040 w 12020550"/>
              <a:gd name="connsiteY14" fmla="*/ 0 h 228600"/>
              <a:gd name="connsiteX15" fmla="*/ 7921371 w 12020550"/>
              <a:gd name="connsiteY15" fmla="*/ 0 h 228600"/>
              <a:gd name="connsiteX16" fmla="*/ 8518588 w 12020550"/>
              <a:gd name="connsiteY16" fmla="*/ 0 h 228600"/>
              <a:gd name="connsiteX17" fmla="*/ 9354692 w 12020550"/>
              <a:gd name="connsiteY17" fmla="*/ 0 h 228600"/>
              <a:gd name="connsiteX18" fmla="*/ 9713023 w 12020550"/>
              <a:gd name="connsiteY18" fmla="*/ 0 h 228600"/>
              <a:gd name="connsiteX19" fmla="*/ 10310240 w 12020550"/>
              <a:gd name="connsiteY19" fmla="*/ 0 h 228600"/>
              <a:gd name="connsiteX20" fmla="*/ 10788014 w 12020550"/>
              <a:gd name="connsiteY20" fmla="*/ 0 h 228600"/>
              <a:gd name="connsiteX21" fmla="*/ 11265788 w 12020550"/>
              <a:gd name="connsiteY21" fmla="*/ 0 h 228600"/>
              <a:gd name="connsiteX22" fmla="*/ 11982449 w 12020550"/>
              <a:gd name="connsiteY22" fmla="*/ 0 h 228600"/>
              <a:gd name="connsiteX23" fmla="*/ 12020550 w 12020550"/>
              <a:gd name="connsiteY23" fmla="*/ 38101 h 228600"/>
              <a:gd name="connsiteX24" fmla="*/ 12020550 w 12020550"/>
              <a:gd name="connsiteY24" fmla="*/ 190499 h 228600"/>
              <a:gd name="connsiteX25" fmla="*/ 11982449 w 12020550"/>
              <a:gd name="connsiteY25" fmla="*/ 228600 h 228600"/>
              <a:gd name="connsiteX26" fmla="*/ 11385232 w 12020550"/>
              <a:gd name="connsiteY26" fmla="*/ 228600 h 228600"/>
              <a:gd name="connsiteX27" fmla="*/ 11146345 w 12020550"/>
              <a:gd name="connsiteY27" fmla="*/ 228600 h 228600"/>
              <a:gd name="connsiteX28" fmla="*/ 10788014 w 12020550"/>
              <a:gd name="connsiteY28" fmla="*/ 228600 h 228600"/>
              <a:gd name="connsiteX29" fmla="*/ 10310240 w 12020550"/>
              <a:gd name="connsiteY29" fmla="*/ 228600 h 228600"/>
              <a:gd name="connsiteX30" fmla="*/ 9713023 w 12020550"/>
              <a:gd name="connsiteY30" fmla="*/ 228600 h 228600"/>
              <a:gd name="connsiteX31" fmla="*/ 9235249 w 12020550"/>
              <a:gd name="connsiteY31" fmla="*/ 228600 h 228600"/>
              <a:gd name="connsiteX32" fmla="*/ 8757475 w 12020550"/>
              <a:gd name="connsiteY32" fmla="*/ 228600 h 228600"/>
              <a:gd name="connsiteX33" fmla="*/ 7921371 w 12020550"/>
              <a:gd name="connsiteY33" fmla="*/ 228600 h 228600"/>
              <a:gd name="connsiteX34" fmla="*/ 7443597 w 12020550"/>
              <a:gd name="connsiteY34" fmla="*/ 228600 h 228600"/>
              <a:gd name="connsiteX35" fmla="*/ 7085266 w 12020550"/>
              <a:gd name="connsiteY35" fmla="*/ 228600 h 228600"/>
              <a:gd name="connsiteX36" fmla="*/ 6488049 w 12020550"/>
              <a:gd name="connsiteY36" fmla="*/ 228600 h 228600"/>
              <a:gd name="connsiteX37" fmla="*/ 5771388 w 12020550"/>
              <a:gd name="connsiteY37" fmla="*/ 228600 h 228600"/>
              <a:gd name="connsiteX38" fmla="*/ 5532501 w 12020550"/>
              <a:gd name="connsiteY38" fmla="*/ 228600 h 228600"/>
              <a:gd name="connsiteX39" fmla="*/ 4935284 w 12020550"/>
              <a:gd name="connsiteY39" fmla="*/ 228600 h 228600"/>
              <a:gd name="connsiteX40" fmla="*/ 4457510 w 12020550"/>
              <a:gd name="connsiteY40" fmla="*/ 228600 h 228600"/>
              <a:gd name="connsiteX41" fmla="*/ 3740849 w 12020550"/>
              <a:gd name="connsiteY41" fmla="*/ 228600 h 228600"/>
              <a:gd name="connsiteX42" fmla="*/ 3382518 w 12020550"/>
              <a:gd name="connsiteY42" fmla="*/ 228600 h 228600"/>
              <a:gd name="connsiteX43" fmla="*/ 2665858 w 12020550"/>
              <a:gd name="connsiteY43" fmla="*/ 228600 h 228600"/>
              <a:gd name="connsiteX44" fmla="*/ 2307527 w 12020550"/>
              <a:gd name="connsiteY44" fmla="*/ 228600 h 228600"/>
              <a:gd name="connsiteX45" fmla="*/ 2068640 w 12020550"/>
              <a:gd name="connsiteY45" fmla="*/ 228600 h 228600"/>
              <a:gd name="connsiteX46" fmla="*/ 1471423 w 12020550"/>
              <a:gd name="connsiteY46" fmla="*/ 228600 h 228600"/>
              <a:gd name="connsiteX47" fmla="*/ 635318 w 12020550"/>
              <a:gd name="connsiteY47" fmla="*/ 228600 h 228600"/>
              <a:gd name="connsiteX48" fmla="*/ 38101 w 12020550"/>
              <a:gd name="connsiteY48" fmla="*/ 228600 h 228600"/>
              <a:gd name="connsiteX49" fmla="*/ 0 w 12020550"/>
              <a:gd name="connsiteY49" fmla="*/ 190499 h 228600"/>
              <a:gd name="connsiteX50" fmla="*/ 0 w 1202055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2055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66034" y="-12283"/>
                  <a:pt x="309893" y="32061"/>
                  <a:pt x="396431" y="0"/>
                </a:cubicBezTo>
                <a:cubicBezTo>
                  <a:pt x="482969" y="-32061"/>
                  <a:pt x="704456" y="55787"/>
                  <a:pt x="993649" y="0"/>
                </a:cubicBezTo>
                <a:cubicBezTo>
                  <a:pt x="1282842" y="-55787"/>
                  <a:pt x="1339792" y="952"/>
                  <a:pt x="1590866" y="0"/>
                </a:cubicBezTo>
                <a:cubicBezTo>
                  <a:pt x="1841940" y="-952"/>
                  <a:pt x="2041933" y="20934"/>
                  <a:pt x="2307527" y="0"/>
                </a:cubicBezTo>
                <a:cubicBezTo>
                  <a:pt x="2573121" y="-20934"/>
                  <a:pt x="2558065" y="22785"/>
                  <a:pt x="2785301" y="0"/>
                </a:cubicBezTo>
                <a:cubicBezTo>
                  <a:pt x="3012537" y="-22785"/>
                  <a:pt x="2955661" y="164"/>
                  <a:pt x="3024188" y="0"/>
                </a:cubicBezTo>
                <a:cubicBezTo>
                  <a:pt x="3092715" y="-164"/>
                  <a:pt x="3413149" y="71221"/>
                  <a:pt x="3621405" y="0"/>
                </a:cubicBezTo>
                <a:cubicBezTo>
                  <a:pt x="3829661" y="-71221"/>
                  <a:pt x="4182602" y="82933"/>
                  <a:pt x="4338066" y="0"/>
                </a:cubicBezTo>
                <a:cubicBezTo>
                  <a:pt x="4493530" y="-82933"/>
                  <a:pt x="4667484" y="48455"/>
                  <a:pt x="4935284" y="0"/>
                </a:cubicBezTo>
                <a:cubicBezTo>
                  <a:pt x="5203084" y="-48455"/>
                  <a:pt x="5353742" y="66483"/>
                  <a:pt x="5651945" y="0"/>
                </a:cubicBezTo>
                <a:cubicBezTo>
                  <a:pt x="5950148" y="-66483"/>
                  <a:pt x="6110901" y="26527"/>
                  <a:pt x="6368605" y="0"/>
                </a:cubicBezTo>
                <a:cubicBezTo>
                  <a:pt x="6626309" y="-26527"/>
                  <a:pt x="6627419" y="36472"/>
                  <a:pt x="6726936" y="0"/>
                </a:cubicBezTo>
                <a:cubicBezTo>
                  <a:pt x="6826453" y="-36472"/>
                  <a:pt x="7254345" y="28582"/>
                  <a:pt x="7563040" y="0"/>
                </a:cubicBezTo>
                <a:cubicBezTo>
                  <a:pt x="7871735" y="-28582"/>
                  <a:pt x="7826379" y="11249"/>
                  <a:pt x="7921371" y="0"/>
                </a:cubicBezTo>
                <a:cubicBezTo>
                  <a:pt x="8016363" y="-11249"/>
                  <a:pt x="8347947" y="65021"/>
                  <a:pt x="8518588" y="0"/>
                </a:cubicBezTo>
                <a:cubicBezTo>
                  <a:pt x="8689229" y="-65021"/>
                  <a:pt x="9124429" y="84244"/>
                  <a:pt x="9354692" y="0"/>
                </a:cubicBezTo>
                <a:cubicBezTo>
                  <a:pt x="9584955" y="-84244"/>
                  <a:pt x="9591387" y="6914"/>
                  <a:pt x="9713023" y="0"/>
                </a:cubicBezTo>
                <a:cubicBezTo>
                  <a:pt x="9834659" y="-6914"/>
                  <a:pt x="10046682" y="15392"/>
                  <a:pt x="10310240" y="0"/>
                </a:cubicBezTo>
                <a:cubicBezTo>
                  <a:pt x="10573798" y="-15392"/>
                  <a:pt x="10648872" y="30391"/>
                  <a:pt x="10788014" y="0"/>
                </a:cubicBezTo>
                <a:cubicBezTo>
                  <a:pt x="10927156" y="-30391"/>
                  <a:pt x="11127906" y="9811"/>
                  <a:pt x="11265788" y="0"/>
                </a:cubicBezTo>
                <a:cubicBezTo>
                  <a:pt x="11403670" y="-9811"/>
                  <a:pt x="11630294" y="39208"/>
                  <a:pt x="11982449" y="0"/>
                </a:cubicBezTo>
                <a:cubicBezTo>
                  <a:pt x="12005915" y="136"/>
                  <a:pt x="12025508" y="15903"/>
                  <a:pt x="12020550" y="38101"/>
                </a:cubicBezTo>
                <a:cubicBezTo>
                  <a:pt x="12030129" y="109582"/>
                  <a:pt x="12020232" y="159044"/>
                  <a:pt x="12020550" y="190499"/>
                </a:cubicBezTo>
                <a:cubicBezTo>
                  <a:pt x="12020271" y="208768"/>
                  <a:pt x="12004468" y="227478"/>
                  <a:pt x="11982449" y="228600"/>
                </a:cubicBezTo>
                <a:cubicBezTo>
                  <a:pt x="11790269" y="230783"/>
                  <a:pt x="11630089" y="184625"/>
                  <a:pt x="11385232" y="228600"/>
                </a:cubicBezTo>
                <a:cubicBezTo>
                  <a:pt x="11140375" y="272575"/>
                  <a:pt x="11198398" y="218392"/>
                  <a:pt x="11146345" y="228600"/>
                </a:cubicBezTo>
                <a:cubicBezTo>
                  <a:pt x="11094292" y="238808"/>
                  <a:pt x="10949662" y="200614"/>
                  <a:pt x="10788014" y="228600"/>
                </a:cubicBezTo>
                <a:cubicBezTo>
                  <a:pt x="10626366" y="256586"/>
                  <a:pt x="10411511" y="200637"/>
                  <a:pt x="10310240" y="228600"/>
                </a:cubicBezTo>
                <a:cubicBezTo>
                  <a:pt x="10208969" y="256563"/>
                  <a:pt x="9977607" y="194864"/>
                  <a:pt x="9713023" y="228600"/>
                </a:cubicBezTo>
                <a:cubicBezTo>
                  <a:pt x="9448439" y="262336"/>
                  <a:pt x="9359804" y="212467"/>
                  <a:pt x="9235249" y="228600"/>
                </a:cubicBezTo>
                <a:cubicBezTo>
                  <a:pt x="9110694" y="244733"/>
                  <a:pt x="8958062" y="192113"/>
                  <a:pt x="8757475" y="228600"/>
                </a:cubicBezTo>
                <a:cubicBezTo>
                  <a:pt x="8556888" y="265087"/>
                  <a:pt x="8331172" y="202882"/>
                  <a:pt x="7921371" y="228600"/>
                </a:cubicBezTo>
                <a:cubicBezTo>
                  <a:pt x="7511570" y="254318"/>
                  <a:pt x="7633931" y="187954"/>
                  <a:pt x="7443597" y="228600"/>
                </a:cubicBezTo>
                <a:cubicBezTo>
                  <a:pt x="7253263" y="269246"/>
                  <a:pt x="7160438" y="221587"/>
                  <a:pt x="7085266" y="228600"/>
                </a:cubicBezTo>
                <a:cubicBezTo>
                  <a:pt x="7010094" y="235613"/>
                  <a:pt x="6663169" y="220301"/>
                  <a:pt x="6488049" y="228600"/>
                </a:cubicBezTo>
                <a:cubicBezTo>
                  <a:pt x="6312929" y="236899"/>
                  <a:pt x="6036186" y="217733"/>
                  <a:pt x="5771388" y="228600"/>
                </a:cubicBezTo>
                <a:cubicBezTo>
                  <a:pt x="5506590" y="239467"/>
                  <a:pt x="5644712" y="201205"/>
                  <a:pt x="5532501" y="228600"/>
                </a:cubicBezTo>
                <a:cubicBezTo>
                  <a:pt x="5420290" y="255995"/>
                  <a:pt x="5088293" y="159932"/>
                  <a:pt x="4935284" y="228600"/>
                </a:cubicBezTo>
                <a:cubicBezTo>
                  <a:pt x="4782275" y="297268"/>
                  <a:pt x="4576479" y="220548"/>
                  <a:pt x="4457510" y="228600"/>
                </a:cubicBezTo>
                <a:cubicBezTo>
                  <a:pt x="4338541" y="236652"/>
                  <a:pt x="3984998" y="177473"/>
                  <a:pt x="3740849" y="228600"/>
                </a:cubicBezTo>
                <a:cubicBezTo>
                  <a:pt x="3496700" y="279727"/>
                  <a:pt x="3477299" y="205511"/>
                  <a:pt x="3382518" y="228600"/>
                </a:cubicBezTo>
                <a:cubicBezTo>
                  <a:pt x="3287737" y="251689"/>
                  <a:pt x="2914163" y="157374"/>
                  <a:pt x="2665858" y="228600"/>
                </a:cubicBezTo>
                <a:cubicBezTo>
                  <a:pt x="2417553" y="299826"/>
                  <a:pt x="2379519" y="191369"/>
                  <a:pt x="2307527" y="228600"/>
                </a:cubicBezTo>
                <a:cubicBezTo>
                  <a:pt x="2235535" y="265831"/>
                  <a:pt x="2141913" y="212698"/>
                  <a:pt x="2068640" y="228600"/>
                </a:cubicBezTo>
                <a:cubicBezTo>
                  <a:pt x="1995367" y="244502"/>
                  <a:pt x="1747586" y="195131"/>
                  <a:pt x="1471423" y="228600"/>
                </a:cubicBezTo>
                <a:cubicBezTo>
                  <a:pt x="1195260" y="262069"/>
                  <a:pt x="949974" y="172554"/>
                  <a:pt x="635318" y="228600"/>
                </a:cubicBezTo>
                <a:cubicBezTo>
                  <a:pt x="320663" y="284646"/>
                  <a:pt x="192588" y="157415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2055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441315" y="-66741"/>
                  <a:pt x="510212" y="46223"/>
                  <a:pt x="874205" y="0"/>
                </a:cubicBezTo>
                <a:cubicBezTo>
                  <a:pt x="1238198" y="-46223"/>
                  <a:pt x="1115359" y="15958"/>
                  <a:pt x="1351979" y="0"/>
                </a:cubicBezTo>
                <a:cubicBezTo>
                  <a:pt x="1588599" y="-15958"/>
                  <a:pt x="1480094" y="15536"/>
                  <a:pt x="1590866" y="0"/>
                </a:cubicBezTo>
                <a:cubicBezTo>
                  <a:pt x="1701638" y="-15536"/>
                  <a:pt x="1863227" y="35573"/>
                  <a:pt x="1949197" y="0"/>
                </a:cubicBezTo>
                <a:cubicBezTo>
                  <a:pt x="2035167" y="-35573"/>
                  <a:pt x="2389900" y="3248"/>
                  <a:pt x="2546414" y="0"/>
                </a:cubicBezTo>
                <a:cubicBezTo>
                  <a:pt x="2702928" y="-3248"/>
                  <a:pt x="2726273" y="2505"/>
                  <a:pt x="2904745" y="0"/>
                </a:cubicBezTo>
                <a:cubicBezTo>
                  <a:pt x="3083217" y="-2505"/>
                  <a:pt x="3146697" y="16744"/>
                  <a:pt x="3382518" y="0"/>
                </a:cubicBezTo>
                <a:cubicBezTo>
                  <a:pt x="3618339" y="-16744"/>
                  <a:pt x="3770103" y="2832"/>
                  <a:pt x="4099179" y="0"/>
                </a:cubicBezTo>
                <a:cubicBezTo>
                  <a:pt x="4428255" y="-2832"/>
                  <a:pt x="4472566" y="49654"/>
                  <a:pt x="4696397" y="0"/>
                </a:cubicBezTo>
                <a:cubicBezTo>
                  <a:pt x="4920228" y="-49654"/>
                  <a:pt x="5255300" y="71349"/>
                  <a:pt x="5413058" y="0"/>
                </a:cubicBezTo>
                <a:cubicBezTo>
                  <a:pt x="5570816" y="-71349"/>
                  <a:pt x="5583316" y="1616"/>
                  <a:pt x="5651945" y="0"/>
                </a:cubicBezTo>
                <a:cubicBezTo>
                  <a:pt x="5720574" y="-1616"/>
                  <a:pt x="6156593" y="27405"/>
                  <a:pt x="6368605" y="0"/>
                </a:cubicBezTo>
                <a:cubicBezTo>
                  <a:pt x="6580617" y="-27405"/>
                  <a:pt x="7013949" y="2916"/>
                  <a:pt x="7204710" y="0"/>
                </a:cubicBezTo>
                <a:cubicBezTo>
                  <a:pt x="7395472" y="-2916"/>
                  <a:pt x="7729732" y="5076"/>
                  <a:pt x="7921371" y="0"/>
                </a:cubicBezTo>
                <a:cubicBezTo>
                  <a:pt x="8113010" y="-5076"/>
                  <a:pt x="8174204" y="15635"/>
                  <a:pt x="8399145" y="0"/>
                </a:cubicBezTo>
                <a:cubicBezTo>
                  <a:pt x="8624086" y="-15635"/>
                  <a:pt x="8684112" y="24456"/>
                  <a:pt x="8757475" y="0"/>
                </a:cubicBezTo>
                <a:cubicBezTo>
                  <a:pt x="8830838" y="-24456"/>
                  <a:pt x="9236590" y="68349"/>
                  <a:pt x="9474136" y="0"/>
                </a:cubicBezTo>
                <a:cubicBezTo>
                  <a:pt x="9711682" y="-68349"/>
                  <a:pt x="10068593" y="34125"/>
                  <a:pt x="10310240" y="0"/>
                </a:cubicBezTo>
                <a:cubicBezTo>
                  <a:pt x="10551887" y="-34125"/>
                  <a:pt x="10469853" y="4179"/>
                  <a:pt x="10549127" y="0"/>
                </a:cubicBezTo>
                <a:cubicBezTo>
                  <a:pt x="10628401" y="-4179"/>
                  <a:pt x="10988348" y="66175"/>
                  <a:pt x="11146345" y="0"/>
                </a:cubicBezTo>
                <a:cubicBezTo>
                  <a:pt x="11304342" y="-66175"/>
                  <a:pt x="11330778" y="20623"/>
                  <a:pt x="11385232" y="0"/>
                </a:cubicBezTo>
                <a:cubicBezTo>
                  <a:pt x="11439686" y="-20623"/>
                  <a:pt x="11797102" y="22021"/>
                  <a:pt x="11982449" y="0"/>
                </a:cubicBezTo>
                <a:cubicBezTo>
                  <a:pt x="12007842" y="2714"/>
                  <a:pt x="12017652" y="15203"/>
                  <a:pt x="12020550" y="38101"/>
                </a:cubicBezTo>
                <a:cubicBezTo>
                  <a:pt x="12020975" y="99820"/>
                  <a:pt x="12011764" y="115882"/>
                  <a:pt x="12020550" y="190499"/>
                </a:cubicBezTo>
                <a:cubicBezTo>
                  <a:pt x="12023575" y="210420"/>
                  <a:pt x="12004446" y="228112"/>
                  <a:pt x="11982449" y="228600"/>
                </a:cubicBezTo>
                <a:cubicBezTo>
                  <a:pt x="11626228" y="286049"/>
                  <a:pt x="11429754" y="187267"/>
                  <a:pt x="11146345" y="228600"/>
                </a:cubicBezTo>
                <a:cubicBezTo>
                  <a:pt x="10862936" y="269933"/>
                  <a:pt x="10509083" y="140567"/>
                  <a:pt x="10310240" y="228600"/>
                </a:cubicBezTo>
                <a:cubicBezTo>
                  <a:pt x="10111397" y="316633"/>
                  <a:pt x="9974276" y="203989"/>
                  <a:pt x="9832466" y="228600"/>
                </a:cubicBezTo>
                <a:cubicBezTo>
                  <a:pt x="9690656" y="253211"/>
                  <a:pt x="9337692" y="189834"/>
                  <a:pt x="8996362" y="228600"/>
                </a:cubicBezTo>
                <a:cubicBezTo>
                  <a:pt x="8655032" y="267366"/>
                  <a:pt x="8825836" y="214813"/>
                  <a:pt x="8757475" y="228600"/>
                </a:cubicBezTo>
                <a:cubicBezTo>
                  <a:pt x="8689114" y="242387"/>
                  <a:pt x="8612653" y="218406"/>
                  <a:pt x="8518588" y="228600"/>
                </a:cubicBezTo>
                <a:cubicBezTo>
                  <a:pt x="8424523" y="238794"/>
                  <a:pt x="8266798" y="222357"/>
                  <a:pt x="8040814" y="228600"/>
                </a:cubicBezTo>
                <a:cubicBezTo>
                  <a:pt x="7814830" y="234843"/>
                  <a:pt x="7844153" y="202513"/>
                  <a:pt x="7682484" y="228600"/>
                </a:cubicBezTo>
                <a:cubicBezTo>
                  <a:pt x="7520815" y="254687"/>
                  <a:pt x="7332347" y="205839"/>
                  <a:pt x="7204710" y="228600"/>
                </a:cubicBezTo>
                <a:cubicBezTo>
                  <a:pt x="7077073" y="251361"/>
                  <a:pt x="7009078" y="211741"/>
                  <a:pt x="6846379" y="228600"/>
                </a:cubicBezTo>
                <a:cubicBezTo>
                  <a:pt x="6683680" y="245459"/>
                  <a:pt x="6512829" y="226935"/>
                  <a:pt x="6249162" y="228600"/>
                </a:cubicBezTo>
                <a:cubicBezTo>
                  <a:pt x="5985495" y="230265"/>
                  <a:pt x="6074745" y="214771"/>
                  <a:pt x="6010275" y="228600"/>
                </a:cubicBezTo>
                <a:cubicBezTo>
                  <a:pt x="5945805" y="242429"/>
                  <a:pt x="5666069" y="204491"/>
                  <a:pt x="5532501" y="228600"/>
                </a:cubicBezTo>
                <a:cubicBezTo>
                  <a:pt x="5398933" y="252709"/>
                  <a:pt x="5146863" y="149673"/>
                  <a:pt x="4815840" y="228600"/>
                </a:cubicBezTo>
                <a:cubicBezTo>
                  <a:pt x="4484817" y="307527"/>
                  <a:pt x="4528608" y="188298"/>
                  <a:pt x="4338066" y="228600"/>
                </a:cubicBezTo>
                <a:cubicBezTo>
                  <a:pt x="4147524" y="268902"/>
                  <a:pt x="3905544" y="163736"/>
                  <a:pt x="3621405" y="228600"/>
                </a:cubicBezTo>
                <a:cubicBezTo>
                  <a:pt x="3337266" y="293464"/>
                  <a:pt x="3353861" y="197185"/>
                  <a:pt x="3263075" y="228600"/>
                </a:cubicBezTo>
                <a:cubicBezTo>
                  <a:pt x="3172289" y="260015"/>
                  <a:pt x="2912519" y="190901"/>
                  <a:pt x="2785301" y="228600"/>
                </a:cubicBezTo>
                <a:cubicBezTo>
                  <a:pt x="2658083" y="266299"/>
                  <a:pt x="2324802" y="177460"/>
                  <a:pt x="2188084" y="228600"/>
                </a:cubicBezTo>
                <a:cubicBezTo>
                  <a:pt x="2051366" y="279740"/>
                  <a:pt x="1826245" y="224130"/>
                  <a:pt x="1590866" y="228600"/>
                </a:cubicBezTo>
                <a:cubicBezTo>
                  <a:pt x="1355487" y="233070"/>
                  <a:pt x="1029405" y="171517"/>
                  <a:pt x="874205" y="228600"/>
                </a:cubicBezTo>
                <a:cubicBezTo>
                  <a:pt x="719005" y="285683"/>
                  <a:pt x="360454" y="194694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							Regressão e Correlação, p.</a:t>
            </a:r>
            <a:fld id="{8F8511E7-48A6-4275-A45E-90A3674DD20B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pPr algn="ctr"/>
              <a:t>41</a:t>
            </a:fld>
            <a:endParaRPr lang="pt-BR" sz="1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8F95BAA6-1EBA-5126-D748-7B81E3234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9" y="323850"/>
            <a:ext cx="7096565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Regressão e Correlação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0560320-99D7-47F7-3FC5-2B72C5C6F8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78" y="0"/>
            <a:ext cx="121937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293262"/>
      </p:ext>
    </p:extLst>
  </p:cSld>
  <p:clrMapOvr>
    <a:masterClrMapping/>
  </p:clrMapOvr>
  <p:transition spd="slow">
    <p:push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76200" y="6573252"/>
            <a:ext cx="12020550" cy="228600"/>
          </a:xfrm>
          <a:custGeom>
            <a:avLst/>
            <a:gdLst>
              <a:gd name="connsiteX0" fmla="*/ 0 w 12020550"/>
              <a:gd name="connsiteY0" fmla="*/ 38101 h 228600"/>
              <a:gd name="connsiteX1" fmla="*/ 38101 w 12020550"/>
              <a:gd name="connsiteY1" fmla="*/ 0 h 228600"/>
              <a:gd name="connsiteX2" fmla="*/ 396431 w 12020550"/>
              <a:gd name="connsiteY2" fmla="*/ 0 h 228600"/>
              <a:gd name="connsiteX3" fmla="*/ 993649 w 12020550"/>
              <a:gd name="connsiteY3" fmla="*/ 0 h 228600"/>
              <a:gd name="connsiteX4" fmla="*/ 1590866 w 12020550"/>
              <a:gd name="connsiteY4" fmla="*/ 0 h 228600"/>
              <a:gd name="connsiteX5" fmla="*/ 2307527 w 12020550"/>
              <a:gd name="connsiteY5" fmla="*/ 0 h 228600"/>
              <a:gd name="connsiteX6" fmla="*/ 2785301 w 12020550"/>
              <a:gd name="connsiteY6" fmla="*/ 0 h 228600"/>
              <a:gd name="connsiteX7" fmla="*/ 3024188 w 12020550"/>
              <a:gd name="connsiteY7" fmla="*/ 0 h 228600"/>
              <a:gd name="connsiteX8" fmla="*/ 3621405 w 12020550"/>
              <a:gd name="connsiteY8" fmla="*/ 0 h 228600"/>
              <a:gd name="connsiteX9" fmla="*/ 4338066 w 12020550"/>
              <a:gd name="connsiteY9" fmla="*/ 0 h 228600"/>
              <a:gd name="connsiteX10" fmla="*/ 4935284 w 12020550"/>
              <a:gd name="connsiteY10" fmla="*/ 0 h 228600"/>
              <a:gd name="connsiteX11" fmla="*/ 5651945 w 12020550"/>
              <a:gd name="connsiteY11" fmla="*/ 0 h 228600"/>
              <a:gd name="connsiteX12" fmla="*/ 6368605 w 12020550"/>
              <a:gd name="connsiteY12" fmla="*/ 0 h 228600"/>
              <a:gd name="connsiteX13" fmla="*/ 6726936 w 12020550"/>
              <a:gd name="connsiteY13" fmla="*/ 0 h 228600"/>
              <a:gd name="connsiteX14" fmla="*/ 7563040 w 12020550"/>
              <a:gd name="connsiteY14" fmla="*/ 0 h 228600"/>
              <a:gd name="connsiteX15" fmla="*/ 7921371 w 12020550"/>
              <a:gd name="connsiteY15" fmla="*/ 0 h 228600"/>
              <a:gd name="connsiteX16" fmla="*/ 8518588 w 12020550"/>
              <a:gd name="connsiteY16" fmla="*/ 0 h 228600"/>
              <a:gd name="connsiteX17" fmla="*/ 9354692 w 12020550"/>
              <a:gd name="connsiteY17" fmla="*/ 0 h 228600"/>
              <a:gd name="connsiteX18" fmla="*/ 9713023 w 12020550"/>
              <a:gd name="connsiteY18" fmla="*/ 0 h 228600"/>
              <a:gd name="connsiteX19" fmla="*/ 10310240 w 12020550"/>
              <a:gd name="connsiteY19" fmla="*/ 0 h 228600"/>
              <a:gd name="connsiteX20" fmla="*/ 10788014 w 12020550"/>
              <a:gd name="connsiteY20" fmla="*/ 0 h 228600"/>
              <a:gd name="connsiteX21" fmla="*/ 11265788 w 12020550"/>
              <a:gd name="connsiteY21" fmla="*/ 0 h 228600"/>
              <a:gd name="connsiteX22" fmla="*/ 11982449 w 12020550"/>
              <a:gd name="connsiteY22" fmla="*/ 0 h 228600"/>
              <a:gd name="connsiteX23" fmla="*/ 12020550 w 12020550"/>
              <a:gd name="connsiteY23" fmla="*/ 38101 h 228600"/>
              <a:gd name="connsiteX24" fmla="*/ 12020550 w 12020550"/>
              <a:gd name="connsiteY24" fmla="*/ 190499 h 228600"/>
              <a:gd name="connsiteX25" fmla="*/ 11982449 w 12020550"/>
              <a:gd name="connsiteY25" fmla="*/ 228600 h 228600"/>
              <a:gd name="connsiteX26" fmla="*/ 11385232 w 12020550"/>
              <a:gd name="connsiteY26" fmla="*/ 228600 h 228600"/>
              <a:gd name="connsiteX27" fmla="*/ 11146345 w 12020550"/>
              <a:gd name="connsiteY27" fmla="*/ 228600 h 228600"/>
              <a:gd name="connsiteX28" fmla="*/ 10788014 w 12020550"/>
              <a:gd name="connsiteY28" fmla="*/ 228600 h 228600"/>
              <a:gd name="connsiteX29" fmla="*/ 10310240 w 12020550"/>
              <a:gd name="connsiteY29" fmla="*/ 228600 h 228600"/>
              <a:gd name="connsiteX30" fmla="*/ 9713023 w 12020550"/>
              <a:gd name="connsiteY30" fmla="*/ 228600 h 228600"/>
              <a:gd name="connsiteX31" fmla="*/ 9235249 w 12020550"/>
              <a:gd name="connsiteY31" fmla="*/ 228600 h 228600"/>
              <a:gd name="connsiteX32" fmla="*/ 8757475 w 12020550"/>
              <a:gd name="connsiteY32" fmla="*/ 228600 h 228600"/>
              <a:gd name="connsiteX33" fmla="*/ 7921371 w 12020550"/>
              <a:gd name="connsiteY33" fmla="*/ 228600 h 228600"/>
              <a:gd name="connsiteX34" fmla="*/ 7443597 w 12020550"/>
              <a:gd name="connsiteY34" fmla="*/ 228600 h 228600"/>
              <a:gd name="connsiteX35" fmla="*/ 7085266 w 12020550"/>
              <a:gd name="connsiteY35" fmla="*/ 228600 h 228600"/>
              <a:gd name="connsiteX36" fmla="*/ 6488049 w 12020550"/>
              <a:gd name="connsiteY36" fmla="*/ 228600 h 228600"/>
              <a:gd name="connsiteX37" fmla="*/ 5771388 w 12020550"/>
              <a:gd name="connsiteY37" fmla="*/ 228600 h 228600"/>
              <a:gd name="connsiteX38" fmla="*/ 5532501 w 12020550"/>
              <a:gd name="connsiteY38" fmla="*/ 228600 h 228600"/>
              <a:gd name="connsiteX39" fmla="*/ 4935284 w 12020550"/>
              <a:gd name="connsiteY39" fmla="*/ 228600 h 228600"/>
              <a:gd name="connsiteX40" fmla="*/ 4457510 w 12020550"/>
              <a:gd name="connsiteY40" fmla="*/ 228600 h 228600"/>
              <a:gd name="connsiteX41" fmla="*/ 3740849 w 12020550"/>
              <a:gd name="connsiteY41" fmla="*/ 228600 h 228600"/>
              <a:gd name="connsiteX42" fmla="*/ 3382518 w 12020550"/>
              <a:gd name="connsiteY42" fmla="*/ 228600 h 228600"/>
              <a:gd name="connsiteX43" fmla="*/ 2665858 w 12020550"/>
              <a:gd name="connsiteY43" fmla="*/ 228600 h 228600"/>
              <a:gd name="connsiteX44" fmla="*/ 2307527 w 12020550"/>
              <a:gd name="connsiteY44" fmla="*/ 228600 h 228600"/>
              <a:gd name="connsiteX45" fmla="*/ 2068640 w 12020550"/>
              <a:gd name="connsiteY45" fmla="*/ 228600 h 228600"/>
              <a:gd name="connsiteX46" fmla="*/ 1471423 w 12020550"/>
              <a:gd name="connsiteY46" fmla="*/ 228600 h 228600"/>
              <a:gd name="connsiteX47" fmla="*/ 635318 w 12020550"/>
              <a:gd name="connsiteY47" fmla="*/ 228600 h 228600"/>
              <a:gd name="connsiteX48" fmla="*/ 38101 w 12020550"/>
              <a:gd name="connsiteY48" fmla="*/ 228600 h 228600"/>
              <a:gd name="connsiteX49" fmla="*/ 0 w 12020550"/>
              <a:gd name="connsiteY49" fmla="*/ 190499 h 228600"/>
              <a:gd name="connsiteX50" fmla="*/ 0 w 1202055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2055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66034" y="-12283"/>
                  <a:pt x="309893" y="32061"/>
                  <a:pt x="396431" y="0"/>
                </a:cubicBezTo>
                <a:cubicBezTo>
                  <a:pt x="482969" y="-32061"/>
                  <a:pt x="704456" y="55787"/>
                  <a:pt x="993649" y="0"/>
                </a:cubicBezTo>
                <a:cubicBezTo>
                  <a:pt x="1282842" y="-55787"/>
                  <a:pt x="1339792" y="952"/>
                  <a:pt x="1590866" y="0"/>
                </a:cubicBezTo>
                <a:cubicBezTo>
                  <a:pt x="1841940" y="-952"/>
                  <a:pt x="2041933" y="20934"/>
                  <a:pt x="2307527" y="0"/>
                </a:cubicBezTo>
                <a:cubicBezTo>
                  <a:pt x="2573121" y="-20934"/>
                  <a:pt x="2558065" y="22785"/>
                  <a:pt x="2785301" y="0"/>
                </a:cubicBezTo>
                <a:cubicBezTo>
                  <a:pt x="3012537" y="-22785"/>
                  <a:pt x="2955661" y="164"/>
                  <a:pt x="3024188" y="0"/>
                </a:cubicBezTo>
                <a:cubicBezTo>
                  <a:pt x="3092715" y="-164"/>
                  <a:pt x="3413149" y="71221"/>
                  <a:pt x="3621405" y="0"/>
                </a:cubicBezTo>
                <a:cubicBezTo>
                  <a:pt x="3829661" y="-71221"/>
                  <a:pt x="4182602" y="82933"/>
                  <a:pt x="4338066" y="0"/>
                </a:cubicBezTo>
                <a:cubicBezTo>
                  <a:pt x="4493530" y="-82933"/>
                  <a:pt x="4667484" y="48455"/>
                  <a:pt x="4935284" y="0"/>
                </a:cubicBezTo>
                <a:cubicBezTo>
                  <a:pt x="5203084" y="-48455"/>
                  <a:pt x="5353742" y="66483"/>
                  <a:pt x="5651945" y="0"/>
                </a:cubicBezTo>
                <a:cubicBezTo>
                  <a:pt x="5950148" y="-66483"/>
                  <a:pt x="6110901" y="26527"/>
                  <a:pt x="6368605" y="0"/>
                </a:cubicBezTo>
                <a:cubicBezTo>
                  <a:pt x="6626309" y="-26527"/>
                  <a:pt x="6627419" y="36472"/>
                  <a:pt x="6726936" y="0"/>
                </a:cubicBezTo>
                <a:cubicBezTo>
                  <a:pt x="6826453" y="-36472"/>
                  <a:pt x="7254345" y="28582"/>
                  <a:pt x="7563040" y="0"/>
                </a:cubicBezTo>
                <a:cubicBezTo>
                  <a:pt x="7871735" y="-28582"/>
                  <a:pt x="7826379" y="11249"/>
                  <a:pt x="7921371" y="0"/>
                </a:cubicBezTo>
                <a:cubicBezTo>
                  <a:pt x="8016363" y="-11249"/>
                  <a:pt x="8347947" y="65021"/>
                  <a:pt x="8518588" y="0"/>
                </a:cubicBezTo>
                <a:cubicBezTo>
                  <a:pt x="8689229" y="-65021"/>
                  <a:pt x="9124429" y="84244"/>
                  <a:pt x="9354692" y="0"/>
                </a:cubicBezTo>
                <a:cubicBezTo>
                  <a:pt x="9584955" y="-84244"/>
                  <a:pt x="9591387" y="6914"/>
                  <a:pt x="9713023" y="0"/>
                </a:cubicBezTo>
                <a:cubicBezTo>
                  <a:pt x="9834659" y="-6914"/>
                  <a:pt x="10046682" y="15392"/>
                  <a:pt x="10310240" y="0"/>
                </a:cubicBezTo>
                <a:cubicBezTo>
                  <a:pt x="10573798" y="-15392"/>
                  <a:pt x="10648872" y="30391"/>
                  <a:pt x="10788014" y="0"/>
                </a:cubicBezTo>
                <a:cubicBezTo>
                  <a:pt x="10927156" y="-30391"/>
                  <a:pt x="11127906" y="9811"/>
                  <a:pt x="11265788" y="0"/>
                </a:cubicBezTo>
                <a:cubicBezTo>
                  <a:pt x="11403670" y="-9811"/>
                  <a:pt x="11630294" y="39208"/>
                  <a:pt x="11982449" y="0"/>
                </a:cubicBezTo>
                <a:cubicBezTo>
                  <a:pt x="12005915" y="136"/>
                  <a:pt x="12025508" y="15903"/>
                  <a:pt x="12020550" y="38101"/>
                </a:cubicBezTo>
                <a:cubicBezTo>
                  <a:pt x="12030129" y="109582"/>
                  <a:pt x="12020232" y="159044"/>
                  <a:pt x="12020550" y="190499"/>
                </a:cubicBezTo>
                <a:cubicBezTo>
                  <a:pt x="12020271" y="208768"/>
                  <a:pt x="12004468" y="227478"/>
                  <a:pt x="11982449" y="228600"/>
                </a:cubicBezTo>
                <a:cubicBezTo>
                  <a:pt x="11790269" y="230783"/>
                  <a:pt x="11630089" y="184625"/>
                  <a:pt x="11385232" y="228600"/>
                </a:cubicBezTo>
                <a:cubicBezTo>
                  <a:pt x="11140375" y="272575"/>
                  <a:pt x="11198398" y="218392"/>
                  <a:pt x="11146345" y="228600"/>
                </a:cubicBezTo>
                <a:cubicBezTo>
                  <a:pt x="11094292" y="238808"/>
                  <a:pt x="10949662" y="200614"/>
                  <a:pt x="10788014" y="228600"/>
                </a:cubicBezTo>
                <a:cubicBezTo>
                  <a:pt x="10626366" y="256586"/>
                  <a:pt x="10411511" y="200637"/>
                  <a:pt x="10310240" y="228600"/>
                </a:cubicBezTo>
                <a:cubicBezTo>
                  <a:pt x="10208969" y="256563"/>
                  <a:pt x="9977607" y="194864"/>
                  <a:pt x="9713023" y="228600"/>
                </a:cubicBezTo>
                <a:cubicBezTo>
                  <a:pt x="9448439" y="262336"/>
                  <a:pt x="9359804" y="212467"/>
                  <a:pt x="9235249" y="228600"/>
                </a:cubicBezTo>
                <a:cubicBezTo>
                  <a:pt x="9110694" y="244733"/>
                  <a:pt x="8958062" y="192113"/>
                  <a:pt x="8757475" y="228600"/>
                </a:cubicBezTo>
                <a:cubicBezTo>
                  <a:pt x="8556888" y="265087"/>
                  <a:pt x="8331172" y="202882"/>
                  <a:pt x="7921371" y="228600"/>
                </a:cubicBezTo>
                <a:cubicBezTo>
                  <a:pt x="7511570" y="254318"/>
                  <a:pt x="7633931" y="187954"/>
                  <a:pt x="7443597" y="228600"/>
                </a:cubicBezTo>
                <a:cubicBezTo>
                  <a:pt x="7253263" y="269246"/>
                  <a:pt x="7160438" y="221587"/>
                  <a:pt x="7085266" y="228600"/>
                </a:cubicBezTo>
                <a:cubicBezTo>
                  <a:pt x="7010094" y="235613"/>
                  <a:pt x="6663169" y="220301"/>
                  <a:pt x="6488049" y="228600"/>
                </a:cubicBezTo>
                <a:cubicBezTo>
                  <a:pt x="6312929" y="236899"/>
                  <a:pt x="6036186" y="217733"/>
                  <a:pt x="5771388" y="228600"/>
                </a:cubicBezTo>
                <a:cubicBezTo>
                  <a:pt x="5506590" y="239467"/>
                  <a:pt x="5644712" y="201205"/>
                  <a:pt x="5532501" y="228600"/>
                </a:cubicBezTo>
                <a:cubicBezTo>
                  <a:pt x="5420290" y="255995"/>
                  <a:pt x="5088293" y="159932"/>
                  <a:pt x="4935284" y="228600"/>
                </a:cubicBezTo>
                <a:cubicBezTo>
                  <a:pt x="4782275" y="297268"/>
                  <a:pt x="4576479" y="220548"/>
                  <a:pt x="4457510" y="228600"/>
                </a:cubicBezTo>
                <a:cubicBezTo>
                  <a:pt x="4338541" y="236652"/>
                  <a:pt x="3984998" y="177473"/>
                  <a:pt x="3740849" y="228600"/>
                </a:cubicBezTo>
                <a:cubicBezTo>
                  <a:pt x="3496700" y="279727"/>
                  <a:pt x="3477299" y="205511"/>
                  <a:pt x="3382518" y="228600"/>
                </a:cubicBezTo>
                <a:cubicBezTo>
                  <a:pt x="3287737" y="251689"/>
                  <a:pt x="2914163" y="157374"/>
                  <a:pt x="2665858" y="228600"/>
                </a:cubicBezTo>
                <a:cubicBezTo>
                  <a:pt x="2417553" y="299826"/>
                  <a:pt x="2379519" y="191369"/>
                  <a:pt x="2307527" y="228600"/>
                </a:cubicBezTo>
                <a:cubicBezTo>
                  <a:pt x="2235535" y="265831"/>
                  <a:pt x="2141913" y="212698"/>
                  <a:pt x="2068640" y="228600"/>
                </a:cubicBezTo>
                <a:cubicBezTo>
                  <a:pt x="1995367" y="244502"/>
                  <a:pt x="1747586" y="195131"/>
                  <a:pt x="1471423" y="228600"/>
                </a:cubicBezTo>
                <a:cubicBezTo>
                  <a:pt x="1195260" y="262069"/>
                  <a:pt x="949974" y="172554"/>
                  <a:pt x="635318" y="228600"/>
                </a:cubicBezTo>
                <a:cubicBezTo>
                  <a:pt x="320663" y="284646"/>
                  <a:pt x="192588" y="157415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2055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441315" y="-66741"/>
                  <a:pt x="510212" y="46223"/>
                  <a:pt x="874205" y="0"/>
                </a:cubicBezTo>
                <a:cubicBezTo>
                  <a:pt x="1238198" y="-46223"/>
                  <a:pt x="1115359" y="15958"/>
                  <a:pt x="1351979" y="0"/>
                </a:cubicBezTo>
                <a:cubicBezTo>
                  <a:pt x="1588599" y="-15958"/>
                  <a:pt x="1480094" y="15536"/>
                  <a:pt x="1590866" y="0"/>
                </a:cubicBezTo>
                <a:cubicBezTo>
                  <a:pt x="1701638" y="-15536"/>
                  <a:pt x="1863227" y="35573"/>
                  <a:pt x="1949197" y="0"/>
                </a:cubicBezTo>
                <a:cubicBezTo>
                  <a:pt x="2035167" y="-35573"/>
                  <a:pt x="2389900" y="3248"/>
                  <a:pt x="2546414" y="0"/>
                </a:cubicBezTo>
                <a:cubicBezTo>
                  <a:pt x="2702928" y="-3248"/>
                  <a:pt x="2726273" y="2505"/>
                  <a:pt x="2904745" y="0"/>
                </a:cubicBezTo>
                <a:cubicBezTo>
                  <a:pt x="3083217" y="-2505"/>
                  <a:pt x="3146697" y="16744"/>
                  <a:pt x="3382518" y="0"/>
                </a:cubicBezTo>
                <a:cubicBezTo>
                  <a:pt x="3618339" y="-16744"/>
                  <a:pt x="3770103" y="2832"/>
                  <a:pt x="4099179" y="0"/>
                </a:cubicBezTo>
                <a:cubicBezTo>
                  <a:pt x="4428255" y="-2832"/>
                  <a:pt x="4472566" y="49654"/>
                  <a:pt x="4696397" y="0"/>
                </a:cubicBezTo>
                <a:cubicBezTo>
                  <a:pt x="4920228" y="-49654"/>
                  <a:pt x="5255300" y="71349"/>
                  <a:pt x="5413058" y="0"/>
                </a:cubicBezTo>
                <a:cubicBezTo>
                  <a:pt x="5570816" y="-71349"/>
                  <a:pt x="5583316" y="1616"/>
                  <a:pt x="5651945" y="0"/>
                </a:cubicBezTo>
                <a:cubicBezTo>
                  <a:pt x="5720574" y="-1616"/>
                  <a:pt x="6156593" y="27405"/>
                  <a:pt x="6368605" y="0"/>
                </a:cubicBezTo>
                <a:cubicBezTo>
                  <a:pt x="6580617" y="-27405"/>
                  <a:pt x="7013949" y="2916"/>
                  <a:pt x="7204710" y="0"/>
                </a:cubicBezTo>
                <a:cubicBezTo>
                  <a:pt x="7395472" y="-2916"/>
                  <a:pt x="7729732" y="5076"/>
                  <a:pt x="7921371" y="0"/>
                </a:cubicBezTo>
                <a:cubicBezTo>
                  <a:pt x="8113010" y="-5076"/>
                  <a:pt x="8174204" y="15635"/>
                  <a:pt x="8399145" y="0"/>
                </a:cubicBezTo>
                <a:cubicBezTo>
                  <a:pt x="8624086" y="-15635"/>
                  <a:pt x="8684112" y="24456"/>
                  <a:pt x="8757475" y="0"/>
                </a:cubicBezTo>
                <a:cubicBezTo>
                  <a:pt x="8830838" y="-24456"/>
                  <a:pt x="9236590" y="68349"/>
                  <a:pt x="9474136" y="0"/>
                </a:cubicBezTo>
                <a:cubicBezTo>
                  <a:pt x="9711682" y="-68349"/>
                  <a:pt x="10068593" y="34125"/>
                  <a:pt x="10310240" y="0"/>
                </a:cubicBezTo>
                <a:cubicBezTo>
                  <a:pt x="10551887" y="-34125"/>
                  <a:pt x="10469853" y="4179"/>
                  <a:pt x="10549127" y="0"/>
                </a:cubicBezTo>
                <a:cubicBezTo>
                  <a:pt x="10628401" y="-4179"/>
                  <a:pt x="10988348" y="66175"/>
                  <a:pt x="11146345" y="0"/>
                </a:cubicBezTo>
                <a:cubicBezTo>
                  <a:pt x="11304342" y="-66175"/>
                  <a:pt x="11330778" y="20623"/>
                  <a:pt x="11385232" y="0"/>
                </a:cubicBezTo>
                <a:cubicBezTo>
                  <a:pt x="11439686" y="-20623"/>
                  <a:pt x="11797102" y="22021"/>
                  <a:pt x="11982449" y="0"/>
                </a:cubicBezTo>
                <a:cubicBezTo>
                  <a:pt x="12007842" y="2714"/>
                  <a:pt x="12017652" y="15203"/>
                  <a:pt x="12020550" y="38101"/>
                </a:cubicBezTo>
                <a:cubicBezTo>
                  <a:pt x="12020975" y="99820"/>
                  <a:pt x="12011764" y="115882"/>
                  <a:pt x="12020550" y="190499"/>
                </a:cubicBezTo>
                <a:cubicBezTo>
                  <a:pt x="12023575" y="210420"/>
                  <a:pt x="12004446" y="228112"/>
                  <a:pt x="11982449" y="228600"/>
                </a:cubicBezTo>
                <a:cubicBezTo>
                  <a:pt x="11626228" y="286049"/>
                  <a:pt x="11429754" y="187267"/>
                  <a:pt x="11146345" y="228600"/>
                </a:cubicBezTo>
                <a:cubicBezTo>
                  <a:pt x="10862936" y="269933"/>
                  <a:pt x="10509083" y="140567"/>
                  <a:pt x="10310240" y="228600"/>
                </a:cubicBezTo>
                <a:cubicBezTo>
                  <a:pt x="10111397" y="316633"/>
                  <a:pt x="9974276" y="203989"/>
                  <a:pt x="9832466" y="228600"/>
                </a:cubicBezTo>
                <a:cubicBezTo>
                  <a:pt x="9690656" y="253211"/>
                  <a:pt x="9337692" y="189834"/>
                  <a:pt x="8996362" y="228600"/>
                </a:cubicBezTo>
                <a:cubicBezTo>
                  <a:pt x="8655032" y="267366"/>
                  <a:pt x="8825836" y="214813"/>
                  <a:pt x="8757475" y="228600"/>
                </a:cubicBezTo>
                <a:cubicBezTo>
                  <a:pt x="8689114" y="242387"/>
                  <a:pt x="8612653" y="218406"/>
                  <a:pt x="8518588" y="228600"/>
                </a:cubicBezTo>
                <a:cubicBezTo>
                  <a:pt x="8424523" y="238794"/>
                  <a:pt x="8266798" y="222357"/>
                  <a:pt x="8040814" y="228600"/>
                </a:cubicBezTo>
                <a:cubicBezTo>
                  <a:pt x="7814830" y="234843"/>
                  <a:pt x="7844153" y="202513"/>
                  <a:pt x="7682484" y="228600"/>
                </a:cubicBezTo>
                <a:cubicBezTo>
                  <a:pt x="7520815" y="254687"/>
                  <a:pt x="7332347" y="205839"/>
                  <a:pt x="7204710" y="228600"/>
                </a:cubicBezTo>
                <a:cubicBezTo>
                  <a:pt x="7077073" y="251361"/>
                  <a:pt x="7009078" y="211741"/>
                  <a:pt x="6846379" y="228600"/>
                </a:cubicBezTo>
                <a:cubicBezTo>
                  <a:pt x="6683680" y="245459"/>
                  <a:pt x="6512829" y="226935"/>
                  <a:pt x="6249162" y="228600"/>
                </a:cubicBezTo>
                <a:cubicBezTo>
                  <a:pt x="5985495" y="230265"/>
                  <a:pt x="6074745" y="214771"/>
                  <a:pt x="6010275" y="228600"/>
                </a:cubicBezTo>
                <a:cubicBezTo>
                  <a:pt x="5945805" y="242429"/>
                  <a:pt x="5666069" y="204491"/>
                  <a:pt x="5532501" y="228600"/>
                </a:cubicBezTo>
                <a:cubicBezTo>
                  <a:pt x="5398933" y="252709"/>
                  <a:pt x="5146863" y="149673"/>
                  <a:pt x="4815840" y="228600"/>
                </a:cubicBezTo>
                <a:cubicBezTo>
                  <a:pt x="4484817" y="307527"/>
                  <a:pt x="4528608" y="188298"/>
                  <a:pt x="4338066" y="228600"/>
                </a:cubicBezTo>
                <a:cubicBezTo>
                  <a:pt x="4147524" y="268902"/>
                  <a:pt x="3905544" y="163736"/>
                  <a:pt x="3621405" y="228600"/>
                </a:cubicBezTo>
                <a:cubicBezTo>
                  <a:pt x="3337266" y="293464"/>
                  <a:pt x="3353861" y="197185"/>
                  <a:pt x="3263075" y="228600"/>
                </a:cubicBezTo>
                <a:cubicBezTo>
                  <a:pt x="3172289" y="260015"/>
                  <a:pt x="2912519" y="190901"/>
                  <a:pt x="2785301" y="228600"/>
                </a:cubicBezTo>
                <a:cubicBezTo>
                  <a:pt x="2658083" y="266299"/>
                  <a:pt x="2324802" y="177460"/>
                  <a:pt x="2188084" y="228600"/>
                </a:cubicBezTo>
                <a:cubicBezTo>
                  <a:pt x="2051366" y="279740"/>
                  <a:pt x="1826245" y="224130"/>
                  <a:pt x="1590866" y="228600"/>
                </a:cubicBezTo>
                <a:cubicBezTo>
                  <a:pt x="1355487" y="233070"/>
                  <a:pt x="1029405" y="171517"/>
                  <a:pt x="874205" y="228600"/>
                </a:cubicBezTo>
                <a:cubicBezTo>
                  <a:pt x="719005" y="285683"/>
                  <a:pt x="360454" y="194694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							Regressão e Correlação, p.</a:t>
            </a:r>
            <a:fld id="{8F8511E7-48A6-4275-A45E-90A3674DD20B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pPr algn="ctr"/>
              <a:t>42</a:t>
            </a:fld>
            <a:endParaRPr lang="pt-BR" sz="1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8F95BAA6-1EBA-5126-D748-7B81E3234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9" y="323850"/>
            <a:ext cx="7096565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Regressão e Correlação</a:t>
            </a:r>
          </a:p>
        </p:txBody>
      </p:sp>
      <p:pic>
        <p:nvPicPr>
          <p:cNvPr id="5" name="Imagem 4">
            <a:hlinkClick r:id="rId4" action="ppaction://hlinkfile"/>
            <a:extLst>
              <a:ext uri="{FF2B5EF4-FFF2-40B4-BE49-F238E27FC236}">
                <a16:creationId xmlns:a16="http://schemas.microsoft.com/office/drawing/2014/main" id="{C0B8391B-1BB2-F752-B96D-1E269644A9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600" b="13901"/>
          <a:stretch/>
        </p:blipFill>
        <p:spPr>
          <a:xfrm>
            <a:off x="-1" y="0"/>
            <a:ext cx="122294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981771"/>
      </p:ext>
    </p:extLst>
  </p:cSld>
  <p:clrMapOvr>
    <a:masterClrMapping/>
  </p:clrMapOvr>
  <p:transition spd="slow">
    <p:push dir="u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BDF6CD75-AE08-FAC6-4527-3D2FE26D4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209477"/>
            <a:ext cx="3803092" cy="5648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76200" y="6573252"/>
            <a:ext cx="12020550" cy="228600"/>
          </a:xfrm>
          <a:custGeom>
            <a:avLst/>
            <a:gdLst>
              <a:gd name="connsiteX0" fmla="*/ 0 w 12020550"/>
              <a:gd name="connsiteY0" fmla="*/ 38101 h 228600"/>
              <a:gd name="connsiteX1" fmla="*/ 38101 w 12020550"/>
              <a:gd name="connsiteY1" fmla="*/ 0 h 228600"/>
              <a:gd name="connsiteX2" fmla="*/ 396431 w 12020550"/>
              <a:gd name="connsiteY2" fmla="*/ 0 h 228600"/>
              <a:gd name="connsiteX3" fmla="*/ 993649 w 12020550"/>
              <a:gd name="connsiteY3" fmla="*/ 0 h 228600"/>
              <a:gd name="connsiteX4" fmla="*/ 1590866 w 12020550"/>
              <a:gd name="connsiteY4" fmla="*/ 0 h 228600"/>
              <a:gd name="connsiteX5" fmla="*/ 2307527 w 12020550"/>
              <a:gd name="connsiteY5" fmla="*/ 0 h 228600"/>
              <a:gd name="connsiteX6" fmla="*/ 2785301 w 12020550"/>
              <a:gd name="connsiteY6" fmla="*/ 0 h 228600"/>
              <a:gd name="connsiteX7" fmla="*/ 3024188 w 12020550"/>
              <a:gd name="connsiteY7" fmla="*/ 0 h 228600"/>
              <a:gd name="connsiteX8" fmla="*/ 3621405 w 12020550"/>
              <a:gd name="connsiteY8" fmla="*/ 0 h 228600"/>
              <a:gd name="connsiteX9" fmla="*/ 4338066 w 12020550"/>
              <a:gd name="connsiteY9" fmla="*/ 0 h 228600"/>
              <a:gd name="connsiteX10" fmla="*/ 4935284 w 12020550"/>
              <a:gd name="connsiteY10" fmla="*/ 0 h 228600"/>
              <a:gd name="connsiteX11" fmla="*/ 5651945 w 12020550"/>
              <a:gd name="connsiteY11" fmla="*/ 0 h 228600"/>
              <a:gd name="connsiteX12" fmla="*/ 6368605 w 12020550"/>
              <a:gd name="connsiteY12" fmla="*/ 0 h 228600"/>
              <a:gd name="connsiteX13" fmla="*/ 6726936 w 12020550"/>
              <a:gd name="connsiteY13" fmla="*/ 0 h 228600"/>
              <a:gd name="connsiteX14" fmla="*/ 7563040 w 12020550"/>
              <a:gd name="connsiteY14" fmla="*/ 0 h 228600"/>
              <a:gd name="connsiteX15" fmla="*/ 7921371 w 12020550"/>
              <a:gd name="connsiteY15" fmla="*/ 0 h 228600"/>
              <a:gd name="connsiteX16" fmla="*/ 8518588 w 12020550"/>
              <a:gd name="connsiteY16" fmla="*/ 0 h 228600"/>
              <a:gd name="connsiteX17" fmla="*/ 9354692 w 12020550"/>
              <a:gd name="connsiteY17" fmla="*/ 0 h 228600"/>
              <a:gd name="connsiteX18" fmla="*/ 9713023 w 12020550"/>
              <a:gd name="connsiteY18" fmla="*/ 0 h 228600"/>
              <a:gd name="connsiteX19" fmla="*/ 10310240 w 12020550"/>
              <a:gd name="connsiteY19" fmla="*/ 0 h 228600"/>
              <a:gd name="connsiteX20" fmla="*/ 10788014 w 12020550"/>
              <a:gd name="connsiteY20" fmla="*/ 0 h 228600"/>
              <a:gd name="connsiteX21" fmla="*/ 11265788 w 12020550"/>
              <a:gd name="connsiteY21" fmla="*/ 0 h 228600"/>
              <a:gd name="connsiteX22" fmla="*/ 11982449 w 12020550"/>
              <a:gd name="connsiteY22" fmla="*/ 0 h 228600"/>
              <a:gd name="connsiteX23" fmla="*/ 12020550 w 12020550"/>
              <a:gd name="connsiteY23" fmla="*/ 38101 h 228600"/>
              <a:gd name="connsiteX24" fmla="*/ 12020550 w 12020550"/>
              <a:gd name="connsiteY24" fmla="*/ 190499 h 228600"/>
              <a:gd name="connsiteX25" fmla="*/ 11982449 w 12020550"/>
              <a:gd name="connsiteY25" fmla="*/ 228600 h 228600"/>
              <a:gd name="connsiteX26" fmla="*/ 11385232 w 12020550"/>
              <a:gd name="connsiteY26" fmla="*/ 228600 h 228600"/>
              <a:gd name="connsiteX27" fmla="*/ 11146345 w 12020550"/>
              <a:gd name="connsiteY27" fmla="*/ 228600 h 228600"/>
              <a:gd name="connsiteX28" fmla="*/ 10788014 w 12020550"/>
              <a:gd name="connsiteY28" fmla="*/ 228600 h 228600"/>
              <a:gd name="connsiteX29" fmla="*/ 10310240 w 12020550"/>
              <a:gd name="connsiteY29" fmla="*/ 228600 h 228600"/>
              <a:gd name="connsiteX30" fmla="*/ 9713023 w 12020550"/>
              <a:gd name="connsiteY30" fmla="*/ 228600 h 228600"/>
              <a:gd name="connsiteX31" fmla="*/ 9235249 w 12020550"/>
              <a:gd name="connsiteY31" fmla="*/ 228600 h 228600"/>
              <a:gd name="connsiteX32" fmla="*/ 8757475 w 12020550"/>
              <a:gd name="connsiteY32" fmla="*/ 228600 h 228600"/>
              <a:gd name="connsiteX33" fmla="*/ 7921371 w 12020550"/>
              <a:gd name="connsiteY33" fmla="*/ 228600 h 228600"/>
              <a:gd name="connsiteX34" fmla="*/ 7443597 w 12020550"/>
              <a:gd name="connsiteY34" fmla="*/ 228600 h 228600"/>
              <a:gd name="connsiteX35" fmla="*/ 7085266 w 12020550"/>
              <a:gd name="connsiteY35" fmla="*/ 228600 h 228600"/>
              <a:gd name="connsiteX36" fmla="*/ 6488049 w 12020550"/>
              <a:gd name="connsiteY36" fmla="*/ 228600 h 228600"/>
              <a:gd name="connsiteX37" fmla="*/ 5771388 w 12020550"/>
              <a:gd name="connsiteY37" fmla="*/ 228600 h 228600"/>
              <a:gd name="connsiteX38" fmla="*/ 5532501 w 12020550"/>
              <a:gd name="connsiteY38" fmla="*/ 228600 h 228600"/>
              <a:gd name="connsiteX39" fmla="*/ 4935284 w 12020550"/>
              <a:gd name="connsiteY39" fmla="*/ 228600 h 228600"/>
              <a:gd name="connsiteX40" fmla="*/ 4457510 w 12020550"/>
              <a:gd name="connsiteY40" fmla="*/ 228600 h 228600"/>
              <a:gd name="connsiteX41" fmla="*/ 3740849 w 12020550"/>
              <a:gd name="connsiteY41" fmla="*/ 228600 h 228600"/>
              <a:gd name="connsiteX42" fmla="*/ 3382518 w 12020550"/>
              <a:gd name="connsiteY42" fmla="*/ 228600 h 228600"/>
              <a:gd name="connsiteX43" fmla="*/ 2665858 w 12020550"/>
              <a:gd name="connsiteY43" fmla="*/ 228600 h 228600"/>
              <a:gd name="connsiteX44" fmla="*/ 2307527 w 12020550"/>
              <a:gd name="connsiteY44" fmla="*/ 228600 h 228600"/>
              <a:gd name="connsiteX45" fmla="*/ 2068640 w 12020550"/>
              <a:gd name="connsiteY45" fmla="*/ 228600 h 228600"/>
              <a:gd name="connsiteX46" fmla="*/ 1471423 w 12020550"/>
              <a:gd name="connsiteY46" fmla="*/ 228600 h 228600"/>
              <a:gd name="connsiteX47" fmla="*/ 635318 w 12020550"/>
              <a:gd name="connsiteY47" fmla="*/ 228600 h 228600"/>
              <a:gd name="connsiteX48" fmla="*/ 38101 w 12020550"/>
              <a:gd name="connsiteY48" fmla="*/ 228600 h 228600"/>
              <a:gd name="connsiteX49" fmla="*/ 0 w 12020550"/>
              <a:gd name="connsiteY49" fmla="*/ 190499 h 228600"/>
              <a:gd name="connsiteX50" fmla="*/ 0 w 1202055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2055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66034" y="-12283"/>
                  <a:pt x="309893" y="32061"/>
                  <a:pt x="396431" y="0"/>
                </a:cubicBezTo>
                <a:cubicBezTo>
                  <a:pt x="482969" y="-32061"/>
                  <a:pt x="704456" y="55787"/>
                  <a:pt x="993649" y="0"/>
                </a:cubicBezTo>
                <a:cubicBezTo>
                  <a:pt x="1282842" y="-55787"/>
                  <a:pt x="1339792" y="952"/>
                  <a:pt x="1590866" y="0"/>
                </a:cubicBezTo>
                <a:cubicBezTo>
                  <a:pt x="1841940" y="-952"/>
                  <a:pt x="2041933" y="20934"/>
                  <a:pt x="2307527" y="0"/>
                </a:cubicBezTo>
                <a:cubicBezTo>
                  <a:pt x="2573121" y="-20934"/>
                  <a:pt x="2558065" y="22785"/>
                  <a:pt x="2785301" y="0"/>
                </a:cubicBezTo>
                <a:cubicBezTo>
                  <a:pt x="3012537" y="-22785"/>
                  <a:pt x="2955661" y="164"/>
                  <a:pt x="3024188" y="0"/>
                </a:cubicBezTo>
                <a:cubicBezTo>
                  <a:pt x="3092715" y="-164"/>
                  <a:pt x="3413149" y="71221"/>
                  <a:pt x="3621405" y="0"/>
                </a:cubicBezTo>
                <a:cubicBezTo>
                  <a:pt x="3829661" y="-71221"/>
                  <a:pt x="4182602" y="82933"/>
                  <a:pt x="4338066" y="0"/>
                </a:cubicBezTo>
                <a:cubicBezTo>
                  <a:pt x="4493530" y="-82933"/>
                  <a:pt x="4667484" y="48455"/>
                  <a:pt x="4935284" y="0"/>
                </a:cubicBezTo>
                <a:cubicBezTo>
                  <a:pt x="5203084" y="-48455"/>
                  <a:pt x="5353742" y="66483"/>
                  <a:pt x="5651945" y="0"/>
                </a:cubicBezTo>
                <a:cubicBezTo>
                  <a:pt x="5950148" y="-66483"/>
                  <a:pt x="6110901" y="26527"/>
                  <a:pt x="6368605" y="0"/>
                </a:cubicBezTo>
                <a:cubicBezTo>
                  <a:pt x="6626309" y="-26527"/>
                  <a:pt x="6627419" y="36472"/>
                  <a:pt x="6726936" y="0"/>
                </a:cubicBezTo>
                <a:cubicBezTo>
                  <a:pt x="6826453" y="-36472"/>
                  <a:pt x="7254345" y="28582"/>
                  <a:pt x="7563040" y="0"/>
                </a:cubicBezTo>
                <a:cubicBezTo>
                  <a:pt x="7871735" y="-28582"/>
                  <a:pt x="7826379" y="11249"/>
                  <a:pt x="7921371" y="0"/>
                </a:cubicBezTo>
                <a:cubicBezTo>
                  <a:pt x="8016363" y="-11249"/>
                  <a:pt x="8347947" y="65021"/>
                  <a:pt x="8518588" y="0"/>
                </a:cubicBezTo>
                <a:cubicBezTo>
                  <a:pt x="8689229" y="-65021"/>
                  <a:pt x="9124429" y="84244"/>
                  <a:pt x="9354692" y="0"/>
                </a:cubicBezTo>
                <a:cubicBezTo>
                  <a:pt x="9584955" y="-84244"/>
                  <a:pt x="9591387" y="6914"/>
                  <a:pt x="9713023" y="0"/>
                </a:cubicBezTo>
                <a:cubicBezTo>
                  <a:pt x="9834659" y="-6914"/>
                  <a:pt x="10046682" y="15392"/>
                  <a:pt x="10310240" y="0"/>
                </a:cubicBezTo>
                <a:cubicBezTo>
                  <a:pt x="10573798" y="-15392"/>
                  <a:pt x="10648872" y="30391"/>
                  <a:pt x="10788014" y="0"/>
                </a:cubicBezTo>
                <a:cubicBezTo>
                  <a:pt x="10927156" y="-30391"/>
                  <a:pt x="11127906" y="9811"/>
                  <a:pt x="11265788" y="0"/>
                </a:cubicBezTo>
                <a:cubicBezTo>
                  <a:pt x="11403670" y="-9811"/>
                  <a:pt x="11630294" y="39208"/>
                  <a:pt x="11982449" y="0"/>
                </a:cubicBezTo>
                <a:cubicBezTo>
                  <a:pt x="12005915" y="136"/>
                  <a:pt x="12025508" y="15903"/>
                  <a:pt x="12020550" y="38101"/>
                </a:cubicBezTo>
                <a:cubicBezTo>
                  <a:pt x="12030129" y="109582"/>
                  <a:pt x="12020232" y="159044"/>
                  <a:pt x="12020550" y="190499"/>
                </a:cubicBezTo>
                <a:cubicBezTo>
                  <a:pt x="12020271" y="208768"/>
                  <a:pt x="12004468" y="227478"/>
                  <a:pt x="11982449" y="228600"/>
                </a:cubicBezTo>
                <a:cubicBezTo>
                  <a:pt x="11790269" y="230783"/>
                  <a:pt x="11630089" y="184625"/>
                  <a:pt x="11385232" y="228600"/>
                </a:cubicBezTo>
                <a:cubicBezTo>
                  <a:pt x="11140375" y="272575"/>
                  <a:pt x="11198398" y="218392"/>
                  <a:pt x="11146345" y="228600"/>
                </a:cubicBezTo>
                <a:cubicBezTo>
                  <a:pt x="11094292" y="238808"/>
                  <a:pt x="10949662" y="200614"/>
                  <a:pt x="10788014" y="228600"/>
                </a:cubicBezTo>
                <a:cubicBezTo>
                  <a:pt x="10626366" y="256586"/>
                  <a:pt x="10411511" y="200637"/>
                  <a:pt x="10310240" y="228600"/>
                </a:cubicBezTo>
                <a:cubicBezTo>
                  <a:pt x="10208969" y="256563"/>
                  <a:pt x="9977607" y="194864"/>
                  <a:pt x="9713023" y="228600"/>
                </a:cubicBezTo>
                <a:cubicBezTo>
                  <a:pt x="9448439" y="262336"/>
                  <a:pt x="9359804" y="212467"/>
                  <a:pt x="9235249" y="228600"/>
                </a:cubicBezTo>
                <a:cubicBezTo>
                  <a:pt x="9110694" y="244733"/>
                  <a:pt x="8958062" y="192113"/>
                  <a:pt x="8757475" y="228600"/>
                </a:cubicBezTo>
                <a:cubicBezTo>
                  <a:pt x="8556888" y="265087"/>
                  <a:pt x="8331172" y="202882"/>
                  <a:pt x="7921371" y="228600"/>
                </a:cubicBezTo>
                <a:cubicBezTo>
                  <a:pt x="7511570" y="254318"/>
                  <a:pt x="7633931" y="187954"/>
                  <a:pt x="7443597" y="228600"/>
                </a:cubicBezTo>
                <a:cubicBezTo>
                  <a:pt x="7253263" y="269246"/>
                  <a:pt x="7160438" y="221587"/>
                  <a:pt x="7085266" y="228600"/>
                </a:cubicBezTo>
                <a:cubicBezTo>
                  <a:pt x="7010094" y="235613"/>
                  <a:pt x="6663169" y="220301"/>
                  <a:pt x="6488049" y="228600"/>
                </a:cubicBezTo>
                <a:cubicBezTo>
                  <a:pt x="6312929" y="236899"/>
                  <a:pt x="6036186" y="217733"/>
                  <a:pt x="5771388" y="228600"/>
                </a:cubicBezTo>
                <a:cubicBezTo>
                  <a:pt x="5506590" y="239467"/>
                  <a:pt x="5644712" y="201205"/>
                  <a:pt x="5532501" y="228600"/>
                </a:cubicBezTo>
                <a:cubicBezTo>
                  <a:pt x="5420290" y="255995"/>
                  <a:pt x="5088293" y="159932"/>
                  <a:pt x="4935284" y="228600"/>
                </a:cubicBezTo>
                <a:cubicBezTo>
                  <a:pt x="4782275" y="297268"/>
                  <a:pt x="4576479" y="220548"/>
                  <a:pt x="4457510" y="228600"/>
                </a:cubicBezTo>
                <a:cubicBezTo>
                  <a:pt x="4338541" y="236652"/>
                  <a:pt x="3984998" y="177473"/>
                  <a:pt x="3740849" y="228600"/>
                </a:cubicBezTo>
                <a:cubicBezTo>
                  <a:pt x="3496700" y="279727"/>
                  <a:pt x="3477299" y="205511"/>
                  <a:pt x="3382518" y="228600"/>
                </a:cubicBezTo>
                <a:cubicBezTo>
                  <a:pt x="3287737" y="251689"/>
                  <a:pt x="2914163" y="157374"/>
                  <a:pt x="2665858" y="228600"/>
                </a:cubicBezTo>
                <a:cubicBezTo>
                  <a:pt x="2417553" y="299826"/>
                  <a:pt x="2379519" y="191369"/>
                  <a:pt x="2307527" y="228600"/>
                </a:cubicBezTo>
                <a:cubicBezTo>
                  <a:pt x="2235535" y="265831"/>
                  <a:pt x="2141913" y="212698"/>
                  <a:pt x="2068640" y="228600"/>
                </a:cubicBezTo>
                <a:cubicBezTo>
                  <a:pt x="1995367" y="244502"/>
                  <a:pt x="1747586" y="195131"/>
                  <a:pt x="1471423" y="228600"/>
                </a:cubicBezTo>
                <a:cubicBezTo>
                  <a:pt x="1195260" y="262069"/>
                  <a:pt x="949974" y="172554"/>
                  <a:pt x="635318" y="228600"/>
                </a:cubicBezTo>
                <a:cubicBezTo>
                  <a:pt x="320663" y="284646"/>
                  <a:pt x="192588" y="157415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2055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441315" y="-66741"/>
                  <a:pt x="510212" y="46223"/>
                  <a:pt x="874205" y="0"/>
                </a:cubicBezTo>
                <a:cubicBezTo>
                  <a:pt x="1238198" y="-46223"/>
                  <a:pt x="1115359" y="15958"/>
                  <a:pt x="1351979" y="0"/>
                </a:cubicBezTo>
                <a:cubicBezTo>
                  <a:pt x="1588599" y="-15958"/>
                  <a:pt x="1480094" y="15536"/>
                  <a:pt x="1590866" y="0"/>
                </a:cubicBezTo>
                <a:cubicBezTo>
                  <a:pt x="1701638" y="-15536"/>
                  <a:pt x="1863227" y="35573"/>
                  <a:pt x="1949197" y="0"/>
                </a:cubicBezTo>
                <a:cubicBezTo>
                  <a:pt x="2035167" y="-35573"/>
                  <a:pt x="2389900" y="3248"/>
                  <a:pt x="2546414" y="0"/>
                </a:cubicBezTo>
                <a:cubicBezTo>
                  <a:pt x="2702928" y="-3248"/>
                  <a:pt x="2726273" y="2505"/>
                  <a:pt x="2904745" y="0"/>
                </a:cubicBezTo>
                <a:cubicBezTo>
                  <a:pt x="3083217" y="-2505"/>
                  <a:pt x="3146697" y="16744"/>
                  <a:pt x="3382518" y="0"/>
                </a:cubicBezTo>
                <a:cubicBezTo>
                  <a:pt x="3618339" y="-16744"/>
                  <a:pt x="3770103" y="2832"/>
                  <a:pt x="4099179" y="0"/>
                </a:cubicBezTo>
                <a:cubicBezTo>
                  <a:pt x="4428255" y="-2832"/>
                  <a:pt x="4472566" y="49654"/>
                  <a:pt x="4696397" y="0"/>
                </a:cubicBezTo>
                <a:cubicBezTo>
                  <a:pt x="4920228" y="-49654"/>
                  <a:pt x="5255300" y="71349"/>
                  <a:pt x="5413058" y="0"/>
                </a:cubicBezTo>
                <a:cubicBezTo>
                  <a:pt x="5570816" y="-71349"/>
                  <a:pt x="5583316" y="1616"/>
                  <a:pt x="5651945" y="0"/>
                </a:cubicBezTo>
                <a:cubicBezTo>
                  <a:pt x="5720574" y="-1616"/>
                  <a:pt x="6156593" y="27405"/>
                  <a:pt x="6368605" y="0"/>
                </a:cubicBezTo>
                <a:cubicBezTo>
                  <a:pt x="6580617" y="-27405"/>
                  <a:pt x="7013949" y="2916"/>
                  <a:pt x="7204710" y="0"/>
                </a:cubicBezTo>
                <a:cubicBezTo>
                  <a:pt x="7395472" y="-2916"/>
                  <a:pt x="7729732" y="5076"/>
                  <a:pt x="7921371" y="0"/>
                </a:cubicBezTo>
                <a:cubicBezTo>
                  <a:pt x="8113010" y="-5076"/>
                  <a:pt x="8174204" y="15635"/>
                  <a:pt x="8399145" y="0"/>
                </a:cubicBezTo>
                <a:cubicBezTo>
                  <a:pt x="8624086" y="-15635"/>
                  <a:pt x="8684112" y="24456"/>
                  <a:pt x="8757475" y="0"/>
                </a:cubicBezTo>
                <a:cubicBezTo>
                  <a:pt x="8830838" y="-24456"/>
                  <a:pt x="9236590" y="68349"/>
                  <a:pt x="9474136" y="0"/>
                </a:cubicBezTo>
                <a:cubicBezTo>
                  <a:pt x="9711682" y="-68349"/>
                  <a:pt x="10068593" y="34125"/>
                  <a:pt x="10310240" y="0"/>
                </a:cubicBezTo>
                <a:cubicBezTo>
                  <a:pt x="10551887" y="-34125"/>
                  <a:pt x="10469853" y="4179"/>
                  <a:pt x="10549127" y="0"/>
                </a:cubicBezTo>
                <a:cubicBezTo>
                  <a:pt x="10628401" y="-4179"/>
                  <a:pt x="10988348" y="66175"/>
                  <a:pt x="11146345" y="0"/>
                </a:cubicBezTo>
                <a:cubicBezTo>
                  <a:pt x="11304342" y="-66175"/>
                  <a:pt x="11330778" y="20623"/>
                  <a:pt x="11385232" y="0"/>
                </a:cubicBezTo>
                <a:cubicBezTo>
                  <a:pt x="11439686" y="-20623"/>
                  <a:pt x="11797102" y="22021"/>
                  <a:pt x="11982449" y="0"/>
                </a:cubicBezTo>
                <a:cubicBezTo>
                  <a:pt x="12007842" y="2714"/>
                  <a:pt x="12017652" y="15203"/>
                  <a:pt x="12020550" y="38101"/>
                </a:cubicBezTo>
                <a:cubicBezTo>
                  <a:pt x="12020975" y="99820"/>
                  <a:pt x="12011764" y="115882"/>
                  <a:pt x="12020550" y="190499"/>
                </a:cubicBezTo>
                <a:cubicBezTo>
                  <a:pt x="12023575" y="210420"/>
                  <a:pt x="12004446" y="228112"/>
                  <a:pt x="11982449" y="228600"/>
                </a:cubicBezTo>
                <a:cubicBezTo>
                  <a:pt x="11626228" y="286049"/>
                  <a:pt x="11429754" y="187267"/>
                  <a:pt x="11146345" y="228600"/>
                </a:cubicBezTo>
                <a:cubicBezTo>
                  <a:pt x="10862936" y="269933"/>
                  <a:pt x="10509083" y="140567"/>
                  <a:pt x="10310240" y="228600"/>
                </a:cubicBezTo>
                <a:cubicBezTo>
                  <a:pt x="10111397" y="316633"/>
                  <a:pt x="9974276" y="203989"/>
                  <a:pt x="9832466" y="228600"/>
                </a:cubicBezTo>
                <a:cubicBezTo>
                  <a:pt x="9690656" y="253211"/>
                  <a:pt x="9337692" y="189834"/>
                  <a:pt x="8996362" y="228600"/>
                </a:cubicBezTo>
                <a:cubicBezTo>
                  <a:pt x="8655032" y="267366"/>
                  <a:pt x="8825836" y="214813"/>
                  <a:pt x="8757475" y="228600"/>
                </a:cubicBezTo>
                <a:cubicBezTo>
                  <a:pt x="8689114" y="242387"/>
                  <a:pt x="8612653" y="218406"/>
                  <a:pt x="8518588" y="228600"/>
                </a:cubicBezTo>
                <a:cubicBezTo>
                  <a:pt x="8424523" y="238794"/>
                  <a:pt x="8266798" y="222357"/>
                  <a:pt x="8040814" y="228600"/>
                </a:cubicBezTo>
                <a:cubicBezTo>
                  <a:pt x="7814830" y="234843"/>
                  <a:pt x="7844153" y="202513"/>
                  <a:pt x="7682484" y="228600"/>
                </a:cubicBezTo>
                <a:cubicBezTo>
                  <a:pt x="7520815" y="254687"/>
                  <a:pt x="7332347" y="205839"/>
                  <a:pt x="7204710" y="228600"/>
                </a:cubicBezTo>
                <a:cubicBezTo>
                  <a:pt x="7077073" y="251361"/>
                  <a:pt x="7009078" y="211741"/>
                  <a:pt x="6846379" y="228600"/>
                </a:cubicBezTo>
                <a:cubicBezTo>
                  <a:pt x="6683680" y="245459"/>
                  <a:pt x="6512829" y="226935"/>
                  <a:pt x="6249162" y="228600"/>
                </a:cubicBezTo>
                <a:cubicBezTo>
                  <a:pt x="5985495" y="230265"/>
                  <a:pt x="6074745" y="214771"/>
                  <a:pt x="6010275" y="228600"/>
                </a:cubicBezTo>
                <a:cubicBezTo>
                  <a:pt x="5945805" y="242429"/>
                  <a:pt x="5666069" y="204491"/>
                  <a:pt x="5532501" y="228600"/>
                </a:cubicBezTo>
                <a:cubicBezTo>
                  <a:pt x="5398933" y="252709"/>
                  <a:pt x="5146863" y="149673"/>
                  <a:pt x="4815840" y="228600"/>
                </a:cubicBezTo>
                <a:cubicBezTo>
                  <a:pt x="4484817" y="307527"/>
                  <a:pt x="4528608" y="188298"/>
                  <a:pt x="4338066" y="228600"/>
                </a:cubicBezTo>
                <a:cubicBezTo>
                  <a:pt x="4147524" y="268902"/>
                  <a:pt x="3905544" y="163736"/>
                  <a:pt x="3621405" y="228600"/>
                </a:cubicBezTo>
                <a:cubicBezTo>
                  <a:pt x="3337266" y="293464"/>
                  <a:pt x="3353861" y="197185"/>
                  <a:pt x="3263075" y="228600"/>
                </a:cubicBezTo>
                <a:cubicBezTo>
                  <a:pt x="3172289" y="260015"/>
                  <a:pt x="2912519" y="190901"/>
                  <a:pt x="2785301" y="228600"/>
                </a:cubicBezTo>
                <a:cubicBezTo>
                  <a:pt x="2658083" y="266299"/>
                  <a:pt x="2324802" y="177460"/>
                  <a:pt x="2188084" y="228600"/>
                </a:cubicBezTo>
                <a:cubicBezTo>
                  <a:pt x="2051366" y="279740"/>
                  <a:pt x="1826245" y="224130"/>
                  <a:pt x="1590866" y="228600"/>
                </a:cubicBezTo>
                <a:cubicBezTo>
                  <a:pt x="1355487" y="233070"/>
                  <a:pt x="1029405" y="171517"/>
                  <a:pt x="874205" y="228600"/>
                </a:cubicBezTo>
                <a:cubicBezTo>
                  <a:pt x="719005" y="285683"/>
                  <a:pt x="360454" y="194694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							Regressão e Correlação, p.</a:t>
            </a:r>
            <a:fld id="{8F8511E7-48A6-4275-A45E-90A3674DD20B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pPr algn="ctr"/>
              <a:t>43</a:t>
            </a:fld>
            <a:endParaRPr lang="pt-BR" sz="1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8F95BAA6-1EBA-5126-D748-7B81E3234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9" y="323850"/>
            <a:ext cx="7096565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Regressão e Correlação</a:t>
            </a:r>
          </a:p>
        </p:txBody>
      </p:sp>
      <p:sp>
        <p:nvSpPr>
          <p:cNvPr id="7" name="Balão de Fala: Oval 6">
            <a:extLst>
              <a:ext uri="{FF2B5EF4-FFF2-40B4-BE49-F238E27FC236}">
                <a16:creationId xmlns:a16="http://schemas.microsoft.com/office/drawing/2014/main" id="{4A3D1E42-8626-C391-C75D-FED3D436B668}"/>
              </a:ext>
            </a:extLst>
          </p:cNvPr>
          <p:cNvSpPr/>
          <p:nvPr/>
        </p:nvSpPr>
        <p:spPr>
          <a:xfrm>
            <a:off x="4857750" y="1317341"/>
            <a:ext cx="6515100" cy="2716397"/>
          </a:xfrm>
          <a:custGeom>
            <a:avLst/>
            <a:gdLst>
              <a:gd name="connsiteX0" fmla="*/ -1617895 w 6515100"/>
              <a:gd name="connsiteY0" fmla="*/ 1061215 h 2716397"/>
              <a:gd name="connsiteX1" fmla="*/ -1203621 w 6515100"/>
              <a:gd name="connsiteY1" fmla="*/ 1026211 h 2716397"/>
              <a:gd name="connsiteX2" fmla="*/ -789347 w 6515100"/>
              <a:gd name="connsiteY2" fmla="*/ 991208 h 2716397"/>
              <a:gd name="connsiteX3" fmla="*/ -357061 w 6515100"/>
              <a:gd name="connsiteY3" fmla="*/ 954682 h 2716397"/>
              <a:gd name="connsiteX4" fmla="*/ 183297 w 6515100"/>
              <a:gd name="connsiteY4" fmla="*/ 909025 h 2716397"/>
              <a:gd name="connsiteX5" fmla="*/ 3399068 w 6515100"/>
              <a:gd name="connsiteY5" fmla="*/ 1282 h 2716397"/>
              <a:gd name="connsiteX6" fmla="*/ 6478723 w 6515100"/>
              <a:gd name="connsiteY6" fmla="*/ 1560608 h 2716397"/>
              <a:gd name="connsiteX7" fmla="*/ 3228221 w 6515100"/>
              <a:gd name="connsiteY7" fmla="*/ 2716342 h 2716397"/>
              <a:gd name="connsiteX8" fmla="*/ 3584 w 6515100"/>
              <a:gd name="connsiteY8" fmla="*/ 1421892 h 2716397"/>
              <a:gd name="connsiteX9" fmla="*/ -504479 w 6515100"/>
              <a:gd name="connsiteY9" fmla="*/ 1308880 h 2716397"/>
              <a:gd name="connsiteX10" fmla="*/ -1077402 w 6515100"/>
              <a:gd name="connsiteY10" fmla="*/ 1181441 h 2716397"/>
              <a:gd name="connsiteX11" fmla="*/ -1617895 w 6515100"/>
              <a:gd name="connsiteY11" fmla="*/ 1061215 h 2716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515100" h="2716397" fill="none" extrusionOk="0">
                <a:moveTo>
                  <a:pt x="-1617895" y="1061215"/>
                </a:moveTo>
                <a:cubicBezTo>
                  <a:pt x="-1535395" y="1048591"/>
                  <a:pt x="-1332057" y="1086435"/>
                  <a:pt x="-1203621" y="1026211"/>
                </a:cubicBezTo>
                <a:cubicBezTo>
                  <a:pt x="-1075185" y="965987"/>
                  <a:pt x="-955788" y="1040246"/>
                  <a:pt x="-789347" y="991208"/>
                </a:cubicBezTo>
                <a:cubicBezTo>
                  <a:pt x="-622906" y="942169"/>
                  <a:pt x="-485708" y="987195"/>
                  <a:pt x="-357061" y="954682"/>
                </a:cubicBezTo>
                <a:cubicBezTo>
                  <a:pt x="-228414" y="922169"/>
                  <a:pt x="22681" y="971217"/>
                  <a:pt x="183297" y="909025"/>
                </a:cubicBezTo>
                <a:cubicBezTo>
                  <a:pt x="721388" y="283569"/>
                  <a:pt x="1825042" y="83121"/>
                  <a:pt x="3399068" y="1282"/>
                </a:cubicBezTo>
                <a:cubicBezTo>
                  <a:pt x="5187173" y="12149"/>
                  <a:pt x="6799184" y="842082"/>
                  <a:pt x="6478723" y="1560608"/>
                </a:cubicBezTo>
                <a:cubicBezTo>
                  <a:pt x="6187021" y="2533598"/>
                  <a:pt x="5190778" y="2914834"/>
                  <a:pt x="3228221" y="2716342"/>
                </a:cubicBezTo>
                <a:cubicBezTo>
                  <a:pt x="1571821" y="2753264"/>
                  <a:pt x="87347" y="2109680"/>
                  <a:pt x="3584" y="1421892"/>
                </a:cubicBezTo>
                <a:cubicBezTo>
                  <a:pt x="-227672" y="1409029"/>
                  <a:pt x="-381363" y="1322317"/>
                  <a:pt x="-504479" y="1308880"/>
                </a:cubicBezTo>
                <a:cubicBezTo>
                  <a:pt x="-627595" y="1295443"/>
                  <a:pt x="-789015" y="1233163"/>
                  <a:pt x="-1077402" y="1181441"/>
                </a:cubicBezTo>
                <a:cubicBezTo>
                  <a:pt x="-1365789" y="1129719"/>
                  <a:pt x="-1408303" y="1075844"/>
                  <a:pt x="-1617895" y="1061215"/>
                </a:cubicBezTo>
                <a:close/>
              </a:path>
              <a:path w="6515100" h="2716397" stroke="0" extrusionOk="0">
                <a:moveTo>
                  <a:pt x="-1617895" y="1061215"/>
                </a:moveTo>
                <a:cubicBezTo>
                  <a:pt x="-1470784" y="1032291"/>
                  <a:pt x="-1368680" y="1054806"/>
                  <a:pt x="-1203621" y="1026211"/>
                </a:cubicBezTo>
                <a:cubicBezTo>
                  <a:pt x="-1038562" y="997616"/>
                  <a:pt x="-925801" y="1048679"/>
                  <a:pt x="-735311" y="986642"/>
                </a:cubicBezTo>
                <a:cubicBezTo>
                  <a:pt x="-544821" y="924605"/>
                  <a:pt x="-488826" y="969503"/>
                  <a:pt x="-248989" y="945551"/>
                </a:cubicBezTo>
                <a:cubicBezTo>
                  <a:pt x="-9152" y="921599"/>
                  <a:pt x="12690" y="953879"/>
                  <a:pt x="183297" y="909025"/>
                </a:cubicBezTo>
                <a:cubicBezTo>
                  <a:pt x="753817" y="542495"/>
                  <a:pt x="2302347" y="-92517"/>
                  <a:pt x="3399068" y="1282"/>
                </a:cubicBezTo>
                <a:cubicBezTo>
                  <a:pt x="5338174" y="-31326"/>
                  <a:pt x="6662085" y="573898"/>
                  <a:pt x="6478723" y="1560608"/>
                </a:cubicBezTo>
                <a:cubicBezTo>
                  <a:pt x="6550864" y="2508780"/>
                  <a:pt x="4803173" y="2666960"/>
                  <a:pt x="3228221" y="2716342"/>
                </a:cubicBezTo>
                <a:cubicBezTo>
                  <a:pt x="1446290" y="2548002"/>
                  <a:pt x="119520" y="2267975"/>
                  <a:pt x="3584" y="1421892"/>
                </a:cubicBezTo>
                <a:cubicBezTo>
                  <a:pt x="-232708" y="1403126"/>
                  <a:pt x="-333806" y="1293968"/>
                  <a:pt x="-520694" y="1305273"/>
                </a:cubicBezTo>
                <a:cubicBezTo>
                  <a:pt x="-707582" y="1316578"/>
                  <a:pt x="-934268" y="1203715"/>
                  <a:pt x="-1044972" y="1188654"/>
                </a:cubicBezTo>
                <a:cubicBezTo>
                  <a:pt x="-1155676" y="1173594"/>
                  <a:pt x="-1363866" y="1067188"/>
                  <a:pt x="-1617895" y="1061215"/>
                </a:cubicBezTo>
                <a:close/>
              </a:path>
            </a:pathLst>
          </a:custGeom>
          <a:solidFill>
            <a:srgbClr val="004900">
              <a:alpha val="73000"/>
            </a:srgb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771817289">
                  <a:prstGeom prst="wedgeEllipseCallout">
                    <a:avLst>
                      <a:gd name="adj1" fmla="val -74833"/>
                      <a:gd name="adj2" fmla="val -1093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0" b="1" dirty="0">
                <a:latin typeface="Cavolini" panose="03000502040302020204" pitchFamily="66" charset="0"/>
                <a:cs typeface="Cavolini" panose="03000502040302020204" pitchFamily="66" charset="0"/>
              </a:rPr>
              <a:t>Como eles sabem???</a:t>
            </a:r>
          </a:p>
        </p:txBody>
      </p:sp>
      <p:sp>
        <p:nvSpPr>
          <p:cNvPr id="8" name="Balão de Fala: Oval 7">
            <a:extLst>
              <a:ext uri="{FF2B5EF4-FFF2-40B4-BE49-F238E27FC236}">
                <a16:creationId xmlns:a16="http://schemas.microsoft.com/office/drawing/2014/main" id="{325F0000-D671-97E8-7159-E0BEA8E4C23D}"/>
              </a:ext>
            </a:extLst>
          </p:cNvPr>
          <p:cNvSpPr/>
          <p:nvPr/>
        </p:nvSpPr>
        <p:spPr>
          <a:xfrm>
            <a:off x="3048000" y="4400550"/>
            <a:ext cx="8801100" cy="2036461"/>
          </a:xfrm>
          <a:custGeom>
            <a:avLst/>
            <a:gdLst>
              <a:gd name="connsiteX0" fmla="*/ 333298 w 8801100"/>
              <a:gd name="connsiteY0" fmla="*/ -1590109 h 2036461"/>
              <a:gd name="connsiteX1" fmla="*/ 749907 w 8801100"/>
              <a:gd name="connsiteY1" fmla="*/ -1393267 h 2036461"/>
              <a:gd name="connsiteX2" fmla="*/ 1132607 w 8801100"/>
              <a:gd name="connsiteY2" fmla="*/ -1212447 h 2036461"/>
              <a:gd name="connsiteX3" fmla="*/ 1650946 w 8801100"/>
              <a:gd name="connsiteY3" fmla="*/ -967538 h 2036461"/>
              <a:gd name="connsiteX4" fmla="*/ 2203196 w 8801100"/>
              <a:gd name="connsiteY4" fmla="*/ -706608 h 2036461"/>
              <a:gd name="connsiteX5" fmla="*/ 2755445 w 8801100"/>
              <a:gd name="connsiteY5" fmla="*/ -445678 h 2036461"/>
              <a:gd name="connsiteX6" fmla="*/ 3307695 w 8801100"/>
              <a:gd name="connsiteY6" fmla="*/ -184747 h 2036461"/>
              <a:gd name="connsiteX7" fmla="*/ 3724304 w 8801100"/>
              <a:gd name="connsiteY7" fmla="*/ 12095 h 2036461"/>
              <a:gd name="connsiteX8" fmla="*/ 5473206 w 8801100"/>
              <a:gd name="connsiteY8" fmla="*/ 30713 h 2036461"/>
              <a:gd name="connsiteX9" fmla="*/ 5624073 w 8801100"/>
              <a:gd name="connsiteY9" fmla="*/ 1996313 h 2036461"/>
              <a:gd name="connsiteX10" fmla="*/ 3819900 w 8801100"/>
              <a:gd name="connsiteY10" fmla="*/ 2027559 h 2036461"/>
              <a:gd name="connsiteX11" fmla="*/ 2144651 w 8801100"/>
              <a:gd name="connsiteY11" fmla="*/ 143974 h 2036461"/>
              <a:gd name="connsiteX12" fmla="*/ 1746153 w 8801100"/>
              <a:gd name="connsiteY12" fmla="*/ -237524 h 2036461"/>
              <a:gd name="connsiteX13" fmla="*/ 1420110 w 8801100"/>
              <a:gd name="connsiteY13" fmla="*/ -549659 h 2036461"/>
              <a:gd name="connsiteX14" fmla="*/ 1021612 w 8801100"/>
              <a:gd name="connsiteY14" fmla="*/ -931157 h 2036461"/>
              <a:gd name="connsiteX15" fmla="*/ 695569 w 8801100"/>
              <a:gd name="connsiteY15" fmla="*/ -1243292 h 2036461"/>
              <a:gd name="connsiteX16" fmla="*/ 333298 w 8801100"/>
              <a:gd name="connsiteY16" fmla="*/ -1590109 h 2036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801100" h="2036461" fill="none" extrusionOk="0">
                <a:moveTo>
                  <a:pt x="333298" y="-1590109"/>
                </a:moveTo>
                <a:cubicBezTo>
                  <a:pt x="460915" y="-1556996"/>
                  <a:pt x="617890" y="-1412807"/>
                  <a:pt x="749907" y="-1393267"/>
                </a:cubicBezTo>
                <a:cubicBezTo>
                  <a:pt x="881924" y="-1373727"/>
                  <a:pt x="1008976" y="-1258629"/>
                  <a:pt x="1132607" y="-1212447"/>
                </a:cubicBezTo>
                <a:cubicBezTo>
                  <a:pt x="1256238" y="-1166265"/>
                  <a:pt x="1406305" y="-1068279"/>
                  <a:pt x="1650946" y="-967538"/>
                </a:cubicBezTo>
                <a:cubicBezTo>
                  <a:pt x="1895587" y="-866797"/>
                  <a:pt x="1938323" y="-823703"/>
                  <a:pt x="2203196" y="-706608"/>
                </a:cubicBezTo>
                <a:cubicBezTo>
                  <a:pt x="2468069" y="-589513"/>
                  <a:pt x="2532117" y="-471175"/>
                  <a:pt x="2755445" y="-445678"/>
                </a:cubicBezTo>
                <a:cubicBezTo>
                  <a:pt x="2978773" y="-420181"/>
                  <a:pt x="3158758" y="-174521"/>
                  <a:pt x="3307695" y="-184747"/>
                </a:cubicBezTo>
                <a:cubicBezTo>
                  <a:pt x="3456632" y="-194973"/>
                  <a:pt x="3565930" y="-25703"/>
                  <a:pt x="3724304" y="12095"/>
                </a:cubicBezTo>
                <a:cubicBezTo>
                  <a:pt x="4371628" y="-35701"/>
                  <a:pt x="5010983" y="47058"/>
                  <a:pt x="5473206" y="30713"/>
                </a:cubicBezTo>
                <a:cubicBezTo>
                  <a:pt x="9775656" y="440694"/>
                  <a:pt x="9868540" y="1704853"/>
                  <a:pt x="5624073" y="1996313"/>
                </a:cubicBezTo>
                <a:cubicBezTo>
                  <a:pt x="5006816" y="2159014"/>
                  <a:pt x="4535706" y="2013435"/>
                  <a:pt x="3819900" y="2027559"/>
                </a:cubicBezTo>
                <a:cubicBezTo>
                  <a:pt x="-510991" y="1954137"/>
                  <a:pt x="-1745984" y="675029"/>
                  <a:pt x="2144651" y="143974"/>
                </a:cubicBezTo>
                <a:cubicBezTo>
                  <a:pt x="1945988" y="27608"/>
                  <a:pt x="1887451" y="-193544"/>
                  <a:pt x="1746153" y="-237524"/>
                </a:cubicBezTo>
                <a:cubicBezTo>
                  <a:pt x="1604856" y="-281505"/>
                  <a:pt x="1582360" y="-468551"/>
                  <a:pt x="1420110" y="-549659"/>
                </a:cubicBezTo>
                <a:cubicBezTo>
                  <a:pt x="1257860" y="-630766"/>
                  <a:pt x="1222885" y="-815277"/>
                  <a:pt x="1021612" y="-931157"/>
                </a:cubicBezTo>
                <a:cubicBezTo>
                  <a:pt x="820340" y="-1047038"/>
                  <a:pt x="887487" y="-1131982"/>
                  <a:pt x="695569" y="-1243292"/>
                </a:cubicBezTo>
                <a:cubicBezTo>
                  <a:pt x="503651" y="-1354601"/>
                  <a:pt x="455338" y="-1478463"/>
                  <a:pt x="333298" y="-1590109"/>
                </a:cubicBezTo>
                <a:close/>
              </a:path>
              <a:path w="8801100" h="2036461" stroke="0" extrusionOk="0">
                <a:moveTo>
                  <a:pt x="333298" y="-1590109"/>
                </a:moveTo>
                <a:cubicBezTo>
                  <a:pt x="501115" y="-1541733"/>
                  <a:pt x="610324" y="-1455021"/>
                  <a:pt x="749907" y="-1393267"/>
                </a:cubicBezTo>
                <a:cubicBezTo>
                  <a:pt x="889490" y="-1331513"/>
                  <a:pt x="1073873" y="-1187371"/>
                  <a:pt x="1268247" y="-1148358"/>
                </a:cubicBezTo>
                <a:cubicBezTo>
                  <a:pt x="1462621" y="-1109345"/>
                  <a:pt x="1687714" y="-932070"/>
                  <a:pt x="1820496" y="-887428"/>
                </a:cubicBezTo>
                <a:cubicBezTo>
                  <a:pt x="1953278" y="-842786"/>
                  <a:pt x="2181782" y="-695674"/>
                  <a:pt x="2338836" y="-642520"/>
                </a:cubicBezTo>
                <a:cubicBezTo>
                  <a:pt x="2495890" y="-589366"/>
                  <a:pt x="2598936" y="-488246"/>
                  <a:pt x="2721535" y="-461700"/>
                </a:cubicBezTo>
                <a:cubicBezTo>
                  <a:pt x="2844134" y="-435154"/>
                  <a:pt x="3005483" y="-316422"/>
                  <a:pt x="3205965" y="-232813"/>
                </a:cubicBezTo>
                <a:cubicBezTo>
                  <a:pt x="3406447" y="-149204"/>
                  <a:pt x="3438668" y="-49651"/>
                  <a:pt x="3724304" y="12095"/>
                </a:cubicBezTo>
                <a:cubicBezTo>
                  <a:pt x="4440226" y="77742"/>
                  <a:pt x="4899394" y="80944"/>
                  <a:pt x="5473206" y="30713"/>
                </a:cubicBezTo>
                <a:cubicBezTo>
                  <a:pt x="9465112" y="333553"/>
                  <a:pt x="9898619" y="1851002"/>
                  <a:pt x="5624073" y="1996313"/>
                </a:cubicBezTo>
                <a:cubicBezTo>
                  <a:pt x="5034232" y="2048483"/>
                  <a:pt x="4439235" y="2078032"/>
                  <a:pt x="3819900" y="2027559"/>
                </a:cubicBezTo>
                <a:cubicBezTo>
                  <a:pt x="-391187" y="2098859"/>
                  <a:pt x="-1487547" y="736175"/>
                  <a:pt x="2144651" y="143974"/>
                </a:cubicBezTo>
                <a:cubicBezTo>
                  <a:pt x="2029927" y="54064"/>
                  <a:pt x="1928837" y="-119433"/>
                  <a:pt x="1836721" y="-150820"/>
                </a:cubicBezTo>
                <a:cubicBezTo>
                  <a:pt x="1744605" y="-182207"/>
                  <a:pt x="1596721" y="-470366"/>
                  <a:pt x="1438223" y="-532318"/>
                </a:cubicBezTo>
                <a:cubicBezTo>
                  <a:pt x="1279725" y="-594270"/>
                  <a:pt x="1226887" y="-764567"/>
                  <a:pt x="1094066" y="-861794"/>
                </a:cubicBezTo>
                <a:cubicBezTo>
                  <a:pt x="961245" y="-959021"/>
                  <a:pt x="939772" y="-1075922"/>
                  <a:pt x="731796" y="-1208611"/>
                </a:cubicBezTo>
                <a:cubicBezTo>
                  <a:pt x="523820" y="-1341300"/>
                  <a:pt x="527223" y="-1416641"/>
                  <a:pt x="333298" y="-1590109"/>
                </a:cubicBezTo>
                <a:close/>
              </a:path>
            </a:pathLst>
          </a:custGeom>
          <a:solidFill>
            <a:srgbClr val="002060">
              <a:alpha val="73000"/>
            </a:srgb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771817289">
                  <a:prstGeom prst="wedgeEllipseCallout">
                    <a:avLst>
                      <a:gd name="adj1" fmla="val -46213"/>
                      <a:gd name="adj2" fmla="val -12808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Eles não sabem! Eles </a:t>
            </a:r>
            <a:r>
              <a:rPr lang="pt-BR" sz="54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ESTIMAM!</a:t>
            </a:r>
          </a:p>
        </p:txBody>
      </p:sp>
    </p:spTree>
    <p:extLst>
      <p:ext uri="{BB962C8B-B14F-4D97-AF65-F5344CB8AC3E}">
        <p14:creationId xmlns:p14="http://schemas.microsoft.com/office/powerpoint/2010/main" val="275929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76200" y="6573252"/>
            <a:ext cx="12020550" cy="228600"/>
          </a:xfrm>
          <a:custGeom>
            <a:avLst/>
            <a:gdLst>
              <a:gd name="connsiteX0" fmla="*/ 0 w 12020550"/>
              <a:gd name="connsiteY0" fmla="*/ 38101 h 228600"/>
              <a:gd name="connsiteX1" fmla="*/ 38101 w 12020550"/>
              <a:gd name="connsiteY1" fmla="*/ 0 h 228600"/>
              <a:gd name="connsiteX2" fmla="*/ 396431 w 12020550"/>
              <a:gd name="connsiteY2" fmla="*/ 0 h 228600"/>
              <a:gd name="connsiteX3" fmla="*/ 993649 w 12020550"/>
              <a:gd name="connsiteY3" fmla="*/ 0 h 228600"/>
              <a:gd name="connsiteX4" fmla="*/ 1590866 w 12020550"/>
              <a:gd name="connsiteY4" fmla="*/ 0 h 228600"/>
              <a:gd name="connsiteX5" fmla="*/ 2307527 w 12020550"/>
              <a:gd name="connsiteY5" fmla="*/ 0 h 228600"/>
              <a:gd name="connsiteX6" fmla="*/ 2785301 w 12020550"/>
              <a:gd name="connsiteY6" fmla="*/ 0 h 228600"/>
              <a:gd name="connsiteX7" fmla="*/ 3024188 w 12020550"/>
              <a:gd name="connsiteY7" fmla="*/ 0 h 228600"/>
              <a:gd name="connsiteX8" fmla="*/ 3621405 w 12020550"/>
              <a:gd name="connsiteY8" fmla="*/ 0 h 228600"/>
              <a:gd name="connsiteX9" fmla="*/ 4338066 w 12020550"/>
              <a:gd name="connsiteY9" fmla="*/ 0 h 228600"/>
              <a:gd name="connsiteX10" fmla="*/ 4935284 w 12020550"/>
              <a:gd name="connsiteY10" fmla="*/ 0 h 228600"/>
              <a:gd name="connsiteX11" fmla="*/ 5651945 w 12020550"/>
              <a:gd name="connsiteY11" fmla="*/ 0 h 228600"/>
              <a:gd name="connsiteX12" fmla="*/ 6368605 w 12020550"/>
              <a:gd name="connsiteY12" fmla="*/ 0 h 228600"/>
              <a:gd name="connsiteX13" fmla="*/ 6726936 w 12020550"/>
              <a:gd name="connsiteY13" fmla="*/ 0 h 228600"/>
              <a:gd name="connsiteX14" fmla="*/ 7563040 w 12020550"/>
              <a:gd name="connsiteY14" fmla="*/ 0 h 228600"/>
              <a:gd name="connsiteX15" fmla="*/ 7921371 w 12020550"/>
              <a:gd name="connsiteY15" fmla="*/ 0 h 228600"/>
              <a:gd name="connsiteX16" fmla="*/ 8518588 w 12020550"/>
              <a:gd name="connsiteY16" fmla="*/ 0 h 228600"/>
              <a:gd name="connsiteX17" fmla="*/ 9354692 w 12020550"/>
              <a:gd name="connsiteY17" fmla="*/ 0 h 228600"/>
              <a:gd name="connsiteX18" fmla="*/ 9713023 w 12020550"/>
              <a:gd name="connsiteY18" fmla="*/ 0 h 228600"/>
              <a:gd name="connsiteX19" fmla="*/ 10310240 w 12020550"/>
              <a:gd name="connsiteY19" fmla="*/ 0 h 228600"/>
              <a:gd name="connsiteX20" fmla="*/ 10788014 w 12020550"/>
              <a:gd name="connsiteY20" fmla="*/ 0 h 228600"/>
              <a:gd name="connsiteX21" fmla="*/ 11265788 w 12020550"/>
              <a:gd name="connsiteY21" fmla="*/ 0 h 228600"/>
              <a:gd name="connsiteX22" fmla="*/ 11982449 w 12020550"/>
              <a:gd name="connsiteY22" fmla="*/ 0 h 228600"/>
              <a:gd name="connsiteX23" fmla="*/ 12020550 w 12020550"/>
              <a:gd name="connsiteY23" fmla="*/ 38101 h 228600"/>
              <a:gd name="connsiteX24" fmla="*/ 12020550 w 12020550"/>
              <a:gd name="connsiteY24" fmla="*/ 190499 h 228600"/>
              <a:gd name="connsiteX25" fmla="*/ 11982449 w 12020550"/>
              <a:gd name="connsiteY25" fmla="*/ 228600 h 228600"/>
              <a:gd name="connsiteX26" fmla="*/ 11385232 w 12020550"/>
              <a:gd name="connsiteY26" fmla="*/ 228600 h 228600"/>
              <a:gd name="connsiteX27" fmla="*/ 11146345 w 12020550"/>
              <a:gd name="connsiteY27" fmla="*/ 228600 h 228600"/>
              <a:gd name="connsiteX28" fmla="*/ 10788014 w 12020550"/>
              <a:gd name="connsiteY28" fmla="*/ 228600 h 228600"/>
              <a:gd name="connsiteX29" fmla="*/ 10310240 w 12020550"/>
              <a:gd name="connsiteY29" fmla="*/ 228600 h 228600"/>
              <a:gd name="connsiteX30" fmla="*/ 9713023 w 12020550"/>
              <a:gd name="connsiteY30" fmla="*/ 228600 h 228600"/>
              <a:gd name="connsiteX31" fmla="*/ 9235249 w 12020550"/>
              <a:gd name="connsiteY31" fmla="*/ 228600 h 228600"/>
              <a:gd name="connsiteX32" fmla="*/ 8757475 w 12020550"/>
              <a:gd name="connsiteY32" fmla="*/ 228600 h 228600"/>
              <a:gd name="connsiteX33" fmla="*/ 7921371 w 12020550"/>
              <a:gd name="connsiteY33" fmla="*/ 228600 h 228600"/>
              <a:gd name="connsiteX34" fmla="*/ 7443597 w 12020550"/>
              <a:gd name="connsiteY34" fmla="*/ 228600 h 228600"/>
              <a:gd name="connsiteX35" fmla="*/ 7085266 w 12020550"/>
              <a:gd name="connsiteY35" fmla="*/ 228600 h 228600"/>
              <a:gd name="connsiteX36" fmla="*/ 6488049 w 12020550"/>
              <a:gd name="connsiteY36" fmla="*/ 228600 h 228600"/>
              <a:gd name="connsiteX37" fmla="*/ 5771388 w 12020550"/>
              <a:gd name="connsiteY37" fmla="*/ 228600 h 228600"/>
              <a:gd name="connsiteX38" fmla="*/ 5532501 w 12020550"/>
              <a:gd name="connsiteY38" fmla="*/ 228600 h 228600"/>
              <a:gd name="connsiteX39" fmla="*/ 4935284 w 12020550"/>
              <a:gd name="connsiteY39" fmla="*/ 228600 h 228600"/>
              <a:gd name="connsiteX40" fmla="*/ 4457510 w 12020550"/>
              <a:gd name="connsiteY40" fmla="*/ 228600 h 228600"/>
              <a:gd name="connsiteX41" fmla="*/ 3740849 w 12020550"/>
              <a:gd name="connsiteY41" fmla="*/ 228600 h 228600"/>
              <a:gd name="connsiteX42" fmla="*/ 3382518 w 12020550"/>
              <a:gd name="connsiteY42" fmla="*/ 228600 h 228600"/>
              <a:gd name="connsiteX43" fmla="*/ 2665858 w 12020550"/>
              <a:gd name="connsiteY43" fmla="*/ 228600 h 228600"/>
              <a:gd name="connsiteX44" fmla="*/ 2307527 w 12020550"/>
              <a:gd name="connsiteY44" fmla="*/ 228600 h 228600"/>
              <a:gd name="connsiteX45" fmla="*/ 2068640 w 12020550"/>
              <a:gd name="connsiteY45" fmla="*/ 228600 h 228600"/>
              <a:gd name="connsiteX46" fmla="*/ 1471423 w 12020550"/>
              <a:gd name="connsiteY46" fmla="*/ 228600 h 228600"/>
              <a:gd name="connsiteX47" fmla="*/ 635318 w 12020550"/>
              <a:gd name="connsiteY47" fmla="*/ 228600 h 228600"/>
              <a:gd name="connsiteX48" fmla="*/ 38101 w 12020550"/>
              <a:gd name="connsiteY48" fmla="*/ 228600 h 228600"/>
              <a:gd name="connsiteX49" fmla="*/ 0 w 12020550"/>
              <a:gd name="connsiteY49" fmla="*/ 190499 h 228600"/>
              <a:gd name="connsiteX50" fmla="*/ 0 w 1202055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2055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66034" y="-12283"/>
                  <a:pt x="309893" y="32061"/>
                  <a:pt x="396431" y="0"/>
                </a:cubicBezTo>
                <a:cubicBezTo>
                  <a:pt x="482969" y="-32061"/>
                  <a:pt x="704456" y="55787"/>
                  <a:pt x="993649" y="0"/>
                </a:cubicBezTo>
                <a:cubicBezTo>
                  <a:pt x="1282842" y="-55787"/>
                  <a:pt x="1339792" y="952"/>
                  <a:pt x="1590866" y="0"/>
                </a:cubicBezTo>
                <a:cubicBezTo>
                  <a:pt x="1841940" y="-952"/>
                  <a:pt x="2041933" y="20934"/>
                  <a:pt x="2307527" y="0"/>
                </a:cubicBezTo>
                <a:cubicBezTo>
                  <a:pt x="2573121" y="-20934"/>
                  <a:pt x="2558065" y="22785"/>
                  <a:pt x="2785301" y="0"/>
                </a:cubicBezTo>
                <a:cubicBezTo>
                  <a:pt x="3012537" y="-22785"/>
                  <a:pt x="2955661" y="164"/>
                  <a:pt x="3024188" y="0"/>
                </a:cubicBezTo>
                <a:cubicBezTo>
                  <a:pt x="3092715" y="-164"/>
                  <a:pt x="3413149" y="71221"/>
                  <a:pt x="3621405" y="0"/>
                </a:cubicBezTo>
                <a:cubicBezTo>
                  <a:pt x="3829661" y="-71221"/>
                  <a:pt x="4182602" y="82933"/>
                  <a:pt x="4338066" y="0"/>
                </a:cubicBezTo>
                <a:cubicBezTo>
                  <a:pt x="4493530" y="-82933"/>
                  <a:pt x="4667484" y="48455"/>
                  <a:pt x="4935284" y="0"/>
                </a:cubicBezTo>
                <a:cubicBezTo>
                  <a:pt x="5203084" y="-48455"/>
                  <a:pt x="5353742" y="66483"/>
                  <a:pt x="5651945" y="0"/>
                </a:cubicBezTo>
                <a:cubicBezTo>
                  <a:pt x="5950148" y="-66483"/>
                  <a:pt x="6110901" y="26527"/>
                  <a:pt x="6368605" y="0"/>
                </a:cubicBezTo>
                <a:cubicBezTo>
                  <a:pt x="6626309" y="-26527"/>
                  <a:pt x="6627419" y="36472"/>
                  <a:pt x="6726936" y="0"/>
                </a:cubicBezTo>
                <a:cubicBezTo>
                  <a:pt x="6826453" y="-36472"/>
                  <a:pt x="7254345" y="28582"/>
                  <a:pt x="7563040" y="0"/>
                </a:cubicBezTo>
                <a:cubicBezTo>
                  <a:pt x="7871735" y="-28582"/>
                  <a:pt x="7826379" y="11249"/>
                  <a:pt x="7921371" y="0"/>
                </a:cubicBezTo>
                <a:cubicBezTo>
                  <a:pt x="8016363" y="-11249"/>
                  <a:pt x="8347947" y="65021"/>
                  <a:pt x="8518588" y="0"/>
                </a:cubicBezTo>
                <a:cubicBezTo>
                  <a:pt x="8689229" y="-65021"/>
                  <a:pt x="9124429" y="84244"/>
                  <a:pt x="9354692" y="0"/>
                </a:cubicBezTo>
                <a:cubicBezTo>
                  <a:pt x="9584955" y="-84244"/>
                  <a:pt x="9591387" y="6914"/>
                  <a:pt x="9713023" y="0"/>
                </a:cubicBezTo>
                <a:cubicBezTo>
                  <a:pt x="9834659" y="-6914"/>
                  <a:pt x="10046682" y="15392"/>
                  <a:pt x="10310240" y="0"/>
                </a:cubicBezTo>
                <a:cubicBezTo>
                  <a:pt x="10573798" y="-15392"/>
                  <a:pt x="10648872" y="30391"/>
                  <a:pt x="10788014" y="0"/>
                </a:cubicBezTo>
                <a:cubicBezTo>
                  <a:pt x="10927156" y="-30391"/>
                  <a:pt x="11127906" y="9811"/>
                  <a:pt x="11265788" y="0"/>
                </a:cubicBezTo>
                <a:cubicBezTo>
                  <a:pt x="11403670" y="-9811"/>
                  <a:pt x="11630294" y="39208"/>
                  <a:pt x="11982449" y="0"/>
                </a:cubicBezTo>
                <a:cubicBezTo>
                  <a:pt x="12005915" y="136"/>
                  <a:pt x="12025508" y="15903"/>
                  <a:pt x="12020550" y="38101"/>
                </a:cubicBezTo>
                <a:cubicBezTo>
                  <a:pt x="12030129" y="109582"/>
                  <a:pt x="12020232" y="159044"/>
                  <a:pt x="12020550" y="190499"/>
                </a:cubicBezTo>
                <a:cubicBezTo>
                  <a:pt x="12020271" y="208768"/>
                  <a:pt x="12004468" y="227478"/>
                  <a:pt x="11982449" y="228600"/>
                </a:cubicBezTo>
                <a:cubicBezTo>
                  <a:pt x="11790269" y="230783"/>
                  <a:pt x="11630089" y="184625"/>
                  <a:pt x="11385232" y="228600"/>
                </a:cubicBezTo>
                <a:cubicBezTo>
                  <a:pt x="11140375" y="272575"/>
                  <a:pt x="11198398" y="218392"/>
                  <a:pt x="11146345" y="228600"/>
                </a:cubicBezTo>
                <a:cubicBezTo>
                  <a:pt x="11094292" y="238808"/>
                  <a:pt x="10949662" y="200614"/>
                  <a:pt x="10788014" y="228600"/>
                </a:cubicBezTo>
                <a:cubicBezTo>
                  <a:pt x="10626366" y="256586"/>
                  <a:pt x="10411511" y="200637"/>
                  <a:pt x="10310240" y="228600"/>
                </a:cubicBezTo>
                <a:cubicBezTo>
                  <a:pt x="10208969" y="256563"/>
                  <a:pt x="9977607" y="194864"/>
                  <a:pt x="9713023" y="228600"/>
                </a:cubicBezTo>
                <a:cubicBezTo>
                  <a:pt x="9448439" y="262336"/>
                  <a:pt x="9359804" y="212467"/>
                  <a:pt x="9235249" y="228600"/>
                </a:cubicBezTo>
                <a:cubicBezTo>
                  <a:pt x="9110694" y="244733"/>
                  <a:pt x="8958062" y="192113"/>
                  <a:pt x="8757475" y="228600"/>
                </a:cubicBezTo>
                <a:cubicBezTo>
                  <a:pt x="8556888" y="265087"/>
                  <a:pt x="8331172" y="202882"/>
                  <a:pt x="7921371" y="228600"/>
                </a:cubicBezTo>
                <a:cubicBezTo>
                  <a:pt x="7511570" y="254318"/>
                  <a:pt x="7633931" y="187954"/>
                  <a:pt x="7443597" y="228600"/>
                </a:cubicBezTo>
                <a:cubicBezTo>
                  <a:pt x="7253263" y="269246"/>
                  <a:pt x="7160438" y="221587"/>
                  <a:pt x="7085266" y="228600"/>
                </a:cubicBezTo>
                <a:cubicBezTo>
                  <a:pt x="7010094" y="235613"/>
                  <a:pt x="6663169" y="220301"/>
                  <a:pt x="6488049" y="228600"/>
                </a:cubicBezTo>
                <a:cubicBezTo>
                  <a:pt x="6312929" y="236899"/>
                  <a:pt x="6036186" y="217733"/>
                  <a:pt x="5771388" y="228600"/>
                </a:cubicBezTo>
                <a:cubicBezTo>
                  <a:pt x="5506590" y="239467"/>
                  <a:pt x="5644712" y="201205"/>
                  <a:pt x="5532501" y="228600"/>
                </a:cubicBezTo>
                <a:cubicBezTo>
                  <a:pt x="5420290" y="255995"/>
                  <a:pt x="5088293" y="159932"/>
                  <a:pt x="4935284" y="228600"/>
                </a:cubicBezTo>
                <a:cubicBezTo>
                  <a:pt x="4782275" y="297268"/>
                  <a:pt x="4576479" y="220548"/>
                  <a:pt x="4457510" y="228600"/>
                </a:cubicBezTo>
                <a:cubicBezTo>
                  <a:pt x="4338541" y="236652"/>
                  <a:pt x="3984998" y="177473"/>
                  <a:pt x="3740849" y="228600"/>
                </a:cubicBezTo>
                <a:cubicBezTo>
                  <a:pt x="3496700" y="279727"/>
                  <a:pt x="3477299" y="205511"/>
                  <a:pt x="3382518" y="228600"/>
                </a:cubicBezTo>
                <a:cubicBezTo>
                  <a:pt x="3287737" y="251689"/>
                  <a:pt x="2914163" y="157374"/>
                  <a:pt x="2665858" y="228600"/>
                </a:cubicBezTo>
                <a:cubicBezTo>
                  <a:pt x="2417553" y="299826"/>
                  <a:pt x="2379519" y="191369"/>
                  <a:pt x="2307527" y="228600"/>
                </a:cubicBezTo>
                <a:cubicBezTo>
                  <a:pt x="2235535" y="265831"/>
                  <a:pt x="2141913" y="212698"/>
                  <a:pt x="2068640" y="228600"/>
                </a:cubicBezTo>
                <a:cubicBezTo>
                  <a:pt x="1995367" y="244502"/>
                  <a:pt x="1747586" y="195131"/>
                  <a:pt x="1471423" y="228600"/>
                </a:cubicBezTo>
                <a:cubicBezTo>
                  <a:pt x="1195260" y="262069"/>
                  <a:pt x="949974" y="172554"/>
                  <a:pt x="635318" y="228600"/>
                </a:cubicBezTo>
                <a:cubicBezTo>
                  <a:pt x="320663" y="284646"/>
                  <a:pt x="192588" y="157415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2055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441315" y="-66741"/>
                  <a:pt x="510212" y="46223"/>
                  <a:pt x="874205" y="0"/>
                </a:cubicBezTo>
                <a:cubicBezTo>
                  <a:pt x="1238198" y="-46223"/>
                  <a:pt x="1115359" y="15958"/>
                  <a:pt x="1351979" y="0"/>
                </a:cubicBezTo>
                <a:cubicBezTo>
                  <a:pt x="1588599" y="-15958"/>
                  <a:pt x="1480094" y="15536"/>
                  <a:pt x="1590866" y="0"/>
                </a:cubicBezTo>
                <a:cubicBezTo>
                  <a:pt x="1701638" y="-15536"/>
                  <a:pt x="1863227" y="35573"/>
                  <a:pt x="1949197" y="0"/>
                </a:cubicBezTo>
                <a:cubicBezTo>
                  <a:pt x="2035167" y="-35573"/>
                  <a:pt x="2389900" y="3248"/>
                  <a:pt x="2546414" y="0"/>
                </a:cubicBezTo>
                <a:cubicBezTo>
                  <a:pt x="2702928" y="-3248"/>
                  <a:pt x="2726273" y="2505"/>
                  <a:pt x="2904745" y="0"/>
                </a:cubicBezTo>
                <a:cubicBezTo>
                  <a:pt x="3083217" y="-2505"/>
                  <a:pt x="3146697" y="16744"/>
                  <a:pt x="3382518" y="0"/>
                </a:cubicBezTo>
                <a:cubicBezTo>
                  <a:pt x="3618339" y="-16744"/>
                  <a:pt x="3770103" y="2832"/>
                  <a:pt x="4099179" y="0"/>
                </a:cubicBezTo>
                <a:cubicBezTo>
                  <a:pt x="4428255" y="-2832"/>
                  <a:pt x="4472566" y="49654"/>
                  <a:pt x="4696397" y="0"/>
                </a:cubicBezTo>
                <a:cubicBezTo>
                  <a:pt x="4920228" y="-49654"/>
                  <a:pt x="5255300" y="71349"/>
                  <a:pt x="5413058" y="0"/>
                </a:cubicBezTo>
                <a:cubicBezTo>
                  <a:pt x="5570816" y="-71349"/>
                  <a:pt x="5583316" y="1616"/>
                  <a:pt x="5651945" y="0"/>
                </a:cubicBezTo>
                <a:cubicBezTo>
                  <a:pt x="5720574" y="-1616"/>
                  <a:pt x="6156593" y="27405"/>
                  <a:pt x="6368605" y="0"/>
                </a:cubicBezTo>
                <a:cubicBezTo>
                  <a:pt x="6580617" y="-27405"/>
                  <a:pt x="7013949" y="2916"/>
                  <a:pt x="7204710" y="0"/>
                </a:cubicBezTo>
                <a:cubicBezTo>
                  <a:pt x="7395472" y="-2916"/>
                  <a:pt x="7729732" y="5076"/>
                  <a:pt x="7921371" y="0"/>
                </a:cubicBezTo>
                <a:cubicBezTo>
                  <a:pt x="8113010" y="-5076"/>
                  <a:pt x="8174204" y="15635"/>
                  <a:pt x="8399145" y="0"/>
                </a:cubicBezTo>
                <a:cubicBezTo>
                  <a:pt x="8624086" y="-15635"/>
                  <a:pt x="8684112" y="24456"/>
                  <a:pt x="8757475" y="0"/>
                </a:cubicBezTo>
                <a:cubicBezTo>
                  <a:pt x="8830838" y="-24456"/>
                  <a:pt x="9236590" y="68349"/>
                  <a:pt x="9474136" y="0"/>
                </a:cubicBezTo>
                <a:cubicBezTo>
                  <a:pt x="9711682" y="-68349"/>
                  <a:pt x="10068593" y="34125"/>
                  <a:pt x="10310240" y="0"/>
                </a:cubicBezTo>
                <a:cubicBezTo>
                  <a:pt x="10551887" y="-34125"/>
                  <a:pt x="10469853" y="4179"/>
                  <a:pt x="10549127" y="0"/>
                </a:cubicBezTo>
                <a:cubicBezTo>
                  <a:pt x="10628401" y="-4179"/>
                  <a:pt x="10988348" y="66175"/>
                  <a:pt x="11146345" y="0"/>
                </a:cubicBezTo>
                <a:cubicBezTo>
                  <a:pt x="11304342" y="-66175"/>
                  <a:pt x="11330778" y="20623"/>
                  <a:pt x="11385232" y="0"/>
                </a:cubicBezTo>
                <a:cubicBezTo>
                  <a:pt x="11439686" y="-20623"/>
                  <a:pt x="11797102" y="22021"/>
                  <a:pt x="11982449" y="0"/>
                </a:cubicBezTo>
                <a:cubicBezTo>
                  <a:pt x="12007842" y="2714"/>
                  <a:pt x="12017652" y="15203"/>
                  <a:pt x="12020550" y="38101"/>
                </a:cubicBezTo>
                <a:cubicBezTo>
                  <a:pt x="12020975" y="99820"/>
                  <a:pt x="12011764" y="115882"/>
                  <a:pt x="12020550" y="190499"/>
                </a:cubicBezTo>
                <a:cubicBezTo>
                  <a:pt x="12023575" y="210420"/>
                  <a:pt x="12004446" y="228112"/>
                  <a:pt x="11982449" y="228600"/>
                </a:cubicBezTo>
                <a:cubicBezTo>
                  <a:pt x="11626228" y="286049"/>
                  <a:pt x="11429754" y="187267"/>
                  <a:pt x="11146345" y="228600"/>
                </a:cubicBezTo>
                <a:cubicBezTo>
                  <a:pt x="10862936" y="269933"/>
                  <a:pt x="10509083" y="140567"/>
                  <a:pt x="10310240" y="228600"/>
                </a:cubicBezTo>
                <a:cubicBezTo>
                  <a:pt x="10111397" y="316633"/>
                  <a:pt x="9974276" y="203989"/>
                  <a:pt x="9832466" y="228600"/>
                </a:cubicBezTo>
                <a:cubicBezTo>
                  <a:pt x="9690656" y="253211"/>
                  <a:pt x="9337692" y="189834"/>
                  <a:pt x="8996362" y="228600"/>
                </a:cubicBezTo>
                <a:cubicBezTo>
                  <a:pt x="8655032" y="267366"/>
                  <a:pt x="8825836" y="214813"/>
                  <a:pt x="8757475" y="228600"/>
                </a:cubicBezTo>
                <a:cubicBezTo>
                  <a:pt x="8689114" y="242387"/>
                  <a:pt x="8612653" y="218406"/>
                  <a:pt x="8518588" y="228600"/>
                </a:cubicBezTo>
                <a:cubicBezTo>
                  <a:pt x="8424523" y="238794"/>
                  <a:pt x="8266798" y="222357"/>
                  <a:pt x="8040814" y="228600"/>
                </a:cubicBezTo>
                <a:cubicBezTo>
                  <a:pt x="7814830" y="234843"/>
                  <a:pt x="7844153" y="202513"/>
                  <a:pt x="7682484" y="228600"/>
                </a:cubicBezTo>
                <a:cubicBezTo>
                  <a:pt x="7520815" y="254687"/>
                  <a:pt x="7332347" y="205839"/>
                  <a:pt x="7204710" y="228600"/>
                </a:cubicBezTo>
                <a:cubicBezTo>
                  <a:pt x="7077073" y="251361"/>
                  <a:pt x="7009078" y="211741"/>
                  <a:pt x="6846379" y="228600"/>
                </a:cubicBezTo>
                <a:cubicBezTo>
                  <a:pt x="6683680" y="245459"/>
                  <a:pt x="6512829" y="226935"/>
                  <a:pt x="6249162" y="228600"/>
                </a:cubicBezTo>
                <a:cubicBezTo>
                  <a:pt x="5985495" y="230265"/>
                  <a:pt x="6074745" y="214771"/>
                  <a:pt x="6010275" y="228600"/>
                </a:cubicBezTo>
                <a:cubicBezTo>
                  <a:pt x="5945805" y="242429"/>
                  <a:pt x="5666069" y="204491"/>
                  <a:pt x="5532501" y="228600"/>
                </a:cubicBezTo>
                <a:cubicBezTo>
                  <a:pt x="5398933" y="252709"/>
                  <a:pt x="5146863" y="149673"/>
                  <a:pt x="4815840" y="228600"/>
                </a:cubicBezTo>
                <a:cubicBezTo>
                  <a:pt x="4484817" y="307527"/>
                  <a:pt x="4528608" y="188298"/>
                  <a:pt x="4338066" y="228600"/>
                </a:cubicBezTo>
                <a:cubicBezTo>
                  <a:pt x="4147524" y="268902"/>
                  <a:pt x="3905544" y="163736"/>
                  <a:pt x="3621405" y="228600"/>
                </a:cubicBezTo>
                <a:cubicBezTo>
                  <a:pt x="3337266" y="293464"/>
                  <a:pt x="3353861" y="197185"/>
                  <a:pt x="3263075" y="228600"/>
                </a:cubicBezTo>
                <a:cubicBezTo>
                  <a:pt x="3172289" y="260015"/>
                  <a:pt x="2912519" y="190901"/>
                  <a:pt x="2785301" y="228600"/>
                </a:cubicBezTo>
                <a:cubicBezTo>
                  <a:pt x="2658083" y="266299"/>
                  <a:pt x="2324802" y="177460"/>
                  <a:pt x="2188084" y="228600"/>
                </a:cubicBezTo>
                <a:cubicBezTo>
                  <a:pt x="2051366" y="279740"/>
                  <a:pt x="1826245" y="224130"/>
                  <a:pt x="1590866" y="228600"/>
                </a:cubicBezTo>
                <a:cubicBezTo>
                  <a:pt x="1355487" y="233070"/>
                  <a:pt x="1029405" y="171517"/>
                  <a:pt x="874205" y="228600"/>
                </a:cubicBezTo>
                <a:cubicBezTo>
                  <a:pt x="719005" y="285683"/>
                  <a:pt x="360454" y="194694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							Regressão e Correlação, p.</a:t>
            </a:r>
            <a:fld id="{8F8511E7-48A6-4275-A45E-90A3674DD20B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pPr algn="ctr"/>
              <a:t>44</a:t>
            </a:fld>
            <a:endParaRPr lang="pt-BR" sz="1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8F95BAA6-1EBA-5126-D748-7B81E3234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9" y="323850"/>
            <a:ext cx="7096565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Regressão e Correlação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622B48EA-B956-306D-44BB-CCE1D6F93C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Forma Livre: Forma 8">
            <a:extLst>
              <a:ext uri="{FF2B5EF4-FFF2-40B4-BE49-F238E27FC236}">
                <a16:creationId xmlns:a16="http://schemas.microsoft.com/office/drawing/2014/main" id="{1B15802E-71D5-95D8-EE10-3D8C6F9F670E}"/>
              </a:ext>
            </a:extLst>
          </p:cNvPr>
          <p:cNvSpPr/>
          <p:nvPr/>
        </p:nvSpPr>
        <p:spPr>
          <a:xfrm>
            <a:off x="1447800" y="762000"/>
            <a:ext cx="9067800" cy="5505450"/>
          </a:xfrm>
          <a:custGeom>
            <a:avLst/>
            <a:gdLst>
              <a:gd name="connsiteX0" fmla="*/ 0 w 8648700"/>
              <a:gd name="connsiteY0" fmla="*/ 5543550 h 5543550"/>
              <a:gd name="connsiteX1" fmla="*/ 5372100 w 8648700"/>
              <a:gd name="connsiteY1" fmla="*/ 4610100 h 5543550"/>
              <a:gd name="connsiteX2" fmla="*/ 8648700 w 8648700"/>
              <a:gd name="connsiteY2" fmla="*/ 0 h 554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648700" h="5543550">
                <a:moveTo>
                  <a:pt x="0" y="5543550"/>
                </a:moveTo>
                <a:cubicBezTo>
                  <a:pt x="1965325" y="5538787"/>
                  <a:pt x="3930650" y="5534025"/>
                  <a:pt x="5372100" y="4610100"/>
                </a:cubicBezTo>
                <a:cubicBezTo>
                  <a:pt x="6813550" y="3686175"/>
                  <a:pt x="7731125" y="1843087"/>
                  <a:pt x="8648700" y="0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ixaDeTexto 9">
                <a:extLst>
                  <a:ext uri="{FF2B5EF4-FFF2-40B4-BE49-F238E27FC236}">
                    <a16:creationId xmlns:a16="http://schemas.microsoft.com/office/drawing/2014/main" id="{78375F94-CF30-5EB8-8035-1AADFF7D795F}"/>
                  </a:ext>
                </a:extLst>
              </p:cNvPr>
              <p:cNvSpPr txBox="1"/>
              <p:nvPr/>
            </p:nvSpPr>
            <p:spPr>
              <a:xfrm>
                <a:off x="1609229" y="803400"/>
                <a:ext cx="8130303" cy="755400"/>
              </a:xfrm>
              <a:prstGeom prst="rect">
                <a:avLst/>
              </a:prstGeom>
              <a:solidFill>
                <a:srgbClr val="00B05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4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pt-BR" sz="4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4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𝟏𝟑𝟎𝟐</m:t>
                      </m:r>
                      <m:r>
                        <a:rPr lang="pt-BR" sz="4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pt-BR" sz="4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pt-BR" sz="4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∙</m:t>
                      </m:r>
                      <m:sSup>
                        <m:sSupPr>
                          <m:ctrlPr>
                            <a:rPr lang="pt-BR" sz="4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4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  <m:r>
                            <a:rPr lang="pt-BR" sz="4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4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𝟕𝟏𝟖𝟐𝟖</m:t>
                          </m:r>
                        </m:e>
                        <m:sup>
                          <m:r>
                            <a:rPr lang="pt-BR" sz="4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</m:t>
                          </m:r>
                          <m:r>
                            <a:rPr lang="pt-BR" sz="4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4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𝟎𝟖𝟖𝟖</m:t>
                          </m:r>
                          <m:r>
                            <a:rPr lang="pt-BR" sz="4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</m:sup>
                      </m:sSup>
                    </m:oMath>
                  </m:oMathPara>
                </a14:m>
                <a:endParaRPr lang="pt-BR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CaixaDeTexto 9">
                <a:extLst>
                  <a:ext uri="{FF2B5EF4-FFF2-40B4-BE49-F238E27FC236}">
                    <a16:creationId xmlns:a16="http://schemas.microsoft.com/office/drawing/2014/main" id="{78375F94-CF30-5EB8-8035-1AADFF7D79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9229" y="803400"/>
                <a:ext cx="8130303" cy="7554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7538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76200" y="6573252"/>
            <a:ext cx="12020550" cy="228600"/>
          </a:xfrm>
          <a:custGeom>
            <a:avLst/>
            <a:gdLst>
              <a:gd name="connsiteX0" fmla="*/ 0 w 12020550"/>
              <a:gd name="connsiteY0" fmla="*/ 38101 h 228600"/>
              <a:gd name="connsiteX1" fmla="*/ 38101 w 12020550"/>
              <a:gd name="connsiteY1" fmla="*/ 0 h 228600"/>
              <a:gd name="connsiteX2" fmla="*/ 396431 w 12020550"/>
              <a:gd name="connsiteY2" fmla="*/ 0 h 228600"/>
              <a:gd name="connsiteX3" fmla="*/ 993649 w 12020550"/>
              <a:gd name="connsiteY3" fmla="*/ 0 h 228600"/>
              <a:gd name="connsiteX4" fmla="*/ 1590866 w 12020550"/>
              <a:gd name="connsiteY4" fmla="*/ 0 h 228600"/>
              <a:gd name="connsiteX5" fmla="*/ 2307527 w 12020550"/>
              <a:gd name="connsiteY5" fmla="*/ 0 h 228600"/>
              <a:gd name="connsiteX6" fmla="*/ 2785301 w 12020550"/>
              <a:gd name="connsiteY6" fmla="*/ 0 h 228600"/>
              <a:gd name="connsiteX7" fmla="*/ 3024188 w 12020550"/>
              <a:gd name="connsiteY7" fmla="*/ 0 h 228600"/>
              <a:gd name="connsiteX8" fmla="*/ 3621405 w 12020550"/>
              <a:gd name="connsiteY8" fmla="*/ 0 h 228600"/>
              <a:gd name="connsiteX9" fmla="*/ 4338066 w 12020550"/>
              <a:gd name="connsiteY9" fmla="*/ 0 h 228600"/>
              <a:gd name="connsiteX10" fmla="*/ 4935284 w 12020550"/>
              <a:gd name="connsiteY10" fmla="*/ 0 h 228600"/>
              <a:gd name="connsiteX11" fmla="*/ 5651945 w 12020550"/>
              <a:gd name="connsiteY11" fmla="*/ 0 h 228600"/>
              <a:gd name="connsiteX12" fmla="*/ 6368605 w 12020550"/>
              <a:gd name="connsiteY12" fmla="*/ 0 h 228600"/>
              <a:gd name="connsiteX13" fmla="*/ 6726936 w 12020550"/>
              <a:gd name="connsiteY13" fmla="*/ 0 h 228600"/>
              <a:gd name="connsiteX14" fmla="*/ 7563040 w 12020550"/>
              <a:gd name="connsiteY14" fmla="*/ 0 h 228600"/>
              <a:gd name="connsiteX15" fmla="*/ 7921371 w 12020550"/>
              <a:gd name="connsiteY15" fmla="*/ 0 h 228600"/>
              <a:gd name="connsiteX16" fmla="*/ 8518588 w 12020550"/>
              <a:gd name="connsiteY16" fmla="*/ 0 h 228600"/>
              <a:gd name="connsiteX17" fmla="*/ 9354692 w 12020550"/>
              <a:gd name="connsiteY17" fmla="*/ 0 h 228600"/>
              <a:gd name="connsiteX18" fmla="*/ 9713023 w 12020550"/>
              <a:gd name="connsiteY18" fmla="*/ 0 h 228600"/>
              <a:gd name="connsiteX19" fmla="*/ 10310240 w 12020550"/>
              <a:gd name="connsiteY19" fmla="*/ 0 h 228600"/>
              <a:gd name="connsiteX20" fmla="*/ 10788014 w 12020550"/>
              <a:gd name="connsiteY20" fmla="*/ 0 h 228600"/>
              <a:gd name="connsiteX21" fmla="*/ 11265788 w 12020550"/>
              <a:gd name="connsiteY21" fmla="*/ 0 h 228600"/>
              <a:gd name="connsiteX22" fmla="*/ 11982449 w 12020550"/>
              <a:gd name="connsiteY22" fmla="*/ 0 h 228600"/>
              <a:gd name="connsiteX23" fmla="*/ 12020550 w 12020550"/>
              <a:gd name="connsiteY23" fmla="*/ 38101 h 228600"/>
              <a:gd name="connsiteX24" fmla="*/ 12020550 w 12020550"/>
              <a:gd name="connsiteY24" fmla="*/ 190499 h 228600"/>
              <a:gd name="connsiteX25" fmla="*/ 11982449 w 12020550"/>
              <a:gd name="connsiteY25" fmla="*/ 228600 h 228600"/>
              <a:gd name="connsiteX26" fmla="*/ 11385232 w 12020550"/>
              <a:gd name="connsiteY26" fmla="*/ 228600 h 228600"/>
              <a:gd name="connsiteX27" fmla="*/ 11146345 w 12020550"/>
              <a:gd name="connsiteY27" fmla="*/ 228600 h 228600"/>
              <a:gd name="connsiteX28" fmla="*/ 10788014 w 12020550"/>
              <a:gd name="connsiteY28" fmla="*/ 228600 h 228600"/>
              <a:gd name="connsiteX29" fmla="*/ 10310240 w 12020550"/>
              <a:gd name="connsiteY29" fmla="*/ 228600 h 228600"/>
              <a:gd name="connsiteX30" fmla="*/ 9713023 w 12020550"/>
              <a:gd name="connsiteY30" fmla="*/ 228600 h 228600"/>
              <a:gd name="connsiteX31" fmla="*/ 9235249 w 12020550"/>
              <a:gd name="connsiteY31" fmla="*/ 228600 h 228600"/>
              <a:gd name="connsiteX32" fmla="*/ 8757475 w 12020550"/>
              <a:gd name="connsiteY32" fmla="*/ 228600 h 228600"/>
              <a:gd name="connsiteX33" fmla="*/ 7921371 w 12020550"/>
              <a:gd name="connsiteY33" fmla="*/ 228600 h 228600"/>
              <a:gd name="connsiteX34" fmla="*/ 7443597 w 12020550"/>
              <a:gd name="connsiteY34" fmla="*/ 228600 h 228600"/>
              <a:gd name="connsiteX35" fmla="*/ 7085266 w 12020550"/>
              <a:gd name="connsiteY35" fmla="*/ 228600 h 228600"/>
              <a:gd name="connsiteX36" fmla="*/ 6488049 w 12020550"/>
              <a:gd name="connsiteY36" fmla="*/ 228600 h 228600"/>
              <a:gd name="connsiteX37" fmla="*/ 5771388 w 12020550"/>
              <a:gd name="connsiteY37" fmla="*/ 228600 h 228600"/>
              <a:gd name="connsiteX38" fmla="*/ 5532501 w 12020550"/>
              <a:gd name="connsiteY38" fmla="*/ 228600 h 228600"/>
              <a:gd name="connsiteX39" fmla="*/ 4935284 w 12020550"/>
              <a:gd name="connsiteY39" fmla="*/ 228600 h 228600"/>
              <a:gd name="connsiteX40" fmla="*/ 4457510 w 12020550"/>
              <a:gd name="connsiteY40" fmla="*/ 228600 h 228600"/>
              <a:gd name="connsiteX41" fmla="*/ 3740849 w 12020550"/>
              <a:gd name="connsiteY41" fmla="*/ 228600 h 228600"/>
              <a:gd name="connsiteX42" fmla="*/ 3382518 w 12020550"/>
              <a:gd name="connsiteY42" fmla="*/ 228600 h 228600"/>
              <a:gd name="connsiteX43" fmla="*/ 2665858 w 12020550"/>
              <a:gd name="connsiteY43" fmla="*/ 228600 h 228600"/>
              <a:gd name="connsiteX44" fmla="*/ 2307527 w 12020550"/>
              <a:gd name="connsiteY44" fmla="*/ 228600 h 228600"/>
              <a:gd name="connsiteX45" fmla="*/ 2068640 w 12020550"/>
              <a:gd name="connsiteY45" fmla="*/ 228600 h 228600"/>
              <a:gd name="connsiteX46" fmla="*/ 1471423 w 12020550"/>
              <a:gd name="connsiteY46" fmla="*/ 228600 h 228600"/>
              <a:gd name="connsiteX47" fmla="*/ 635318 w 12020550"/>
              <a:gd name="connsiteY47" fmla="*/ 228600 h 228600"/>
              <a:gd name="connsiteX48" fmla="*/ 38101 w 12020550"/>
              <a:gd name="connsiteY48" fmla="*/ 228600 h 228600"/>
              <a:gd name="connsiteX49" fmla="*/ 0 w 12020550"/>
              <a:gd name="connsiteY49" fmla="*/ 190499 h 228600"/>
              <a:gd name="connsiteX50" fmla="*/ 0 w 1202055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2055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66034" y="-12283"/>
                  <a:pt x="309893" y="32061"/>
                  <a:pt x="396431" y="0"/>
                </a:cubicBezTo>
                <a:cubicBezTo>
                  <a:pt x="482969" y="-32061"/>
                  <a:pt x="704456" y="55787"/>
                  <a:pt x="993649" y="0"/>
                </a:cubicBezTo>
                <a:cubicBezTo>
                  <a:pt x="1282842" y="-55787"/>
                  <a:pt x="1339792" y="952"/>
                  <a:pt x="1590866" y="0"/>
                </a:cubicBezTo>
                <a:cubicBezTo>
                  <a:pt x="1841940" y="-952"/>
                  <a:pt x="2041933" y="20934"/>
                  <a:pt x="2307527" y="0"/>
                </a:cubicBezTo>
                <a:cubicBezTo>
                  <a:pt x="2573121" y="-20934"/>
                  <a:pt x="2558065" y="22785"/>
                  <a:pt x="2785301" y="0"/>
                </a:cubicBezTo>
                <a:cubicBezTo>
                  <a:pt x="3012537" y="-22785"/>
                  <a:pt x="2955661" y="164"/>
                  <a:pt x="3024188" y="0"/>
                </a:cubicBezTo>
                <a:cubicBezTo>
                  <a:pt x="3092715" y="-164"/>
                  <a:pt x="3413149" y="71221"/>
                  <a:pt x="3621405" y="0"/>
                </a:cubicBezTo>
                <a:cubicBezTo>
                  <a:pt x="3829661" y="-71221"/>
                  <a:pt x="4182602" y="82933"/>
                  <a:pt x="4338066" y="0"/>
                </a:cubicBezTo>
                <a:cubicBezTo>
                  <a:pt x="4493530" y="-82933"/>
                  <a:pt x="4667484" y="48455"/>
                  <a:pt x="4935284" y="0"/>
                </a:cubicBezTo>
                <a:cubicBezTo>
                  <a:pt x="5203084" y="-48455"/>
                  <a:pt x="5353742" y="66483"/>
                  <a:pt x="5651945" y="0"/>
                </a:cubicBezTo>
                <a:cubicBezTo>
                  <a:pt x="5950148" y="-66483"/>
                  <a:pt x="6110901" y="26527"/>
                  <a:pt x="6368605" y="0"/>
                </a:cubicBezTo>
                <a:cubicBezTo>
                  <a:pt x="6626309" y="-26527"/>
                  <a:pt x="6627419" y="36472"/>
                  <a:pt x="6726936" y="0"/>
                </a:cubicBezTo>
                <a:cubicBezTo>
                  <a:pt x="6826453" y="-36472"/>
                  <a:pt x="7254345" y="28582"/>
                  <a:pt x="7563040" y="0"/>
                </a:cubicBezTo>
                <a:cubicBezTo>
                  <a:pt x="7871735" y="-28582"/>
                  <a:pt x="7826379" y="11249"/>
                  <a:pt x="7921371" y="0"/>
                </a:cubicBezTo>
                <a:cubicBezTo>
                  <a:pt x="8016363" y="-11249"/>
                  <a:pt x="8347947" y="65021"/>
                  <a:pt x="8518588" y="0"/>
                </a:cubicBezTo>
                <a:cubicBezTo>
                  <a:pt x="8689229" y="-65021"/>
                  <a:pt x="9124429" y="84244"/>
                  <a:pt x="9354692" y="0"/>
                </a:cubicBezTo>
                <a:cubicBezTo>
                  <a:pt x="9584955" y="-84244"/>
                  <a:pt x="9591387" y="6914"/>
                  <a:pt x="9713023" y="0"/>
                </a:cubicBezTo>
                <a:cubicBezTo>
                  <a:pt x="9834659" y="-6914"/>
                  <a:pt x="10046682" y="15392"/>
                  <a:pt x="10310240" y="0"/>
                </a:cubicBezTo>
                <a:cubicBezTo>
                  <a:pt x="10573798" y="-15392"/>
                  <a:pt x="10648872" y="30391"/>
                  <a:pt x="10788014" y="0"/>
                </a:cubicBezTo>
                <a:cubicBezTo>
                  <a:pt x="10927156" y="-30391"/>
                  <a:pt x="11127906" y="9811"/>
                  <a:pt x="11265788" y="0"/>
                </a:cubicBezTo>
                <a:cubicBezTo>
                  <a:pt x="11403670" y="-9811"/>
                  <a:pt x="11630294" y="39208"/>
                  <a:pt x="11982449" y="0"/>
                </a:cubicBezTo>
                <a:cubicBezTo>
                  <a:pt x="12005915" y="136"/>
                  <a:pt x="12025508" y="15903"/>
                  <a:pt x="12020550" y="38101"/>
                </a:cubicBezTo>
                <a:cubicBezTo>
                  <a:pt x="12030129" y="109582"/>
                  <a:pt x="12020232" y="159044"/>
                  <a:pt x="12020550" y="190499"/>
                </a:cubicBezTo>
                <a:cubicBezTo>
                  <a:pt x="12020271" y="208768"/>
                  <a:pt x="12004468" y="227478"/>
                  <a:pt x="11982449" y="228600"/>
                </a:cubicBezTo>
                <a:cubicBezTo>
                  <a:pt x="11790269" y="230783"/>
                  <a:pt x="11630089" y="184625"/>
                  <a:pt x="11385232" y="228600"/>
                </a:cubicBezTo>
                <a:cubicBezTo>
                  <a:pt x="11140375" y="272575"/>
                  <a:pt x="11198398" y="218392"/>
                  <a:pt x="11146345" y="228600"/>
                </a:cubicBezTo>
                <a:cubicBezTo>
                  <a:pt x="11094292" y="238808"/>
                  <a:pt x="10949662" y="200614"/>
                  <a:pt x="10788014" y="228600"/>
                </a:cubicBezTo>
                <a:cubicBezTo>
                  <a:pt x="10626366" y="256586"/>
                  <a:pt x="10411511" y="200637"/>
                  <a:pt x="10310240" y="228600"/>
                </a:cubicBezTo>
                <a:cubicBezTo>
                  <a:pt x="10208969" y="256563"/>
                  <a:pt x="9977607" y="194864"/>
                  <a:pt x="9713023" y="228600"/>
                </a:cubicBezTo>
                <a:cubicBezTo>
                  <a:pt x="9448439" y="262336"/>
                  <a:pt x="9359804" y="212467"/>
                  <a:pt x="9235249" y="228600"/>
                </a:cubicBezTo>
                <a:cubicBezTo>
                  <a:pt x="9110694" y="244733"/>
                  <a:pt x="8958062" y="192113"/>
                  <a:pt x="8757475" y="228600"/>
                </a:cubicBezTo>
                <a:cubicBezTo>
                  <a:pt x="8556888" y="265087"/>
                  <a:pt x="8331172" y="202882"/>
                  <a:pt x="7921371" y="228600"/>
                </a:cubicBezTo>
                <a:cubicBezTo>
                  <a:pt x="7511570" y="254318"/>
                  <a:pt x="7633931" y="187954"/>
                  <a:pt x="7443597" y="228600"/>
                </a:cubicBezTo>
                <a:cubicBezTo>
                  <a:pt x="7253263" y="269246"/>
                  <a:pt x="7160438" y="221587"/>
                  <a:pt x="7085266" y="228600"/>
                </a:cubicBezTo>
                <a:cubicBezTo>
                  <a:pt x="7010094" y="235613"/>
                  <a:pt x="6663169" y="220301"/>
                  <a:pt x="6488049" y="228600"/>
                </a:cubicBezTo>
                <a:cubicBezTo>
                  <a:pt x="6312929" y="236899"/>
                  <a:pt x="6036186" y="217733"/>
                  <a:pt x="5771388" y="228600"/>
                </a:cubicBezTo>
                <a:cubicBezTo>
                  <a:pt x="5506590" y="239467"/>
                  <a:pt x="5644712" y="201205"/>
                  <a:pt x="5532501" y="228600"/>
                </a:cubicBezTo>
                <a:cubicBezTo>
                  <a:pt x="5420290" y="255995"/>
                  <a:pt x="5088293" y="159932"/>
                  <a:pt x="4935284" y="228600"/>
                </a:cubicBezTo>
                <a:cubicBezTo>
                  <a:pt x="4782275" y="297268"/>
                  <a:pt x="4576479" y="220548"/>
                  <a:pt x="4457510" y="228600"/>
                </a:cubicBezTo>
                <a:cubicBezTo>
                  <a:pt x="4338541" y="236652"/>
                  <a:pt x="3984998" y="177473"/>
                  <a:pt x="3740849" y="228600"/>
                </a:cubicBezTo>
                <a:cubicBezTo>
                  <a:pt x="3496700" y="279727"/>
                  <a:pt x="3477299" y="205511"/>
                  <a:pt x="3382518" y="228600"/>
                </a:cubicBezTo>
                <a:cubicBezTo>
                  <a:pt x="3287737" y="251689"/>
                  <a:pt x="2914163" y="157374"/>
                  <a:pt x="2665858" y="228600"/>
                </a:cubicBezTo>
                <a:cubicBezTo>
                  <a:pt x="2417553" y="299826"/>
                  <a:pt x="2379519" y="191369"/>
                  <a:pt x="2307527" y="228600"/>
                </a:cubicBezTo>
                <a:cubicBezTo>
                  <a:pt x="2235535" y="265831"/>
                  <a:pt x="2141913" y="212698"/>
                  <a:pt x="2068640" y="228600"/>
                </a:cubicBezTo>
                <a:cubicBezTo>
                  <a:pt x="1995367" y="244502"/>
                  <a:pt x="1747586" y="195131"/>
                  <a:pt x="1471423" y="228600"/>
                </a:cubicBezTo>
                <a:cubicBezTo>
                  <a:pt x="1195260" y="262069"/>
                  <a:pt x="949974" y="172554"/>
                  <a:pt x="635318" y="228600"/>
                </a:cubicBezTo>
                <a:cubicBezTo>
                  <a:pt x="320663" y="284646"/>
                  <a:pt x="192588" y="157415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2055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441315" y="-66741"/>
                  <a:pt x="510212" y="46223"/>
                  <a:pt x="874205" y="0"/>
                </a:cubicBezTo>
                <a:cubicBezTo>
                  <a:pt x="1238198" y="-46223"/>
                  <a:pt x="1115359" y="15958"/>
                  <a:pt x="1351979" y="0"/>
                </a:cubicBezTo>
                <a:cubicBezTo>
                  <a:pt x="1588599" y="-15958"/>
                  <a:pt x="1480094" y="15536"/>
                  <a:pt x="1590866" y="0"/>
                </a:cubicBezTo>
                <a:cubicBezTo>
                  <a:pt x="1701638" y="-15536"/>
                  <a:pt x="1863227" y="35573"/>
                  <a:pt x="1949197" y="0"/>
                </a:cubicBezTo>
                <a:cubicBezTo>
                  <a:pt x="2035167" y="-35573"/>
                  <a:pt x="2389900" y="3248"/>
                  <a:pt x="2546414" y="0"/>
                </a:cubicBezTo>
                <a:cubicBezTo>
                  <a:pt x="2702928" y="-3248"/>
                  <a:pt x="2726273" y="2505"/>
                  <a:pt x="2904745" y="0"/>
                </a:cubicBezTo>
                <a:cubicBezTo>
                  <a:pt x="3083217" y="-2505"/>
                  <a:pt x="3146697" y="16744"/>
                  <a:pt x="3382518" y="0"/>
                </a:cubicBezTo>
                <a:cubicBezTo>
                  <a:pt x="3618339" y="-16744"/>
                  <a:pt x="3770103" y="2832"/>
                  <a:pt x="4099179" y="0"/>
                </a:cubicBezTo>
                <a:cubicBezTo>
                  <a:pt x="4428255" y="-2832"/>
                  <a:pt x="4472566" y="49654"/>
                  <a:pt x="4696397" y="0"/>
                </a:cubicBezTo>
                <a:cubicBezTo>
                  <a:pt x="4920228" y="-49654"/>
                  <a:pt x="5255300" y="71349"/>
                  <a:pt x="5413058" y="0"/>
                </a:cubicBezTo>
                <a:cubicBezTo>
                  <a:pt x="5570816" y="-71349"/>
                  <a:pt x="5583316" y="1616"/>
                  <a:pt x="5651945" y="0"/>
                </a:cubicBezTo>
                <a:cubicBezTo>
                  <a:pt x="5720574" y="-1616"/>
                  <a:pt x="6156593" y="27405"/>
                  <a:pt x="6368605" y="0"/>
                </a:cubicBezTo>
                <a:cubicBezTo>
                  <a:pt x="6580617" y="-27405"/>
                  <a:pt x="7013949" y="2916"/>
                  <a:pt x="7204710" y="0"/>
                </a:cubicBezTo>
                <a:cubicBezTo>
                  <a:pt x="7395472" y="-2916"/>
                  <a:pt x="7729732" y="5076"/>
                  <a:pt x="7921371" y="0"/>
                </a:cubicBezTo>
                <a:cubicBezTo>
                  <a:pt x="8113010" y="-5076"/>
                  <a:pt x="8174204" y="15635"/>
                  <a:pt x="8399145" y="0"/>
                </a:cubicBezTo>
                <a:cubicBezTo>
                  <a:pt x="8624086" y="-15635"/>
                  <a:pt x="8684112" y="24456"/>
                  <a:pt x="8757475" y="0"/>
                </a:cubicBezTo>
                <a:cubicBezTo>
                  <a:pt x="8830838" y="-24456"/>
                  <a:pt x="9236590" y="68349"/>
                  <a:pt x="9474136" y="0"/>
                </a:cubicBezTo>
                <a:cubicBezTo>
                  <a:pt x="9711682" y="-68349"/>
                  <a:pt x="10068593" y="34125"/>
                  <a:pt x="10310240" y="0"/>
                </a:cubicBezTo>
                <a:cubicBezTo>
                  <a:pt x="10551887" y="-34125"/>
                  <a:pt x="10469853" y="4179"/>
                  <a:pt x="10549127" y="0"/>
                </a:cubicBezTo>
                <a:cubicBezTo>
                  <a:pt x="10628401" y="-4179"/>
                  <a:pt x="10988348" y="66175"/>
                  <a:pt x="11146345" y="0"/>
                </a:cubicBezTo>
                <a:cubicBezTo>
                  <a:pt x="11304342" y="-66175"/>
                  <a:pt x="11330778" y="20623"/>
                  <a:pt x="11385232" y="0"/>
                </a:cubicBezTo>
                <a:cubicBezTo>
                  <a:pt x="11439686" y="-20623"/>
                  <a:pt x="11797102" y="22021"/>
                  <a:pt x="11982449" y="0"/>
                </a:cubicBezTo>
                <a:cubicBezTo>
                  <a:pt x="12007842" y="2714"/>
                  <a:pt x="12017652" y="15203"/>
                  <a:pt x="12020550" y="38101"/>
                </a:cubicBezTo>
                <a:cubicBezTo>
                  <a:pt x="12020975" y="99820"/>
                  <a:pt x="12011764" y="115882"/>
                  <a:pt x="12020550" y="190499"/>
                </a:cubicBezTo>
                <a:cubicBezTo>
                  <a:pt x="12023575" y="210420"/>
                  <a:pt x="12004446" y="228112"/>
                  <a:pt x="11982449" y="228600"/>
                </a:cubicBezTo>
                <a:cubicBezTo>
                  <a:pt x="11626228" y="286049"/>
                  <a:pt x="11429754" y="187267"/>
                  <a:pt x="11146345" y="228600"/>
                </a:cubicBezTo>
                <a:cubicBezTo>
                  <a:pt x="10862936" y="269933"/>
                  <a:pt x="10509083" y="140567"/>
                  <a:pt x="10310240" y="228600"/>
                </a:cubicBezTo>
                <a:cubicBezTo>
                  <a:pt x="10111397" y="316633"/>
                  <a:pt x="9974276" y="203989"/>
                  <a:pt x="9832466" y="228600"/>
                </a:cubicBezTo>
                <a:cubicBezTo>
                  <a:pt x="9690656" y="253211"/>
                  <a:pt x="9337692" y="189834"/>
                  <a:pt x="8996362" y="228600"/>
                </a:cubicBezTo>
                <a:cubicBezTo>
                  <a:pt x="8655032" y="267366"/>
                  <a:pt x="8825836" y="214813"/>
                  <a:pt x="8757475" y="228600"/>
                </a:cubicBezTo>
                <a:cubicBezTo>
                  <a:pt x="8689114" y="242387"/>
                  <a:pt x="8612653" y="218406"/>
                  <a:pt x="8518588" y="228600"/>
                </a:cubicBezTo>
                <a:cubicBezTo>
                  <a:pt x="8424523" y="238794"/>
                  <a:pt x="8266798" y="222357"/>
                  <a:pt x="8040814" y="228600"/>
                </a:cubicBezTo>
                <a:cubicBezTo>
                  <a:pt x="7814830" y="234843"/>
                  <a:pt x="7844153" y="202513"/>
                  <a:pt x="7682484" y="228600"/>
                </a:cubicBezTo>
                <a:cubicBezTo>
                  <a:pt x="7520815" y="254687"/>
                  <a:pt x="7332347" y="205839"/>
                  <a:pt x="7204710" y="228600"/>
                </a:cubicBezTo>
                <a:cubicBezTo>
                  <a:pt x="7077073" y="251361"/>
                  <a:pt x="7009078" y="211741"/>
                  <a:pt x="6846379" y="228600"/>
                </a:cubicBezTo>
                <a:cubicBezTo>
                  <a:pt x="6683680" y="245459"/>
                  <a:pt x="6512829" y="226935"/>
                  <a:pt x="6249162" y="228600"/>
                </a:cubicBezTo>
                <a:cubicBezTo>
                  <a:pt x="5985495" y="230265"/>
                  <a:pt x="6074745" y="214771"/>
                  <a:pt x="6010275" y="228600"/>
                </a:cubicBezTo>
                <a:cubicBezTo>
                  <a:pt x="5945805" y="242429"/>
                  <a:pt x="5666069" y="204491"/>
                  <a:pt x="5532501" y="228600"/>
                </a:cubicBezTo>
                <a:cubicBezTo>
                  <a:pt x="5398933" y="252709"/>
                  <a:pt x="5146863" y="149673"/>
                  <a:pt x="4815840" y="228600"/>
                </a:cubicBezTo>
                <a:cubicBezTo>
                  <a:pt x="4484817" y="307527"/>
                  <a:pt x="4528608" y="188298"/>
                  <a:pt x="4338066" y="228600"/>
                </a:cubicBezTo>
                <a:cubicBezTo>
                  <a:pt x="4147524" y="268902"/>
                  <a:pt x="3905544" y="163736"/>
                  <a:pt x="3621405" y="228600"/>
                </a:cubicBezTo>
                <a:cubicBezTo>
                  <a:pt x="3337266" y="293464"/>
                  <a:pt x="3353861" y="197185"/>
                  <a:pt x="3263075" y="228600"/>
                </a:cubicBezTo>
                <a:cubicBezTo>
                  <a:pt x="3172289" y="260015"/>
                  <a:pt x="2912519" y="190901"/>
                  <a:pt x="2785301" y="228600"/>
                </a:cubicBezTo>
                <a:cubicBezTo>
                  <a:pt x="2658083" y="266299"/>
                  <a:pt x="2324802" y="177460"/>
                  <a:pt x="2188084" y="228600"/>
                </a:cubicBezTo>
                <a:cubicBezTo>
                  <a:pt x="2051366" y="279740"/>
                  <a:pt x="1826245" y="224130"/>
                  <a:pt x="1590866" y="228600"/>
                </a:cubicBezTo>
                <a:cubicBezTo>
                  <a:pt x="1355487" y="233070"/>
                  <a:pt x="1029405" y="171517"/>
                  <a:pt x="874205" y="228600"/>
                </a:cubicBezTo>
                <a:cubicBezTo>
                  <a:pt x="719005" y="285683"/>
                  <a:pt x="360454" y="194694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							Regressão e Correlação, p.</a:t>
            </a:r>
            <a:fld id="{8F8511E7-48A6-4275-A45E-90A3674DD20B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pPr algn="ctr"/>
              <a:t>45</a:t>
            </a:fld>
            <a:endParaRPr lang="pt-BR" sz="1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8F95BAA6-1EBA-5126-D748-7B81E3234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9" y="323850"/>
            <a:ext cx="7096565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Regressão e Correlação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622B48EA-B956-306D-44BB-CCE1D6F93C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Forma Livre: Forma 8">
            <a:extLst>
              <a:ext uri="{FF2B5EF4-FFF2-40B4-BE49-F238E27FC236}">
                <a16:creationId xmlns:a16="http://schemas.microsoft.com/office/drawing/2014/main" id="{1B15802E-71D5-95D8-EE10-3D8C6F9F670E}"/>
              </a:ext>
            </a:extLst>
          </p:cNvPr>
          <p:cNvSpPr/>
          <p:nvPr/>
        </p:nvSpPr>
        <p:spPr>
          <a:xfrm>
            <a:off x="1447800" y="762000"/>
            <a:ext cx="9067800" cy="5505450"/>
          </a:xfrm>
          <a:custGeom>
            <a:avLst/>
            <a:gdLst>
              <a:gd name="connsiteX0" fmla="*/ 0 w 8648700"/>
              <a:gd name="connsiteY0" fmla="*/ 5543550 h 5543550"/>
              <a:gd name="connsiteX1" fmla="*/ 5372100 w 8648700"/>
              <a:gd name="connsiteY1" fmla="*/ 4610100 h 5543550"/>
              <a:gd name="connsiteX2" fmla="*/ 8648700 w 8648700"/>
              <a:gd name="connsiteY2" fmla="*/ 0 h 554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648700" h="5543550">
                <a:moveTo>
                  <a:pt x="0" y="5543550"/>
                </a:moveTo>
                <a:cubicBezTo>
                  <a:pt x="1965325" y="5538787"/>
                  <a:pt x="3930650" y="5534025"/>
                  <a:pt x="5372100" y="4610100"/>
                </a:cubicBezTo>
                <a:cubicBezTo>
                  <a:pt x="6813550" y="3686175"/>
                  <a:pt x="7731125" y="1843087"/>
                  <a:pt x="8648700" y="0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ixaDeTexto 9">
                <a:extLst>
                  <a:ext uri="{FF2B5EF4-FFF2-40B4-BE49-F238E27FC236}">
                    <a16:creationId xmlns:a16="http://schemas.microsoft.com/office/drawing/2014/main" id="{78375F94-CF30-5EB8-8035-1AADFF7D795F}"/>
                  </a:ext>
                </a:extLst>
              </p:cNvPr>
              <p:cNvSpPr txBox="1"/>
              <p:nvPr/>
            </p:nvSpPr>
            <p:spPr>
              <a:xfrm>
                <a:off x="981349" y="590550"/>
                <a:ext cx="9007146" cy="766557"/>
              </a:xfrm>
              <a:prstGeom prst="rect">
                <a:avLst/>
              </a:prstGeom>
              <a:solidFill>
                <a:srgbClr val="00B05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4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pt-BR" sz="4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pt-BR" sz="4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𝒅</m:t>
                      </m:r>
                      <m:r>
                        <a:rPr lang="pt-BR" sz="4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pt-BR" sz="4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𝟏𝟑𝟎𝟐</m:t>
                      </m:r>
                      <m:r>
                        <a:rPr lang="pt-BR" sz="4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pt-BR" sz="4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pt-BR" sz="4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∙</m:t>
                      </m:r>
                      <m:sSup>
                        <m:sSupPr>
                          <m:ctrlPr>
                            <a:rPr lang="pt-BR" sz="4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4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  <m:r>
                            <a:rPr lang="pt-BR" sz="4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4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𝟕𝟏𝟖𝟐𝟖</m:t>
                          </m:r>
                        </m:e>
                        <m:sup>
                          <m:r>
                            <a:rPr lang="pt-BR" sz="4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</m:t>
                          </m:r>
                          <m:r>
                            <a:rPr lang="pt-BR" sz="4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4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𝟎𝟖𝟖𝟖</m:t>
                          </m:r>
                          <m:r>
                            <a:rPr lang="pt-BR" sz="4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𝒅</m:t>
                          </m:r>
                        </m:sup>
                      </m:sSup>
                    </m:oMath>
                  </m:oMathPara>
                </a14:m>
                <a:endParaRPr lang="pt-BR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CaixaDeTexto 9">
                <a:extLst>
                  <a:ext uri="{FF2B5EF4-FFF2-40B4-BE49-F238E27FC236}">
                    <a16:creationId xmlns:a16="http://schemas.microsoft.com/office/drawing/2014/main" id="{78375F94-CF30-5EB8-8035-1AADFF7D79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349" y="590550"/>
                <a:ext cx="9007146" cy="76655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2">
            <a:extLst>
              <a:ext uri="{FF2B5EF4-FFF2-40B4-BE49-F238E27FC236}">
                <a16:creationId xmlns:a16="http://schemas.microsoft.com/office/drawing/2014/main" id="{8F25FE8F-659F-8712-021F-C70CF2DF7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3802257"/>
            <a:ext cx="2057400" cy="3055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Balão de Fala: Oval 7">
            <a:extLst>
              <a:ext uri="{FF2B5EF4-FFF2-40B4-BE49-F238E27FC236}">
                <a16:creationId xmlns:a16="http://schemas.microsoft.com/office/drawing/2014/main" id="{9FB83F9D-23ED-5CF7-D294-D2AB9D76FC27}"/>
              </a:ext>
            </a:extLst>
          </p:cNvPr>
          <p:cNvSpPr/>
          <p:nvPr/>
        </p:nvSpPr>
        <p:spPr>
          <a:xfrm>
            <a:off x="2465223" y="3514725"/>
            <a:ext cx="3343549" cy="2716397"/>
          </a:xfrm>
          <a:custGeom>
            <a:avLst/>
            <a:gdLst>
              <a:gd name="connsiteX0" fmla="*/ -641360 w 3343549"/>
              <a:gd name="connsiteY0" fmla="*/ 946909 h 2716397"/>
              <a:gd name="connsiteX1" fmla="*/ -236686 w 3343549"/>
              <a:gd name="connsiteY1" fmla="*/ 880911 h 2716397"/>
              <a:gd name="connsiteX2" fmla="*/ 136859 w 3343549"/>
              <a:gd name="connsiteY2" fmla="*/ 819990 h 2716397"/>
              <a:gd name="connsiteX3" fmla="*/ 2021814 w 3343549"/>
              <a:gd name="connsiteY3" fmla="*/ 30105 h 2716397"/>
              <a:gd name="connsiteX4" fmla="*/ 3303941 w 3343549"/>
              <a:gd name="connsiteY4" fmla="*/ 1652101 h 2716397"/>
              <a:gd name="connsiteX5" fmla="*/ 1537832 w 3343549"/>
              <a:gd name="connsiteY5" fmla="*/ 2712031 h 2716397"/>
              <a:gd name="connsiteX6" fmla="*/ 462 w 3343549"/>
              <a:gd name="connsiteY6" fmla="*/ 1326319 h 2716397"/>
              <a:gd name="connsiteX7" fmla="*/ -307613 w 3343549"/>
              <a:gd name="connsiteY7" fmla="*/ 1144202 h 2716397"/>
              <a:gd name="connsiteX8" fmla="*/ -641360 w 3343549"/>
              <a:gd name="connsiteY8" fmla="*/ 946909 h 2716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43549" h="2716397" fill="none" extrusionOk="0">
                <a:moveTo>
                  <a:pt x="-641360" y="946909"/>
                </a:moveTo>
                <a:cubicBezTo>
                  <a:pt x="-494832" y="914542"/>
                  <a:pt x="-379524" y="907228"/>
                  <a:pt x="-236686" y="880911"/>
                </a:cubicBezTo>
                <a:cubicBezTo>
                  <a:pt x="-93848" y="854594"/>
                  <a:pt x="-36219" y="868467"/>
                  <a:pt x="136859" y="819990"/>
                </a:cubicBezTo>
                <a:cubicBezTo>
                  <a:pt x="561765" y="196981"/>
                  <a:pt x="1377863" y="-125644"/>
                  <a:pt x="2021814" y="30105"/>
                </a:cubicBezTo>
                <a:cubicBezTo>
                  <a:pt x="2937406" y="-7958"/>
                  <a:pt x="3386990" y="839657"/>
                  <a:pt x="3303941" y="1652101"/>
                </a:cubicBezTo>
                <a:cubicBezTo>
                  <a:pt x="3334811" y="2295110"/>
                  <a:pt x="2516208" y="2735729"/>
                  <a:pt x="1537832" y="2712031"/>
                </a:cubicBezTo>
                <a:cubicBezTo>
                  <a:pt x="479919" y="2702356"/>
                  <a:pt x="126033" y="1917771"/>
                  <a:pt x="462" y="1326319"/>
                </a:cubicBezTo>
                <a:cubicBezTo>
                  <a:pt x="-74256" y="1311630"/>
                  <a:pt x="-208048" y="1169995"/>
                  <a:pt x="-307613" y="1144202"/>
                </a:cubicBezTo>
                <a:cubicBezTo>
                  <a:pt x="-407178" y="1118409"/>
                  <a:pt x="-476593" y="990763"/>
                  <a:pt x="-641360" y="946909"/>
                </a:cubicBezTo>
                <a:close/>
              </a:path>
              <a:path w="3343549" h="2716397" stroke="0" extrusionOk="0">
                <a:moveTo>
                  <a:pt x="-641360" y="946909"/>
                </a:moveTo>
                <a:cubicBezTo>
                  <a:pt x="-524397" y="920875"/>
                  <a:pt x="-431571" y="916291"/>
                  <a:pt x="-267815" y="885988"/>
                </a:cubicBezTo>
                <a:cubicBezTo>
                  <a:pt x="-104059" y="855685"/>
                  <a:pt x="11510" y="876678"/>
                  <a:pt x="136859" y="819990"/>
                </a:cubicBezTo>
                <a:cubicBezTo>
                  <a:pt x="375358" y="135433"/>
                  <a:pt x="1142486" y="-94790"/>
                  <a:pt x="2021814" y="30105"/>
                </a:cubicBezTo>
                <a:cubicBezTo>
                  <a:pt x="2974212" y="231190"/>
                  <a:pt x="3594604" y="1102565"/>
                  <a:pt x="3303941" y="1652101"/>
                </a:cubicBezTo>
                <a:cubicBezTo>
                  <a:pt x="3358666" y="2266797"/>
                  <a:pt x="2381633" y="2613054"/>
                  <a:pt x="1537832" y="2712031"/>
                </a:cubicBezTo>
                <a:cubicBezTo>
                  <a:pt x="641120" y="2630827"/>
                  <a:pt x="75461" y="2131492"/>
                  <a:pt x="462" y="1326319"/>
                </a:cubicBezTo>
                <a:cubicBezTo>
                  <a:pt x="-135564" y="1259936"/>
                  <a:pt x="-161598" y="1184645"/>
                  <a:pt x="-307613" y="1144202"/>
                </a:cubicBezTo>
                <a:cubicBezTo>
                  <a:pt x="-453628" y="1103759"/>
                  <a:pt x="-496132" y="1014388"/>
                  <a:pt x="-641360" y="946909"/>
                </a:cubicBezTo>
                <a:close/>
              </a:path>
            </a:pathLst>
          </a:custGeom>
          <a:solidFill>
            <a:srgbClr val="004900">
              <a:alpha val="73000"/>
            </a:srgb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771817289">
                  <a:prstGeom prst="wedgeEllipseCallout">
                    <a:avLst>
                      <a:gd name="adj1" fmla="val -69182"/>
                      <a:gd name="adj2" fmla="val -1514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Quantos casos estima-se para o dia 100?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ixaDeTexto 11">
                <a:extLst>
                  <a:ext uri="{FF2B5EF4-FFF2-40B4-BE49-F238E27FC236}">
                    <a16:creationId xmlns:a16="http://schemas.microsoft.com/office/drawing/2014/main" id="{CA0B29BD-F8AD-27AE-AC84-0F272CDDCB7B}"/>
                  </a:ext>
                </a:extLst>
              </p:cNvPr>
              <p:cNvSpPr txBox="1"/>
              <p:nvPr/>
            </p:nvSpPr>
            <p:spPr>
              <a:xfrm>
                <a:off x="981348" y="1316692"/>
                <a:ext cx="9007145" cy="629468"/>
              </a:xfrm>
              <a:prstGeom prst="rect">
                <a:avLst/>
              </a:prstGeom>
              <a:solidFill>
                <a:srgbClr val="00B050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4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pt-BR" sz="4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pt-BR" sz="4000" b="1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𝟏𝟎𝟎</m:t>
                      </m:r>
                      <m:r>
                        <a:rPr lang="pt-BR" sz="4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pt-BR" sz="4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𝟏𝟑𝟎𝟐</m:t>
                      </m:r>
                      <m:r>
                        <a:rPr lang="pt-BR" sz="4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pt-BR" sz="4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pt-BR" sz="4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∙</m:t>
                      </m:r>
                      <m:sSup>
                        <m:sSupPr>
                          <m:ctrlPr>
                            <a:rPr lang="pt-BR" sz="4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4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  <m:r>
                            <a:rPr lang="pt-BR" sz="4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4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𝟕𝟏𝟖𝟐𝟖</m:t>
                          </m:r>
                        </m:e>
                        <m:sup>
                          <m:r>
                            <a:rPr lang="pt-BR" sz="4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</m:t>
                          </m:r>
                          <m:r>
                            <a:rPr lang="pt-BR" sz="4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4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𝟎𝟖𝟖𝟖</m:t>
                          </m:r>
                          <m:r>
                            <a:rPr lang="pt-BR" sz="4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pt-BR" sz="4000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𝟏𝟎𝟎</m:t>
                          </m:r>
                        </m:sup>
                      </m:sSup>
                    </m:oMath>
                  </m:oMathPara>
                </a14:m>
                <a:endParaRPr lang="pt-BR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CaixaDeTexto 11">
                <a:extLst>
                  <a:ext uri="{FF2B5EF4-FFF2-40B4-BE49-F238E27FC236}">
                    <a16:creationId xmlns:a16="http://schemas.microsoft.com/office/drawing/2014/main" id="{CA0B29BD-F8AD-27AE-AC84-0F272CDDCB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348" y="1316692"/>
                <a:ext cx="9007145" cy="62946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m 4">
            <a:extLst>
              <a:ext uri="{FF2B5EF4-FFF2-40B4-BE49-F238E27FC236}">
                <a16:creationId xmlns:a16="http://schemas.microsoft.com/office/drawing/2014/main" id="{A55B8242-7ACB-4268-03E8-4A2B9A2F340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71626"/>
          <a:stretch/>
        </p:blipFill>
        <p:spPr>
          <a:xfrm>
            <a:off x="1028700" y="1906772"/>
            <a:ext cx="9007145" cy="4324350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id="{F3BE3352-4D95-2924-B749-87D0ED7E34C2}"/>
              </a:ext>
            </a:extLst>
          </p:cNvPr>
          <p:cNvSpPr txBox="1">
            <a:spLocks/>
          </p:cNvSpPr>
          <p:nvPr/>
        </p:nvSpPr>
        <p:spPr>
          <a:xfrm>
            <a:off x="1810705" y="1243433"/>
            <a:ext cx="7096565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Regressão e Correlação</a:t>
            </a:r>
          </a:p>
        </p:txBody>
      </p:sp>
    </p:spTree>
    <p:extLst>
      <p:ext uri="{BB962C8B-B14F-4D97-AF65-F5344CB8AC3E}">
        <p14:creationId xmlns:p14="http://schemas.microsoft.com/office/powerpoint/2010/main" val="196425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8" grpId="1" animBg="1"/>
      <p:bldP spid="12" grpId="0" animBg="1"/>
      <p:bldP spid="12" grpId="1" animBg="1"/>
      <p:bldP spid="1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ítulo 30">
            <a:extLst>
              <a:ext uri="{FF2B5EF4-FFF2-40B4-BE49-F238E27FC236}">
                <a16:creationId xmlns:a16="http://schemas.microsoft.com/office/drawing/2014/main" id="{E7E4C73F-5555-4227-BEEB-CE483046C0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600" y="1592263"/>
            <a:ext cx="9906000" cy="3166983"/>
          </a:xfrm>
        </p:spPr>
        <p:txBody>
          <a:bodyPr>
            <a:normAutofit/>
          </a:bodyPr>
          <a:lstStyle/>
          <a:p>
            <a:r>
              <a:rPr lang="pt-BR" sz="7200" dirty="0">
                <a:solidFill>
                  <a:schemeClr val="bg1"/>
                </a:solidFill>
                <a:latin typeface="Modern Love" panose="04090805081005020601" pitchFamily="82" charset="0"/>
              </a:rPr>
              <a:t>ESTATÍSTICA</a:t>
            </a:r>
            <a:br>
              <a:rPr lang="pt-BR" sz="7200" dirty="0">
                <a:solidFill>
                  <a:schemeClr val="bg1"/>
                </a:solidFill>
                <a:latin typeface="Modern Love" panose="04090805081005020601" pitchFamily="82" charset="0"/>
              </a:rPr>
            </a:br>
            <a:br>
              <a:rPr lang="pt-BR" sz="7200" dirty="0">
                <a:solidFill>
                  <a:schemeClr val="bg1"/>
                </a:solidFill>
                <a:latin typeface="Modern Love" panose="04090805081005020601" pitchFamily="82" charset="0"/>
              </a:rPr>
            </a:br>
            <a:r>
              <a:rPr lang="pt-BR" sz="4800" dirty="0">
                <a:solidFill>
                  <a:schemeClr val="bg1"/>
                </a:solidFill>
                <a:latin typeface="Modern Love" panose="04090805081005020601" pitchFamily="82" charset="0"/>
              </a:rPr>
              <a:t>REGRESSÃO E CORRELAÇÃO</a:t>
            </a:r>
            <a:endParaRPr lang="pt-BR" sz="7200" dirty="0">
              <a:solidFill>
                <a:schemeClr val="bg1"/>
              </a:solidFill>
              <a:latin typeface="Modern Love" panose="04090805081005020601" pitchFamily="82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C299E1E0-B4EC-4B09-B64A-9C9947606F02}"/>
              </a:ext>
            </a:extLst>
          </p:cNvPr>
          <p:cNvSpPr txBox="1">
            <a:spLocks/>
          </p:cNvSpPr>
          <p:nvPr/>
        </p:nvSpPr>
        <p:spPr>
          <a:xfrm>
            <a:off x="2565400" y="1592263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/>
          </a:p>
        </p:txBody>
      </p:sp>
      <p:sp>
        <p:nvSpPr>
          <p:cNvPr id="12" name="Subtítulo 31">
            <a:extLst>
              <a:ext uri="{FF2B5EF4-FFF2-40B4-BE49-F238E27FC236}">
                <a16:creationId xmlns:a16="http://schemas.microsoft.com/office/drawing/2014/main" id="{09F4B461-FCEA-4C23-9665-0E2FF15FE5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8500" y="5682818"/>
            <a:ext cx="7200900" cy="990600"/>
          </a:xfrm>
        </p:spPr>
        <p:txBody>
          <a:bodyPr>
            <a:normAutofit/>
          </a:bodyPr>
          <a:lstStyle/>
          <a:p>
            <a:pPr algn="r"/>
            <a:r>
              <a:rPr lang="pt-BR" sz="20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20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</a:t>
            </a:r>
          </a:p>
          <a:p>
            <a:pPr algn="r"/>
            <a:r>
              <a:rPr lang="pt-BR" sz="20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docente.ifrn.edu.br/</a:t>
            </a:r>
            <a:r>
              <a:rPr lang="pt-BR" sz="20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julianaschivani</a:t>
            </a:r>
            <a:endParaRPr lang="pt-BR" sz="20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6" name="Shape 384">
            <a:extLst>
              <a:ext uri="{FF2B5EF4-FFF2-40B4-BE49-F238E27FC236}">
                <a16:creationId xmlns:a16="http://schemas.microsoft.com/office/drawing/2014/main" id="{5A7E353A-BBEE-72BC-03F2-8D187F3A4D70}"/>
              </a:ext>
            </a:extLst>
          </p:cNvPr>
          <p:cNvSpPr/>
          <p:nvPr/>
        </p:nvSpPr>
        <p:spPr>
          <a:xfrm rot="336109">
            <a:off x="2575666" y="2917476"/>
            <a:ext cx="6259160" cy="516556"/>
          </a:xfrm>
          <a:custGeom>
            <a:avLst/>
            <a:gdLst/>
            <a:ahLst/>
            <a:cxnLst/>
            <a:rect l="0" t="0" r="0" b="0"/>
            <a:pathLst>
              <a:path w="82170" h="8963" extrusionOk="0">
                <a:moveTo>
                  <a:pt x="60471" y="1"/>
                </a:moveTo>
                <a:lnTo>
                  <a:pt x="60547" y="39"/>
                </a:lnTo>
                <a:lnTo>
                  <a:pt x="60660" y="1"/>
                </a:lnTo>
                <a:close/>
                <a:moveTo>
                  <a:pt x="63019" y="95"/>
                </a:moveTo>
                <a:lnTo>
                  <a:pt x="62924" y="190"/>
                </a:lnTo>
                <a:lnTo>
                  <a:pt x="63019" y="190"/>
                </a:lnTo>
                <a:lnTo>
                  <a:pt x="63019" y="95"/>
                </a:lnTo>
                <a:close/>
                <a:moveTo>
                  <a:pt x="82075" y="944"/>
                </a:moveTo>
                <a:lnTo>
                  <a:pt x="82075" y="1039"/>
                </a:lnTo>
                <a:lnTo>
                  <a:pt x="81980" y="1133"/>
                </a:lnTo>
                <a:lnTo>
                  <a:pt x="81792" y="1133"/>
                </a:lnTo>
                <a:lnTo>
                  <a:pt x="81697" y="1039"/>
                </a:lnTo>
                <a:lnTo>
                  <a:pt x="81509" y="1227"/>
                </a:lnTo>
                <a:lnTo>
                  <a:pt x="81886" y="1227"/>
                </a:lnTo>
                <a:lnTo>
                  <a:pt x="82169" y="1039"/>
                </a:lnTo>
                <a:lnTo>
                  <a:pt x="82075" y="944"/>
                </a:lnTo>
                <a:close/>
                <a:moveTo>
                  <a:pt x="44151" y="1510"/>
                </a:moveTo>
                <a:lnTo>
                  <a:pt x="43962" y="1605"/>
                </a:lnTo>
                <a:lnTo>
                  <a:pt x="44245" y="1605"/>
                </a:lnTo>
                <a:lnTo>
                  <a:pt x="44151" y="1510"/>
                </a:lnTo>
                <a:close/>
                <a:moveTo>
                  <a:pt x="43019" y="1699"/>
                </a:moveTo>
                <a:lnTo>
                  <a:pt x="42830" y="1793"/>
                </a:lnTo>
                <a:lnTo>
                  <a:pt x="42956" y="1762"/>
                </a:lnTo>
                <a:lnTo>
                  <a:pt x="43019" y="1699"/>
                </a:lnTo>
                <a:close/>
                <a:moveTo>
                  <a:pt x="13585" y="5472"/>
                </a:moveTo>
                <a:lnTo>
                  <a:pt x="13585" y="5504"/>
                </a:lnTo>
                <a:lnTo>
                  <a:pt x="13585" y="5504"/>
                </a:lnTo>
                <a:lnTo>
                  <a:pt x="13680" y="5472"/>
                </a:lnTo>
                <a:close/>
                <a:moveTo>
                  <a:pt x="15095" y="6321"/>
                </a:moveTo>
                <a:lnTo>
                  <a:pt x="14812" y="6416"/>
                </a:lnTo>
                <a:lnTo>
                  <a:pt x="14812" y="6321"/>
                </a:lnTo>
                <a:close/>
                <a:moveTo>
                  <a:pt x="60547" y="39"/>
                </a:moveTo>
                <a:lnTo>
                  <a:pt x="60377" y="95"/>
                </a:lnTo>
                <a:lnTo>
                  <a:pt x="60471" y="190"/>
                </a:lnTo>
                <a:lnTo>
                  <a:pt x="60094" y="378"/>
                </a:lnTo>
                <a:lnTo>
                  <a:pt x="59811" y="473"/>
                </a:lnTo>
                <a:lnTo>
                  <a:pt x="59717" y="473"/>
                </a:lnTo>
                <a:lnTo>
                  <a:pt x="59622" y="378"/>
                </a:lnTo>
                <a:lnTo>
                  <a:pt x="59811" y="378"/>
                </a:lnTo>
                <a:lnTo>
                  <a:pt x="59811" y="284"/>
                </a:lnTo>
                <a:lnTo>
                  <a:pt x="59811" y="190"/>
                </a:lnTo>
                <a:lnTo>
                  <a:pt x="58962" y="190"/>
                </a:lnTo>
                <a:lnTo>
                  <a:pt x="58773" y="284"/>
                </a:lnTo>
                <a:lnTo>
                  <a:pt x="58396" y="473"/>
                </a:lnTo>
                <a:lnTo>
                  <a:pt x="58585" y="473"/>
                </a:lnTo>
                <a:lnTo>
                  <a:pt x="58396" y="661"/>
                </a:lnTo>
                <a:lnTo>
                  <a:pt x="58207" y="661"/>
                </a:lnTo>
                <a:lnTo>
                  <a:pt x="58302" y="567"/>
                </a:lnTo>
                <a:lnTo>
                  <a:pt x="58113" y="661"/>
                </a:lnTo>
                <a:lnTo>
                  <a:pt x="57924" y="661"/>
                </a:lnTo>
                <a:lnTo>
                  <a:pt x="57453" y="473"/>
                </a:lnTo>
                <a:lnTo>
                  <a:pt x="56981" y="284"/>
                </a:lnTo>
                <a:lnTo>
                  <a:pt x="56604" y="284"/>
                </a:lnTo>
                <a:lnTo>
                  <a:pt x="56604" y="473"/>
                </a:lnTo>
                <a:lnTo>
                  <a:pt x="56415" y="567"/>
                </a:lnTo>
                <a:lnTo>
                  <a:pt x="57075" y="473"/>
                </a:lnTo>
                <a:lnTo>
                  <a:pt x="56698" y="661"/>
                </a:lnTo>
                <a:lnTo>
                  <a:pt x="57170" y="567"/>
                </a:lnTo>
                <a:lnTo>
                  <a:pt x="57075" y="661"/>
                </a:lnTo>
                <a:lnTo>
                  <a:pt x="57075" y="756"/>
                </a:lnTo>
                <a:lnTo>
                  <a:pt x="56321" y="756"/>
                </a:lnTo>
                <a:lnTo>
                  <a:pt x="56226" y="567"/>
                </a:lnTo>
                <a:lnTo>
                  <a:pt x="56132" y="473"/>
                </a:lnTo>
                <a:lnTo>
                  <a:pt x="55849" y="473"/>
                </a:lnTo>
                <a:lnTo>
                  <a:pt x="55471" y="567"/>
                </a:lnTo>
                <a:lnTo>
                  <a:pt x="55000" y="661"/>
                </a:lnTo>
                <a:lnTo>
                  <a:pt x="55094" y="661"/>
                </a:lnTo>
                <a:lnTo>
                  <a:pt x="53868" y="850"/>
                </a:lnTo>
                <a:lnTo>
                  <a:pt x="52830" y="1039"/>
                </a:lnTo>
                <a:lnTo>
                  <a:pt x="52830" y="1039"/>
                </a:lnTo>
                <a:lnTo>
                  <a:pt x="52924" y="850"/>
                </a:lnTo>
                <a:lnTo>
                  <a:pt x="53019" y="756"/>
                </a:lnTo>
                <a:lnTo>
                  <a:pt x="53019" y="756"/>
                </a:lnTo>
                <a:lnTo>
                  <a:pt x="52358" y="944"/>
                </a:lnTo>
                <a:lnTo>
                  <a:pt x="51981" y="1039"/>
                </a:lnTo>
                <a:lnTo>
                  <a:pt x="51887" y="1133"/>
                </a:lnTo>
                <a:lnTo>
                  <a:pt x="51887" y="1227"/>
                </a:lnTo>
                <a:lnTo>
                  <a:pt x="51604" y="1039"/>
                </a:lnTo>
                <a:lnTo>
                  <a:pt x="50755" y="1039"/>
                </a:lnTo>
                <a:lnTo>
                  <a:pt x="50755" y="944"/>
                </a:lnTo>
                <a:lnTo>
                  <a:pt x="50755" y="850"/>
                </a:lnTo>
                <a:lnTo>
                  <a:pt x="50660" y="850"/>
                </a:lnTo>
                <a:lnTo>
                  <a:pt x="50660" y="1039"/>
                </a:lnTo>
                <a:lnTo>
                  <a:pt x="49623" y="1322"/>
                </a:lnTo>
                <a:lnTo>
                  <a:pt x="49151" y="1416"/>
                </a:lnTo>
                <a:lnTo>
                  <a:pt x="48679" y="1416"/>
                </a:lnTo>
                <a:lnTo>
                  <a:pt x="48679" y="1322"/>
                </a:lnTo>
                <a:lnTo>
                  <a:pt x="48773" y="1322"/>
                </a:lnTo>
                <a:lnTo>
                  <a:pt x="48585" y="1133"/>
                </a:lnTo>
                <a:lnTo>
                  <a:pt x="47547" y="1133"/>
                </a:lnTo>
                <a:lnTo>
                  <a:pt x="46981" y="1322"/>
                </a:lnTo>
                <a:lnTo>
                  <a:pt x="46038" y="1699"/>
                </a:lnTo>
                <a:lnTo>
                  <a:pt x="46038" y="1699"/>
                </a:lnTo>
                <a:lnTo>
                  <a:pt x="46132" y="1605"/>
                </a:lnTo>
                <a:lnTo>
                  <a:pt x="46038" y="1510"/>
                </a:lnTo>
                <a:lnTo>
                  <a:pt x="45755" y="1699"/>
                </a:lnTo>
                <a:lnTo>
                  <a:pt x="45660" y="1793"/>
                </a:lnTo>
                <a:lnTo>
                  <a:pt x="45566" y="1793"/>
                </a:lnTo>
                <a:lnTo>
                  <a:pt x="45472" y="1699"/>
                </a:lnTo>
                <a:lnTo>
                  <a:pt x="45472" y="1510"/>
                </a:lnTo>
                <a:lnTo>
                  <a:pt x="45755" y="1510"/>
                </a:lnTo>
                <a:lnTo>
                  <a:pt x="45566" y="1416"/>
                </a:lnTo>
                <a:lnTo>
                  <a:pt x="45189" y="1416"/>
                </a:lnTo>
                <a:lnTo>
                  <a:pt x="44245" y="1605"/>
                </a:lnTo>
                <a:lnTo>
                  <a:pt x="42736" y="2076"/>
                </a:lnTo>
                <a:lnTo>
                  <a:pt x="42736" y="2076"/>
                </a:lnTo>
                <a:lnTo>
                  <a:pt x="43113" y="1793"/>
                </a:lnTo>
                <a:lnTo>
                  <a:pt x="43491" y="1605"/>
                </a:lnTo>
                <a:lnTo>
                  <a:pt x="43208" y="1699"/>
                </a:lnTo>
                <a:lnTo>
                  <a:pt x="42956" y="1762"/>
                </a:lnTo>
                <a:lnTo>
                  <a:pt x="42924" y="1793"/>
                </a:lnTo>
                <a:lnTo>
                  <a:pt x="42453" y="1982"/>
                </a:lnTo>
                <a:lnTo>
                  <a:pt x="42075" y="1982"/>
                </a:lnTo>
                <a:lnTo>
                  <a:pt x="41981" y="1888"/>
                </a:lnTo>
                <a:lnTo>
                  <a:pt x="40377" y="1888"/>
                </a:lnTo>
                <a:lnTo>
                  <a:pt x="38962" y="1982"/>
                </a:lnTo>
                <a:lnTo>
                  <a:pt x="39057" y="2076"/>
                </a:lnTo>
                <a:lnTo>
                  <a:pt x="38962" y="2171"/>
                </a:lnTo>
                <a:lnTo>
                  <a:pt x="38679" y="2265"/>
                </a:lnTo>
                <a:lnTo>
                  <a:pt x="38774" y="2076"/>
                </a:lnTo>
                <a:lnTo>
                  <a:pt x="38679" y="2076"/>
                </a:lnTo>
                <a:lnTo>
                  <a:pt x="38585" y="2171"/>
                </a:lnTo>
                <a:lnTo>
                  <a:pt x="38491" y="2265"/>
                </a:lnTo>
                <a:lnTo>
                  <a:pt x="38302" y="2171"/>
                </a:lnTo>
                <a:lnTo>
                  <a:pt x="38208" y="1982"/>
                </a:lnTo>
                <a:lnTo>
                  <a:pt x="37453" y="1982"/>
                </a:lnTo>
                <a:lnTo>
                  <a:pt x="37736" y="2171"/>
                </a:lnTo>
                <a:lnTo>
                  <a:pt x="37264" y="2171"/>
                </a:lnTo>
                <a:lnTo>
                  <a:pt x="37076" y="2076"/>
                </a:lnTo>
                <a:lnTo>
                  <a:pt x="36793" y="2171"/>
                </a:lnTo>
                <a:lnTo>
                  <a:pt x="36887" y="1982"/>
                </a:lnTo>
                <a:lnTo>
                  <a:pt x="35943" y="2359"/>
                </a:lnTo>
                <a:lnTo>
                  <a:pt x="34906" y="2548"/>
                </a:lnTo>
                <a:lnTo>
                  <a:pt x="33868" y="2737"/>
                </a:lnTo>
                <a:lnTo>
                  <a:pt x="32925" y="2737"/>
                </a:lnTo>
                <a:lnTo>
                  <a:pt x="33113" y="2642"/>
                </a:lnTo>
                <a:lnTo>
                  <a:pt x="32830" y="2642"/>
                </a:lnTo>
                <a:lnTo>
                  <a:pt x="32547" y="2737"/>
                </a:lnTo>
                <a:lnTo>
                  <a:pt x="32076" y="2925"/>
                </a:lnTo>
                <a:lnTo>
                  <a:pt x="31321" y="2925"/>
                </a:lnTo>
                <a:lnTo>
                  <a:pt x="30472" y="3020"/>
                </a:lnTo>
                <a:lnTo>
                  <a:pt x="29623" y="3114"/>
                </a:lnTo>
                <a:lnTo>
                  <a:pt x="27736" y="3397"/>
                </a:lnTo>
                <a:lnTo>
                  <a:pt x="26698" y="3491"/>
                </a:lnTo>
                <a:lnTo>
                  <a:pt x="26415" y="3586"/>
                </a:lnTo>
                <a:lnTo>
                  <a:pt x="26321" y="3680"/>
                </a:lnTo>
                <a:lnTo>
                  <a:pt x="26132" y="3586"/>
                </a:lnTo>
                <a:lnTo>
                  <a:pt x="25944" y="3491"/>
                </a:lnTo>
                <a:lnTo>
                  <a:pt x="25755" y="3586"/>
                </a:lnTo>
                <a:lnTo>
                  <a:pt x="25661" y="3869"/>
                </a:lnTo>
                <a:lnTo>
                  <a:pt x="25189" y="3774"/>
                </a:lnTo>
                <a:lnTo>
                  <a:pt x="24623" y="3774"/>
                </a:lnTo>
                <a:lnTo>
                  <a:pt x="23491" y="3963"/>
                </a:lnTo>
                <a:lnTo>
                  <a:pt x="22642" y="4057"/>
                </a:lnTo>
                <a:lnTo>
                  <a:pt x="21793" y="4152"/>
                </a:lnTo>
                <a:lnTo>
                  <a:pt x="21887" y="4057"/>
                </a:lnTo>
                <a:lnTo>
                  <a:pt x="21698" y="4152"/>
                </a:lnTo>
                <a:lnTo>
                  <a:pt x="21510" y="4340"/>
                </a:lnTo>
                <a:lnTo>
                  <a:pt x="21415" y="4529"/>
                </a:lnTo>
                <a:lnTo>
                  <a:pt x="21227" y="4623"/>
                </a:lnTo>
                <a:lnTo>
                  <a:pt x="21132" y="4529"/>
                </a:lnTo>
                <a:lnTo>
                  <a:pt x="20944" y="4435"/>
                </a:lnTo>
                <a:lnTo>
                  <a:pt x="20378" y="4340"/>
                </a:lnTo>
                <a:lnTo>
                  <a:pt x="19906" y="4435"/>
                </a:lnTo>
                <a:lnTo>
                  <a:pt x="19529" y="4623"/>
                </a:lnTo>
                <a:lnTo>
                  <a:pt x="19434" y="4529"/>
                </a:lnTo>
                <a:lnTo>
                  <a:pt x="19340" y="4529"/>
                </a:lnTo>
                <a:lnTo>
                  <a:pt x="18868" y="4623"/>
                </a:lnTo>
                <a:lnTo>
                  <a:pt x="17925" y="5001"/>
                </a:lnTo>
                <a:lnTo>
                  <a:pt x="17925" y="4812"/>
                </a:lnTo>
                <a:lnTo>
                  <a:pt x="17736" y="5001"/>
                </a:lnTo>
                <a:lnTo>
                  <a:pt x="17548" y="5095"/>
                </a:lnTo>
                <a:lnTo>
                  <a:pt x="17359" y="5189"/>
                </a:lnTo>
                <a:lnTo>
                  <a:pt x="16887" y="5284"/>
                </a:lnTo>
                <a:lnTo>
                  <a:pt x="16982" y="5189"/>
                </a:lnTo>
                <a:lnTo>
                  <a:pt x="16982" y="5189"/>
                </a:lnTo>
                <a:lnTo>
                  <a:pt x="16321" y="5284"/>
                </a:lnTo>
                <a:lnTo>
                  <a:pt x="15755" y="5472"/>
                </a:lnTo>
                <a:lnTo>
                  <a:pt x="15189" y="5567"/>
                </a:lnTo>
                <a:lnTo>
                  <a:pt x="14623" y="5567"/>
                </a:lnTo>
                <a:lnTo>
                  <a:pt x="15283" y="5472"/>
                </a:lnTo>
                <a:lnTo>
                  <a:pt x="15189" y="5378"/>
                </a:lnTo>
                <a:lnTo>
                  <a:pt x="15095" y="5284"/>
                </a:lnTo>
                <a:lnTo>
                  <a:pt x="15095" y="5189"/>
                </a:lnTo>
                <a:lnTo>
                  <a:pt x="15095" y="5095"/>
                </a:lnTo>
                <a:lnTo>
                  <a:pt x="14906" y="5189"/>
                </a:lnTo>
                <a:lnTo>
                  <a:pt x="14529" y="5284"/>
                </a:lnTo>
                <a:lnTo>
                  <a:pt x="13680" y="5472"/>
                </a:lnTo>
                <a:lnTo>
                  <a:pt x="13680" y="5567"/>
                </a:lnTo>
                <a:lnTo>
                  <a:pt x="13585" y="5567"/>
                </a:lnTo>
                <a:lnTo>
                  <a:pt x="13585" y="5504"/>
                </a:lnTo>
                <a:lnTo>
                  <a:pt x="13585" y="5504"/>
                </a:lnTo>
                <a:lnTo>
                  <a:pt x="13397" y="5567"/>
                </a:lnTo>
                <a:lnTo>
                  <a:pt x="13208" y="5661"/>
                </a:lnTo>
                <a:lnTo>
                  <a:pt x="13302" y="5755"/>
                </a:lnTo>
                <a:lnTo>
                  <a:pt x="13585" y="5661"/>
                </a:lnTo>
                <a:lnTo>
                  <a:pt x="13868" y="5661"/>
                </a:lnTo>
                <a:lnTo>
                  <a:pt x="13585" y="5850"/>
                </a:lnTo>
                <a:lnTo>
                  <a:pt x="13302" y="5850"/>
                </a:lnTo>
                <a:lnTo>
                  <a:pt x="13019" y="5755"/>
                </a:lnTo>
                <a:lnTo>
                  <a:pt x="12736" y="5755"/>
                </a:lnTo>
                <a:lnTo>
                  <a:pt x="11133" y="6227"/>
                </a:lnTo>
                <a:lnTo>
                  <a:pt x="11038" y="6133"/>
                </a:lnTo>
                <a:lnTo>
                  <a:pt x="10472" y="6321"/>
                </a:lnTo>
                <a:lnTo>
                  <a:pt x="10001" y="6416"/>
                </a:lnTo>
                <a:lnTo>
                  <a:pt x="9434" y="6510"/>
                </a:lnTo>
                <a:lnTo>
                  <a:pt x="8680" y="6699"/>
                </a:lnTo>
                <a:lnTo>
                  <a:pt x="7642" y="6888"/>
                </a:lnTo>
                <a:lnTo>
                  <a:pt x="6416" y="7076"/>
                </a:lnTo>
                <a:lnTo>
                  <a:pt x="3963" y="7454"/>
                </a:lnTo>
                <a:lnTo>
                  <a:pt x="1604" y="7831"/>
                </a:lnTo>
                <a:lnTo>
                  <a:pt x="944" y="8020"/>
                </a:lnTo>
                <a:lnTo>
                  <a:pt x="567" y="7925"/>
                </a:lnTo>
                <a:lnTo>
                  <a:pt x="284" y="7831"/>
                </a:lnTo>
                <a:lnTo>
                  <a:pt x="189" y="7831"/>
                </a:lnTo>
                <a:lnTo>
                  <a:pt x="189" y="7925"/>
                </a:lnTo>
                <a:lnTo>
                  <a:pt x="189" y="8208"/>
                </a:lnTo>
                <a:lnTo>
                  <a:pt x="1" y="8397"/>
                </a:lnTo>
                <a:lnTo>
                  <a:pt x="1" y="8586"/>
                </a:lnTo>
                <a:lnTo>
                  <a:pt x="1" y="8680"/>
                </a:lnTo>
                <a:lnTo>
                  <a:pt x="95" y="8774"/>
                </a:lnTo>
                <a:lnTo>
                  <a:pt x="472" y="8869"/>
                </a:lnTo>
                <a:lnTo>
                  <a:pt x="755" y="8869"/>
                </a:lnTo>
                <a:lnTo>
                  <a:pt x="567" y="8963"/>
                </a:lnTo>
                <a:lnTo>
                  <a:pt x="755" y="8963"/>
                </a:lnTo>
                <a:lnTo>
                  <a:pt x="1038" y="8869"/>
                </a:lnTo>
                <a:lnTo>
                  <a:pt x="1416" y="8586"/>
                </a:lnTo>
                <a:lnTo>
                  <a:pt x="1416" y="8774"/>
                </a:lnTo>
                <a:lnTo>
                  <a:pt x="1510" y="8869"/>
                </a:lnTo>
                <a:lnTo>
                  <a:pt x="1699" y="8774"/>
                </a:lnTo>
                <a:lnTo>
                  <a:pt x="1793" y="8774"/>
                </a:lnTo>
                <a:lnTo>
                  <a:pt x="2265" y="8586"/>
                </a:lnTo>
                <a:lnTo>
                  <a:pt x="2642" y="8491"/>
                </a:lnTo>
                <a:lnTo>
                  <a:pt x="3397" y="8491"/>
                </a:lnTo>
                <a:lnTo>
                  <a:pt x="4152" y="8397"/>
                </a:lnTo>
                <a:lnTo>
                  <a:pt x="4623" y="8397"/>
                </a:lnTo>
                <a:lnTo>
                  <a:pt x="5001" y="8114"/>
                </a:lnTo>
                <a:lnTo>
                  <a:pt x="5001" y="8208"/>
                </a:lnTo>
                <a:lnTo>
                  <a:pt x="5284" y="8114"/>
                </a:lnTo>
                <a:lnTo>
                  <a:pt x="5850" y="7831"/>
                </a:lnTo>
                <a:lnTo>
                  <a:pt x="5944" y="7925"/>
                </a:lnTo>
                <a:lnTo>
                  <a:pt x="5850" y="8020"/>
                </a:lnTo>
                <a:lnTo>
                  <a:pt x="5850" y="8114"/>
                </a:lnTo>
                <a:lnTo>
                  <a:pt x="5944" y="8020"/>
                </a:lnTo>
                <a:lnTo>
                  <a:pt x="6416" y="7925"/>
                </a:lnTo>
                <a:lnTo>
                  <a:pt x="7170" y="7925"/>
                </a:lnTo>
                <a:lnTo>
                  <a:pt x="7170" y="8020"/>
                </a:lnTo>
                <a:lnTo>
                  <a:pt x="7076" y="8114"/>
                </a:lnTo>
                <a:lnTo>
                  <a:pt x="7265" y="8020"/>
                </a:lnTo>
                <a:lnTo>
                  <a:pt x="7359" y="7925"/>
                </a:lnTo>
                <a:lnTo>
                  <a:pt x="7359" y="7831"/>
                </a:lnTo>
                <a:lnTo>
                  <a:pt x="7548" y="8020"/>
                </a:lnTo>
                <a:lnTo>
                  <a:pt x="8397" y="7642"/>
                </a:lnTo>
                <a:lnTo>
                  <a:pt x="8963" y="7454"/>
                </a:lnTo>
                <a:lnTo>
                  <a:pt x="9151" y="7359"/>
                </a:lnTo>
                <a:lnTo>
                  <a:pt x="9246" y="7359"/>
                </a:lnTo>
                <a:lnTo>
                  <a:pt x="9151" y="7171"/>
                </a:lnTo>
                <a:lnTo>
                  <a:pt x="9246" y="7076"/>
                </a:lnTo>
                <a:lnTo>
                  <a:pt x="9340" y="7076"/>
                </a:lnTo>
                <a:lnTo>
                  <a:pt x="9340" y="7171"/>
                </a:lnTo>
                <a:lnTo>
                  <a:pt x="9434" y="7076"/>
                </a:lnTo>
                <a:lnTo>
                  <a:pt x="9529" y="7171"/>
                </a:lnTo>
                <a:lnTo>
                  <a:pt x="9434" y="7265"/>
                </a:lnTo>
                <a:lnTo>
                  <a:pt x="9340" y="7265"/>
                </a:lnTo>
                <a:lnTo>
                  <a:pt x="9340" y="7359"/>
                </a:lnTo>
                <a:lnTo>
                  <a:pt x="9717" y="7171"/>
                </a:lnTo>
                <a:lnTo>
                  <a:pt x="10095" y="7076"/>
                </a:lnTo>
                <a:lnTo>
                  <a:pt x="10095" y="7171"/>
                </a:lnTo>
                <a:lnTo>
                  <a:pt x="10001" y="7171"/>
                </a:lnTo>
                <a:lnTo>
                  <a:pt x="9906" y="7265"/>
                </a:lnTo>
                <a:lnTo>
                  <a:pt x="9906" y="7359"/>
                </a:lnTo>
                <a:lnTo>
                  <a:pt x="9623" y="7265"/>
                </a:lnTo>
                <a:lnTo>
                  <a:pt x="9717" y="7454"/>
                </a:lnTo>
                <a:lnTo>
                  <a:pt x="10850" y="7076"/>
                </a:lnTo>
                <a:lnTo>
                  <a:pt x="11038" y="7076"/>
                </a:lnTo>
                <a:lnTo>
                  <a:pt x="11133" y="7171"/>
                </a:lnTo>
                <a:lnTo>
                  <a:pt x="11321" y="7265"/>
                </a:lnTo>
                <a:lnTo>
                  <a:pt x="11416" y="7265"/>
                </a:lnTo>
                <a:lnTo>
                  <a:pt x="11604" y="7171"/>
                </a:lnTo>
                <a:lnTo>
                  <a:pt x="11793" y="6982"/>
                </a:lnTo>
                <a:lnTo>
                  <a:pt x="11887" y="6888"/>
                </a:lnTo>
                <a:lnTo>
                  <a:pt x="12170" y="6888"/>
                </a:lnTo>
                <a:lnTo>
                  <a:pt x="12076" y="7076"/>
                </a:lnTo>
                <a:lnTo>
                  <a:pt x="12265" y="7076"/>
                </a:lnTo>
                <a:lnTo>
                  <a:pt x="12359" y="6888"/>
                </a:lnTo>
                <a:lnTo>
                  <a:pt x="12548" y="6793"/>
                </a:lnTo>
                <a:lnTo>
                  <a:pt x="12736" y="6793"/>
                </a:lnTo>
                <a:lnTo>
                  <a:pt x="12453" y="6982"/>
                </a:lnTo>
                <a:lnTo>
                  <a:pt x="12925" y="6982"/>
                </a:lnTo>
                <a:lnTo>
                  <a:pt x="13491" y="6888"/>
                </a:lnTo>
                <a:lnTo>
                  <a:pt x="14434" y="6605"/>
                </a:lnTo>
                <a:lnTo>
                  <a:pt x="15849" y="6510"/>
                </a:lnTo>
                <a:lnTo>
                  <a:pt x="16510" y="6416"/>
                </a:lnTo>
                <a:lnTo>
                  <a:pt x="16982" y="6227"/>
                </a:lnTo>
                <a:lnTo>
                  <a:pt x="17831" y="6038"/>
                </a:lnTo>
                <a:lnTo>
                  <a:pt x="18680" y="6038"/>
                </a:lnTo>
                <a:lnTo>
                  <a:pt x="19057" y="5850"/>
                </a:lnTo>
                <a:lnTo>
                  <a:pt x="19340" y="5755"/>
                </a:lnTo>
                <a:lnTo>
                  <a:pt x="20472" y="5661"/>
                </a:lnTo>
                <a:lnTo>
                  <a:pt x="21604" y="5567"/>
                </a:lnTo>
                <a:lnTo>
                  <a:pt x="22736" y="5378"/>
                </a:lnTo>
                <a:lnTo>
                  <a:pt x="23774" y="5095"/>
                </a:lnTo>
                <a:lnTo>
                  <a:pt x="23774" y="5284"/>
                </a:lnTo>
                <a:lnTo>
                  <a:pt x="24151" y="5189"/>
                </a:lnTo>
                <a:lnTo>
                  <a:pt x="24246" y="5189"/>
                </a:lnTo>
                <a:lnTo>
                  <a:pt x="24246" y="5095"/>
                </a:lnTo>
                <a:lnTo>
                  <a:pt x="24623" y="5001"/>
                </a:lnTo>
                <a:lnTo>
                  <a:pt x="25000" y="5095"/>
                </a:lnTo>
                <a:lnTo>
                  <a:pt x="25378" y="5095"/>
                </a:lnTo>
                <a:lnTo>
                  <a:pt x="25755" y="4906"/>
                </a:lnTo>
                <a:lnTo>
                  <a:pt x="25755" y="5095"/>
                </a:lnTo>
                <a:lnTo>
                  <a:pt x="25849" y="5001"/>
                </a:lnTo>
                <a:lnTo>
                  <a:pt x="26132" y="4906"/>
                </a:lnTo>
                <a:lnTo>
                  <a:pt x="27264" y="4906"/>
                </a:lnTo>
                <a:lnTo>
                  <a:pt x="28491" y="4718"/>
                </a:lnTo>
                <a:lnTo>
                  <a:pt x="28302" y="4529"/>
                </a:lnTo>
                <a:lnTo>
                  <a:pt x="28491" y="4435"/>
                </a:lnTo>
                <a:lnTo>
                  <a:pt x="28585" y="4340"/>
                </a:lnTo>
                <a:lnTo>
                  <a:pt x="28774" y="4529"/>
                </a:lnTo>
                <a:lnTo>
                  <a:pt x="28679" y="4623"/>
                </a:lnTo>
                <a:lnTo>
                  <a:pt x="29717" y="4623"/>
                </a:lnTo>
                <a:lnTo>
                  <a:pt x="30189" y="4529"/>
                </a:lnTo>
                <a:lnTo>
                  <a:pt x="31510" y="4246"/>
                </a:lnTo>
                <a:lnTo>
                  <a:pt x="32076" y="4057"/>
                </a:lnTo>
                <a:lnTo>
                  <a:pt x="32547" y="3869"/>
                </a:lnTo>
                <a:lnTo>
                  <a:pt x="32642" y="3963"/>
                </a:lnTo>
                <a:lnTo>
                  <a:pt x="32830" y="4057"/>
                </a:lnTo>
                <a:lnTo>
                  <a:pt x="33019" y="4057"/>
                </a:lnTo>
                <a:lnTo>
                  <a:pt x="33679" y="3869"/>
                </a:lnTo>
                <a:lnTo>
                  <a:pt x="33962" y="3586"/>
                </a:lnTo>
                <a:lnTo>
                  <a:pt x="34623" y="3586"/>
                </a:lnTo>
                <a:lnTo>
                  <a:pt x="35660" y="3491"/>
                </a:lnTo>
                <a:lnTo>
                  <a:pt x="37170" y="3586"/>
                </a:lnTo>
                <a:lnTo>
                  <a:pt x="37547" y="3397"/>
                </a:lnTo>
                <a:lnTo>
                  <a:pt x="38019" y="3303"/>
                </a:lnTo>
                <a:lnTo>
                  <a:pt x="39151" y="3208"/>
                </a:lnTo>
                <a:lnTo>
                  <a:pt x="41038" y="3208"/>
                </a:lnTo>
                <a:lnTo>
                  <a:pt x="41038" y="3114"/>
                </a:lnTo>
                <a:lnTo>
                  <a:pt x="41226" y="3020"/>
                </a:lnTo>
                <a:lnTo>
                  <a:pt x="41981" y="2925"/>
                </a:lnTo>
                <a:lnTo>
                  <a:pt x="44811" y="2925"/>
                </a:lnTo>
                <a:lnTo>
                  <a:pt x="45000" y="2831"/>
                </a:lnTo>
                <a:lnTo>
                  <a:pt x="45189" y="2642"/>
                </a:lnTo>
                <a:lnTo>
                  <a:pt x="45283" y="2548"/>
                </a:lnTo>
                <a:lnTo>
                  <a:pt x="45566" y="2548"/>
                </a:lnTo>
                <a:lnTo>
                  <a:pt x="45472" y="2737"/>
                </a:lnTo>
                <a:lnTo>
                  <a:pt x="45472" y="2737"/>
                </a:lnTo>
                <a:lnTo>
                  <a:pt x="46132" y="2548"/>
                </a:lnTo>
                <a:lnTo>
                  <a:pt x="46887" y="2548"/>
                </a:lnTo>
                <a:lnTo>
                  <a:pt x="47547" y="2454"/>
                </a:lnTo>
                <a:lnTo>
                  <a:pt x="48207" y="2265"/>
                </a:lnTo>
                <a:lnTo>
                  <a:pt x="48302" y="2359"/>
                </a:lnTo>
                <a:lnTo>
                  <a:pt x="49434" y="2359"/>
                </a:lnTo>
                <a:lnTo>
                  <a:pt x="49717" y="2265"/>
                </a:lnTo>
                <a:lnTo>
                  <a:pt x="50094" y="2171"/>
                </a:lnTo>
                <a:lnTo>
                  <a:pt x="50755" y="2076"/>
                </a:lnTo>
                <a:lnTo>
                  <a:pt x="52170" y="1982"/>
                </a:lnTo>
                <a:lnTo>
                  <a:pt x="54056" y="1793"/>
                </a:lnTo>
                <a:lnTo>
                  <a:pt x="56132" y="1510"/>
                </a:lnTo>
                <a:lnTo>
                  <a:pt x="56037" y="1605"/>
                </a:lnTo>
                <a:lnTo>
                  <a:pt x="55943" y="1699"/>
                </a:lnTo>
                <a:lnTo>
                  <a:pt x="55754" y="1699"/>
                </a:lnTo>
                <a:lnTo>
                  <a:pt x="55471" y="1793"/>
                </a:lnTo>
                <a:lnTo>
                  <a:pt x="55377" y="1888"/>
                </a:lnTo>
                <a:lnTo>
                  <a:pt x="56415" y="1605"/>
                </a:lnTo>
                <a:lnTo>
                  <a:pt x="56887" y="1510"/>
                </a:lnTo>
                <a:lnTo>
                  <a:pt x="56981" y="1605"/>
                </a:lnTo>
                <a:lnTo>
                  <a:pt x="56887" y="1699"/>
                </a:lnTo>
                <a:lnTo>
                  <a:pt x="57358" y="1605"/>
                </a:lnTo>
                <a:lnTo>
                  <a:pt x="57736" y="1605"/>
                </a:lnTo>
                <a:lnTo>
                  <a:pt x="58207" y="1510"/>
                </a:lnTo>
                <a:lnTo>
                  <a:pt x="58679" y="1510"/>
                </a:lnTo>
                <a:lnTo>
                  <a:pt x="58773" y="1416"/>
                </a:lnTo>
                <a:lnTo>
                  <a:pt x="58868" y="1322"/>
                </a:lnTo>
                <a:lnTo>
                  <a:pt x="59056" y="1133"/>
                </a:lnTo>
                <a:lnTo>
                  <a:pt x="59151" y="1227"/>
                </a:lnTo>
                <a:lnTo>
                  <a:pt x="59339" y="1227"/>
                </a:lnTo>
                <a:lnTo>
                  <a:pt x="59434" y="1322"/>
                </a:lnTo>
                <a:lnTo>
                  <a:pt x="59339" y="1510"/>
                </a:lnTo>
                <a:lnTo>
                  <a:pt x="59811" y="1416"/>
                </a:lnTo>
                <a:lnTo>
                  <a:pt x="60000" y="1322"/>
                </a:lnTo>
                <a:lnTo>
                  <a:pt x="60094" y="1416"/>
                </a:lnTo>
                <a:lnTo>
                  <a:pt x="60377" y="1322"/>
                </a:lnTo>
                <a:lnTo>
                  <a:pt x="60660" y="1227"/>
                </a:lnTo>
                <a:lnTo>
                  <a:pt x="61320" y="1133"/>
                </a:lnTo>
                <a:lnTo>
                  <a:pt x="61981" y="1227"/>
                </a:lnTo>
                <a:lnTo>
                  <a:pt x="62641" y="1227"/>
                </a:lnTo>
                <a:lnTo>
                  <a:pt x="62547" y="1133"/>
                </a:lnTo>
                <a:lnTo>
                  <a:pt x="63207" y="1039"/>
                </a:lnTo>
                <a:lnTo>
                  <a:pt x="63019" y="1133"/>
                </a:lnTo>
                <a:lnTo>
                  <a:pt x="63585" y="1133"/>
                </a:lnTo>
                <a:lnTo>
                  <a:pt x="63302" y="1039"/>
                </a:lnTo>
                <a:lnTo>
                  <a:pt x="63773" y="850"/>
                </a:lnTo>
                <a:lnTo>
                  <a:pt x="64151" y="756"/>
                </a:lnTo>
                <a:lnTo>
                  <a:pt x="64434" y="850"/>
                </a:lnTo>
                <a:lnTo>
                  <a:pt x="64434" y="1133"/>
                </a:lnTo>
                <a:lnTo>
                  <a:pt x="65283" y="850"/>
                </a:lnTo>
                <a:lnTo>
                  <a:pt x="65283" y="944"/>
                </a:lnTo>
                <a:lnTo>
                  <a:pt x="65471" y="944"/>
                </a:lnTo>
                <a:lnTo>
                  <a:pt x="65566" y="850"/>
                </a:lnTo>
                <a:lnTo>
                  <a:pt x="65754" y="944"/>
                </a:lnTo>
                <a:lnTo>
                  <a:pt x="66132" y="850"/>
                </a:lnTo>
                <a:lnTo>
                  <a:pt x="66981" y="850"/>
                </a:lnTo>
                <a:lnTo>
                  <a:pt x="66981" y="944"/>
                </a:lnTo>
                <a:lnTo>
                  <a:pt x="66886" y="1039"/>
                </a:lnTo>
                <a:lnTo>
                  <a:pt x="66792" y="1039"/>
                </a:lnTo>
                <a:lnTo>
                  <a:pt x="66792" y="1133"/>
                </a:lnTo>
                <a:lnTo>
                  <a:pt x="67641" y="944"/>
                </a:lnTo>
                <a:lnTo>
                  <a:pt x="68113" y="850"/>
                </a:lnTo>
                <a:lnTo>
                  <a:pt x="68584" y="850"/>
                </a:lnTo>
                <a:lnTo>
                  <a:pt x="68773" y="944"/>
                </a:lnTo>
                <a:lnTo>
                  <a:pt x="68962" y="944"/>
                </a:lnTo>
                <a:lnTo>
                  <a:pt x="69150" y="850"/>
                </a:lnTo>
                <a:lnTo>
                  <a:pt x="70849" y="944"/>
                </a:lnTo>
                <a:lnTo>
                  <a:pt x="71509" y="850"/>
                </a:lnTo>
                <a:lnTo>
                  <a:pt x="72169" y="756"/>
                </a:lnTo>
                <a:lnTo>
                  <a:pt x="73207" y="756"/>
                </a:lnTo>
                <a:lnTo>
                  <a:pt x="73584" y="944"/>
                </a:lnTo>
                <a:lnTo>
                  <a:pt x="73962" y="944"/>
                </a:lnTo>
                <a:lnTo>
                  <a:pt x="73773" y="756"/>
                </a:lnTo>
                <a:lnTo>
                  <a:pt x="74056" y="567"/>
                </a:lnTo>
                <a:lnTo>
                  <a:pt x="74150" y="567"/>
                </a:lnTo>
                <a:lnTo>
                  <a:pt x="74150" y="756"/>
                </a:lnTo>
                <a:lnTo>
                  <a:pt x="74339" y="850"/>
                </a:lnTo>
                <a:lnTo>
                  <a:pt x="74433" y="756"/>
                </a:lnTo>
                <a:lnTo>
                  <a:pt x="74716" y="661"/>
                </a:lnTo>
                <a:lnTo>
                  <a:pt x="75188" y="661"/>
                </a:lnTo>
                <a:lnTo>
                  <a:pt x="75188" y="756"/>
                </a:lnTo>
                <a:lnTo>
                  <a:pt x="74999" y="850"/>
                </a:lnTo>
                <a:lnTo>
                  <a:pt x="75377" y="756"/>
                </a:lnTo>
                <a:lnTo>
                  <a:pt x="75754" y="756"/>
                </a:lnTo>
                <a:lnTo>
                  <a:pt x="75471" y="850"/>
                </a:lnTo>
                <a:lnTo>
                  <a:pt x="75565" y="944"/>
                </a:lnTo>
                <a:lnTo>
                  <a:pt x="76226" y="1039"/>
                </a:lnTo>
                <a:lnTo>
                  <a:pt x="76320" y="850"/>
                </a:lnTo>
                <a:lnTo>
                  <a:pt x="76509" y="850"/>
                </a:lnTo>
                <a:lnTo>
                  <a:pt x="76792" y="756"/>
                </a:lnTo>
                <a:lnTo>
                  <a:pt x="77075" y="661"/>
                </a:lnTo>
                <a:lnTo>
                  <a:pt x="76886" y="850"/>
                </a:lnTo>
                <a:lnTo>
                  <a:pt x="76981" y="944"/>
                </a:lnTo>
                <a:lnTo>
                  <a:pt x="77264" y="1039"/>
                </a:lnTo>
                <a:lnTo>
                  <a:pt x="77547" y="1133"/>
                </a:lnTo>
                <a:lnTo>
                  <a:pt x="77924" y="1227"/>
                </a:lnTo>
                <a:lnTo>
                  <a:pt x="78018" y="1133"/>
                </a:lnTo>
                <a:lnTo>
                  <a:pt x="77924" y="1039"/>
                </a:lnTo>
                <a:lnTo>
                  <a:pt x="78207" y="944"/>
                </a:lnTo>
                <a:lnTo>
                  <a:pt x="78490" y="1039"/>
                </a:lnTo>
                <a:lnTo>
                  <a:pt x="78773" y="1039"/>
                </a:lnTo>
                <a:lnTo>
                  <a:pt x="79056" y="1133"/>
                </a:lnTo>
                <a:lnTo>
                  <a:pt x="79716" y="944"/>
                </a:lnTo>
                <a:lnTo>
                  <a:pt x="80282" y="756"/>
                </a:lnTo>
                <a:lnTo>
                  <a:pt x="80282" y="850"/>
                </a:lnTo>
                <a:lnTo>
                  <a:pt x="80188" y="944"/>
                </a:lnTo>
                <a:lnTo>
                  <a:pt x="80848" y="1039"/>
                </a:lnTo>
                <a:lnTo>
                  <a:pt x="81131" y="1039"/>
                </a:lnTo>
                <a:lnTo>
                  <a:pt x="81131" y="1133"/>
                </a:lnTo>
                <a:lnTo>
                  <a:pt x="81037" y="1227"/>
                </a:lnTo>
                <a:lnTo>
                  <a:pt x="81697" y="1039"/>
                </a:lnTo>
                <a:lnTo>
                  <a:pt x="81886" y="944"/>
                </a:lnTo>
                <a:lnTo>
                  <a:pt x="81792" y="850"/>
                </a:lnTo>
                <a:lnTo>
                  <a:pt x="81414" y="850"/>
                </a:lnTo>
                <a:lnTo>
                  <a:pt x="80943" y="944"/>
                </a:lnTo>
                <a:lnTo>
                  <a:pt x="81037" y="756"/>
                </a:lnTo>
                <a:lnTo>
                  <a:pt x="80754" y="944"/>
                </a:lnTo>
                <a:lnTo>
                  <a:pt x="80660" y="756"/>
                </a:lnTo>
                <a:lnTo>
                  <a:pt x="80754" y="661"/>
                </a:lnTo>
                <a:lnTo>
                  <a:pt x="80188" y="661"/>
                </a:lnTo>
                <a:lnTo>
                  <a:pt x="80188" y="567"/>
                </a:lnTo>
                <a:lnTo>
                  <a:pt x="80282" y="567"/>
                </a:lnTo>
                <a:lnTo>
                  <a:pt x="79528" y="473"/>
                </a:lnTo>
                <a:lnTo>
                  <a:pt x="79339" y="567"/>
                </a:lnTo>
                <a:lnTo>
                  <a:pt x="79245" y="567"/>
                </a:lnTo>
                <a:lnTo>
                  <a:pt x="79245" y="661"/>
                </a:lnTo>
                <a:lnTo>
                  <a:pt x="79056" y="850"/>
                </a:lnTo>
                <a:lnTo>
                  <a:pt x="78867" y="378"/>
                </a:lnTo>
                <a:lnTo>
                  <a:pt x="78679" y="473"/>
                </a:lnTo>
                <a:lnTo>
                  <a:pt x="78396" y="567"/>
                </a:lnTo>
                <a:lnTo>
                  <a:pt x="78018" y="661"/>
                </a:lnTo>
                <a:lnTo>
                  <a:pt x="77924" y="661"/>
                </a:lnTo>
                <a:lnTo>
                  <a:pt x="77830" y="567"/>
                </a:lnTo>
                <a:lnTo>
                  <a:pt x="77075" y="567"/>
                </a:lnTo>
                <a:lnTo>
                  <a:pt x="77264" y="473"/>
                </a:lnTo>
                <a:lnTo>
                  <a:pt x="77169" y="284"/>
                </a:lnTo>
                <a:lnTo>
                  <a:pt x="76981" y="378"/>
                </a:lnTo>
                <a:lnTo>
                  <a:pt x="76792" y="473"/>
                </a:lnTo>
                <a:lnTo>
                  <a:pt x="76037" y="473"/>
                </a:lnTo>
                <a:lnTo>
                  <a:pt x="74716" y="190"/>
                </a:lnTo>
                <a:lnTo>
                  <a:pt x="74433" y="378"/>
                </a:lnTo>
                <a:lnTo>
                  <a:pt x="74056" y="378"/>
                </a:lnTo>
                <a:lnTo>
                  <a:pt x="74150" y="190"/>
                </a:lnTo>
                <a:lnTo>
                  <a:pt x="74056" y="190"/>
                </a:lnTo>
                <a:lnTo>
                  <a:pt x="73773" y="284"/>
                </a:lnTo>
                <a:lnTo>
                  <a:pt x="73773" y="95"/>
                </a:lnTo>
                <a:lnTo>
                  <a:pt x="73301" y="190"/>
                </a:lnTo>
                <a:lnTo>
                  <a:pt x="72830" y="190"/>
                </a:lnTo>
                <a:lnTo>
                  <a:pt x="72830" y="378"/>
                </a:lnTo>
                <a:lnTo>
                  <a:pt x="72924" y="473"/>
                </a:lnTo>
                <a:lnTo>
                  <a:pt x="72924" y="567"/>
                </a:lnTo>
                <a:lnTo>
                  <a:pt x="72735" y="661"/>
                </a:lnTo>
                <a:lnTo>
                  <a:pt x="72735" y="567"/>
                </a:lnTo>
                <a:lnTo>
                  <a:pt x="72547" y="473"/>
                </a:lnTo>
                <a:lnTo>
                  <a:pt x="72452" y="378"/>
                </a:lnTo>
                <a:lnTo>
                  <a:pt x="72641" y="284"/>
                </a:lnTo>
                <a:lnTo>
                  <a:pt x="71603" y="284"/>
                </a:lnTo>
                <a:lnTo>
                  <a:pt x="70849" y="190"/>
                </a:lnTo>
                <a:lnTo>
                  <a:pt x="70660" y="284"/>
                </a:lnTo>
                <a:lnTo>
                  <a:pt x="69905" y="473"/>
                </a:lnTo>
                <a:lnTo>
                  <a:pt x="69056" y="473"/>
                </a:lnTo>
                <a:lnTo>
                  <a:pt x="68207" y="378"/>
                </a:lnTo>
                <a:lnTo>
                  <a:pt x="67547" y="284"/>
                </a:lnTo>
                <a:lnTo>
                  <a:pt x="67641" y="190"/>
                </a:lnTo>
                <a:lnTo>
                  <a:pt x="67735" y="190"/>
                </a:lnTo>
                <a:lnTo>
                  <a:pt x="67169" y="95"/>
                </a:lnTo>
                <a:lnTo>
                  <a:pt x="66698" y="95"/>
                </a:lnTo>
                <a:lnTo>
                  <a:pt x="66886" y="190"/>
                </a:lnTo>
                <a:lnTo>
                  <a:pt x="65283" y="190"/>
                </a:lnTo>
                <a:lnTo>
                  <a:pt x="64905" y="95"/>
                </a:lnTo>
                <a:lnTo>
                  <a:pt x="64905" y="190"/>
                </a:lnTo>
                <a:lnTo>
                  <a:pt x="65000" y="190"/>
                </a:lnTo>
                <a:lnTo>
                  <a:pt x="65094" y="284"/>
                </a:lnTo>
                <a:lnTo>
                  <a:pt x="65094" y="378"/>
                </a:lnTo>
                <a:lnTo>
                  <a:pt x="64528" y="284"/>
                </a:lnTo>
                <a:lnTo>
                  <a:pt x="63962" y="190"/>
                </a:lnTo>
                <a:lnTo>
                  <a:pt x="63773" y="284"/>
                </a:lnTo>
                <a:lnTo>
                  <a:pt x="63585" y="473"/>
                </a:lnTo>
                <a:lnTo>
                  <a:pt x="63396" y="567"/>
                </a:lnTo>
                <a:lnTo>
                  <a:pt x="63302" y="567"/>
                </a:lnTo>
                <a:lnTo>
                  <a:pt x="63207" y="473"/>
                </a:lnTo>
                <a:lnTo>
                  <a:pt x="63207" y="284"/>
                </a:lnTo>
                <a:lnTo>
                  <a:pt x="63396" y="284"/>
                </a:lnTo>
                <a:lnTo>
                  <a:pt x="63490" y="190"/>
                </a:lnTo>
                <a:lnTo>
                  <a:pt x="63113" y="190"/>
                </a:lnTo>
                <a:lnTo>
                  <a:pt x="61981" y="284"/>
                </a:lnTo>
                <a:lnTo>
                  <a:pt x="61320" y="284"/>
                </a:lnTo>
                <a:lnTo>
                  <a:pt x="61226" y="190"/>
                </a:lnTo>
                <a:lnTo>
                  <a:pt x="61320" y="95"/>
                </a:lnTo>
                <a:lnTo>
                  <a:pt x="60849" y="190"/>
                </a:lnTo>
                <a:lnTo>
                  <a:pt x="60547" y="3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776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76200" y="6573252"/>
            <a:ext cx="12020550" cy="228600"/>
          </a:xfrm>
          <a:custGeom>
            <a:avLst/>
            <a:gdLst>
              <a:gd name="connsiteX0" fmla="*/ 0 w 12020550"/>
              <a:gd name="connsiteY0" fmla="*/ 38101 h 228600"/>
              <a:gd name="connsiteX1" fmla="*/ 38101 w 12020550"/>
              <a:gd name="connsiteY1" fmla="*/ 0 h 228600"/>
              <a:gd name="connsiteX2" fmla="*/ 396431 w 12020550"/>
              <a:gd name="connsiteY2" fmla="*/ 0 h 228600"/>
              <a:gd name="connsiteX3" fmla="*/ 993649 w 12020550"/>
              <a:gd name="connsiteY3" fmla="*/ 0 h 228600"/>
              <a:gd name="connsiteX4" fmla="*/ 1590866 w 12020550"/>
              <a:gd name="connsiteY4" fmla="*/ 0 h 228600"/>
              <a:gd name="connsiteX5" fmla="*/ 2307527 w 12020550"/>
              <a:gd name="connsiteY5" fmla="*/ 0 h 228600"/>
              <a:gd name="connsiteX6" fmla="*/ 2785301 w 12020550"/>
              <a:gd name="connsiteY6" fmla="*/ 0 h 228600"/>
              <a:gd name="connsiteX7" fmla="*/ 3024188 w 12020550"/>
              <a:gd name="connsiteY7" fmla="*/ 0 h 228600"/>
              <a:gd name="connsiteX8" fmla="*/ 3621405 w 12020550"/>
              <a:gd name="connsiteY8" fmla="*/ 0 h 228600"/>
              <a:gd name="connsiteX9" fmla="*/ 4338066 w 12020550"/>
              <a:gd name="connsiteY9" fmla="*/ 0 h 228600"/>
              <a:gd name="connsiteX10" fmla="*/ 4935284 w 12020550"/>
              <a:gd name="connsiteY10" fmla="*/ 0 h 228600"/>
              <a:gd name="connsiteX11" fmla="*/ 5651945 w 12020550"/>
              <a:gd name="connsiteY11" fmla="*/ 0 h 228600"/>
              <a:gd name="connsiteX12" fmla="*/ 6368605 w 12020550"/>
              <a:gd name="connsiteY12" fmla="*/ 0 h 228600"/>
              <a:gd name="connsiteX13" fmla="*/ 6726936 w 12020550"/>
              <a:gd name="connsiteY13" fmla="*/ 0 h 228600"/>
              <a:gd name="connsiteX14" fmla="*/ 7563040 w 12020550"/>
              <a:gd name="connsiteY14" fmla="*/ 0 h 228600"/>
              <a:gd name="connsiteX15" fmla="*/ 7921371 w 12020550"/>
              <a:gd name="connsiteY15" fmla="*/ 0 h 228600"/>
              <a:gd name="connsiteX16" fmla="*/ 8518588 w 12020550"/>
              <a:gd name="connsiteY16" fmla="*/ 0 h 228600"/>
              <a:gd name="connsiteX17" fmla="*/ 9354692 w 12020550"/>
              <a:gd name="connsiteY17" fmla="*/ 0 h 228600"/>
              <a:gd name="connsiteX18" fmla="*/ 9713023 w 12020550"/>
              <a:gd name="connsiteY18" fmla="*/ 0 h 228600"/>
              <a:gd name="connsiteX19" fmla="*/ 10310240 w 12020550"/>
              <a:gd name="connsiteY19" fmla="*/ 0 h 228600"/>
              <a:gd name="connsiteX20" fmla="*/ 10788014 w 12020550"/>
              <a:gd name="connsiteY20" fmla="*/ 0 h 228600"/>
              <a:gd name="connsiteX21" fmla="*/ 11265788 w 12020550"/>
              <a:gd name="connsiteY21" fmla="*/ 0 h 228600"/>
              <a:gd name="connsiteX22" fmla="*/ 11982449 w 12020550"/>
              <a:gd name="connsiteY22" fmla="*/ 0 h 228600"/>
              <a:gd name="connsiteX23" fmla="*/ 12020550 w 12020550"/>
              <a:gd name="connsiteY23" fmla="*/ 38101 h 228600"/>
              <a:gd name="connsiteX24" fmla="*/ 12020550 w 12020550"/>
              <a:gd name="connsiteY24" fmla="*/ 190499 h 228600"/>
              <a:gd name="connsiteX25" fmla="*/ 11982449 w 12020550"/>
              <a:gd name="connsiteY25" fmla="*/ 228600 h 228600"/>
              <a:gd name="connsiteX26" fmla="*/ 11385232 w 12020550"/>
              <a:gd name="connsiteY26" fmla="*/ 228600 h 228600"/>
              <a:gd name="connsiteX27" fmla="*/ 11146345 w 12020550"/>
              <a:gd name="connsiteY27" fmla="*/ 228600 h 228600"/>
              <a:gd name="connsiteX28" fmla="*/ 10788014 w 12020550"/>
              <a:gd name="connsiteY28" fmla="*/ 228600 h 228600"/>
              <a:gd name="connsiteX29" fmla="*/ 10310240 w 12020550"/>
              <a:gd name="connsiteY29" fmla="*/ 228600 h 228600"/>
              <a:gd name="connsiteX30" fmla="*/ 9713023 w 12020550"/>
              <a:gd name="connsiteY30" fmla="*/ 228600 h 228600"/>
              <a:gd name="connsiteX31" fmla="*/ 9235249 w 12020550"/>
              <a:gd name="connsiteY31" fmla="*/ 228600 h 228600"/>
              <a:gd name="connsiteX32" fmla="*/ 8757475 w 12020550"/>
              <a:gd name="connsiteY32" fmla="*/ 228600 h 228600"/>
              <a:gd name="connsiteX33" fmla="*/ 7921371 w 12020550"/>
              <a:gd name="connsiteY33" fmla="*/ 228600 h 228600"/>
              <a:gd name="connsiteX34" fmla="*/ 7443597 w 12020550"/>
              <a:gd name="connsiteY34" fmla="*/ 228600 h 228600"/>
              <a:gd name="connsiteX35" fmla="*/ 7085266 w 12020550"/>
              <a:gd name="connsiteY35" fmla="*/ 228600 h 228600"/>
              <a:gd name="connsiteX36" fmla="*/ 6488049 w 12020550"/>
              <a:gd name="connsiteY36" fmla="*/ 228600 h 228600"/>
              <a:gd name="connsiteX37" fmla="*/ 5771388 w 12020550"/>
              <a:gd name="connsiteY37" fmla="*/ 228600 h 228600"/>
              <a:gd name="connsiteX38" fmla="*/ 5532501 w 12020550"/>
              <a:gd name="connsiteY38" fmla="*/ 228600 h 228600"/>
              <a:gd name="connsiteX39" fmla="*/ 4935284 w 12020550"/>
              <a:gd name="connsiteY39" fmla="*/ 228600 h 228600"/>
              <a:gd name="connsiteX40" fmla="*/ 4457510 w 12020550"/>
              <a:gd name="connsiteY40" fmla="*/ 228600 h 228600"/>
              <a:gd name="connsiteX41" fmla="*/ 3740849 w 12020550"/>
              <a:gd name="connsiteY41" fmla="*/ 228600 h 228600"/>
              <a:gd name="connsiteX42" fmla="*/ 3382518 w 12020550"/>
              <a:gd name="connsiteY42" fmla="*/ 228600 h 228600"/>
              <a:gd name="connsiteX43" fmla="*/ 2665858 w 12020550"/>
              <a:gd name="connsiteY43" fmla="*/ 228600 h 228600"/>
              <a:gd name="connsiteX44" fmla="*/ 2307527 w 12020550"/>
              <a:gd name="connsiteY44" fmla="*/ 228600 h 228600"/>
              <a:gd name="connsiteX45" fmla="*/ 2068640 w 12020550"/>
              <a:gd name="connsiteY45" fmla="*/ 228600 h 228600"/>
              <a:gd name="connsiteX46" fmla="*/ 1471423 w 12020550"/>
              <a:gd name="connsiteY46" fmla="*/ 228600 h 228600"/>
              <a:gd name="connsiteX47" fmla="*/ 635318 w 12020550"/>
              <a:gd name="connsiteY47" fmla="*/ 228600 h 228600"/>
              <a:gd name="connsiteX48" fmla="*/ 38101 w 12020550"/>
              <a:gd name="connsiteY48" fmla="*/ 228600 h 228600"/>
              <a:gd name="connsiteX49" fmla="*/ 0 w 12020550"/>
              <a:gd name="connsiteY49" fmla="*/ 190499 h 228600"/>
              <a:gd name="connsiteX50" fmla="*/ 0 w 1202055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2055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66034" y="-12283"/>
                  <a:pt x="309893" y="32061"/>
                  <a:pt x="396431" y="0"/>
                </a:cubicBezTo>
                <a:cubicBezTo>
                  <a:pt x="482969" y="-32061"/>
                  <a:pt x="704456" y="55787"/>
                  <a:pt x="993649" y="0"/>
                </a:cubicBezTo>
                <a:cubicBezTo>
                  <a:pt x="1282842" y="-55787"/>
                  <a:pt x="1339792" y="952"/>
                  <a:pt x="1590866" y="0"/>
                </a:cubicBezTo>
                <a:cubicBezTo>
                  <a:pt x="1841940" y="-952"/>
                  <a:pt x="2041933" y="20934"/>
                  <a:pt x="2307527" y="0"/>
                </a:cubicBezTo>
                <a:cubicBezTo>
                  <a:pt x="2573121" y="-20934"/>
                  <a:pt x="2558065" y="22785"/>
                  <a:pt x="2785301" y="0"/>
                </a:cubicBezTo>
                <a:cubicBezTo>
                  <a:pt x="3012537" y="-22785"/>
                  <a:pt x="2955661" y="164"/>
                  <a:pt x="3024188" y="0"/>
                </a:cubicBezTo>
                <a:cubicBezTo>
                  <a:pt x="3092715" y="-164"/>
                  <a:pt x="3413149" y="71221"/>
                  <a:pt x="3621405" y="0"/>
                </a:cubicBezTo>
                <a:cubicBezTo>
                  <a:pt x="3829661" y="-71221"/>
                  <a:pt x="4182602" y="82933"/>
                  <a:pt x="4338066" y="0"/>
                </a:cubicBezTo>
                <a:cubicBezTo>
                  <a:pt x="4493530" y="-82933"/>
                  <a:pt x="4667484" y="48455"/>
                  <a:pt x="4935284" y="0"/>
                </a:cubicBezTo>
                <a:cubicBezTo>
                  <a:pt x="5203084" y="-48455"/>
                  <a:pt x="5353742" y="66483"/>
                  <a:pt x="5651945" y="0"/>
                </a:cubicBezTo>
                <a:cubicBezTo>
                  <a:pt x="5950148" y="-66483"/>
                  <a:pt x="6110901" y="26527"/>
                  <a:pt x="6368605" y="0"/>
                </a:cubicBezTo>
                <a:cubicBezTo>
                  <a:pt x="6626309" y="-26527"/>
                  <a:pt x="6627419" y="36472"/>
                  <a:pt x="6726936" y="0"/>
                </a:cubicBezTo>
                <a:cubicBezTo>
                  <a:pt x="6826453" y="-36472"/>
                  <a:pt x="7254345" y="28582"/>
                  <a:pt x="7563040" y="0"/>
                </a:cubicBezTo>
                <a:cubicBezTo>
                  <a:pt x="7871735" y="-28582"/>
                  <a:pt x="7826379" y="11249"/>
                  <a:pt x="7921371" y="0"/>
                </a:cubicBezTo>
                <a:cubicBezTo>
                  <a:pt x="8016363" y="-11249"/>
                  <a:pt x="8347947" y="65021"/>
                  <a:pt x="8518588" y="0"/>
                </a:cubicBezTo>
                <a:cubicBezTo>
                  <a:pt x="8689229" y="-65021"/>
                  <a:pt x="9124429" y="84244"/>
                  <a:pt x="9354692" y="0"/>
                </a:cubicBezTo>
                <a:cubicBezTo>
                  <a:pt x="9584955" y="-84244"/>
                  <a:pt x="9591387" y="6914"/>
                  <a:pt x="9713023" y="0"/>
                </a:cubicBezTo>
                <a:cubicBezTo>
                  <a:pt x="9834659" y="-6914"/>
                  <a:pt x="10046682" y="15392"/>
                  <a:pt x="10310240" y="0"/>
                </a:cubicBezTo>
                <a:cubicBezTo>
                  <a:pt x="10573798" y="-15392"/>
                  <a:pt x="10648872" y="30391"/>
                  <a:pt x="10788014" y="0"/>
                </a:cubicBezTo>
                <a:cubicBezTo>
                  <a:pt x="10927156" y="-30391"/>
                  <a:pt x="11127906" y="9811"/>
                  <a:pt x="11265788" y="0"/>
                </a:cubicBezTo>
                <a:cubicBezTo>
                  <a:pt x="11403670" y="-9811"/>
                  <a:pt x="11630294" y="39208"/>
                  <a:pt x="11982449" y="0"/>
                </a:cubicBezTo>
                <a:cubicBezTo>
                  <a:pt x="12005915" y="136"/>
                  <a:pt x="12025508" y="15903"/>
                  <a:pt x="12020550" y="38101"/>
                </a:cubicBezTo>
                <a:cubicBezTo>
                  <a:pt x="12030129" y="109582"/>
                  <a:pt x="12020232" y="159044"/>
                  <a:pt x="12020550" y="190499"/>
                </a:cubicBezTo>
                <a:cubicBezTo>
                  <a:pt x="12020271" y="208768"/>
                  <a:pt x="12004468" y="227478"/>
                  <a:pt x="11982449" y="228600"/>
                </a:cubicBezTo>
                <a:cubicBezTo>
                  <a:pt x="11790269" y="230783"/>
                  <a:pt x="11630089" y="184625"/>
                  <a:pt x="11385232" y="228600"/>
                </a:cubicBezTo>
                <a:cubicBezTo>
                  <a:pt x="11140375" y="272575"/>
                  <a:pt x="11198398" y="218392"/>
                  <a:pt x="11146345" y="228600"/>
                </a:cubicBezTo>
                <a:cubicBezTo>
                  <a:pt x="11094292" y="238808"/>
                  <a:pt x="10949662" y="200614"/>
                  <a:pt x="10788014" y="228600"/>
                </a:cubicBezTo>
                <a:cubicBezTo>
                  <a:pt x="10626366" y="256586"/>
                  <a:pt x="10411511" y="200637"/>
                  <a:pt x="10310240" y="228600"/>
                </a:cubicBezTo>
                <a:cubicBezTo>
                  <a:pt x="10208969" y="256563"/>
                  <a:pt x="9977607" y="194864"/>
                  <a:pt x="9713023" y="228600"/>
                </a:cubicBezTo>
                <a:cubicBezTo>
                  <a:pt x="9448439" y="262336"/>
                  <a:pt x="9359804" y="212467"/>
                  <a:pt x="9235249" y="228600"/>
                </a:cubicBezTo>
                <a:cubicBezTo>
                  <a:pt x="9110694" y="244733"/>
                  <a:pt x="8958062" y="192113"/>
                  <a:pt x="8757475" y="228600"/>
                </a:cubicBezTo>
                <a:cubicBezTo>
                  <a:pt x="8556888" y="265087"/>
                  <a:pt x="8331172" y="202882"/>
                  <a:pt x="7921371" y="228600"/>
                </a:cubicBezTo>
                <a:cubicBezTo>
                  <a:pt x="7511570" y="254318"/>
                  <a:pt x="7633931" y="187954"/>
                  <a:pt x="7443597" y="228600"/>
                </a:cubicBezTo>
                <a:cubicBezTo>
                  <a:pt x="7253263" y="269246"/>
                  <a:pt x="7160438" y="221587"/>
                  <a:pt x="7085266" y="228600"/>
                </a:cubicBezTo>
                <a:cubicBezTo>
                  <a:pt x="7010094" y="235613"/>
                  <a:pt x="6663169" y="220301"/>
                  <a:pt x="6488049" y="228600"/>
                </a:cubicBezTo>
                <a:cubicBezTo>
                  <a:pt x="6312929" y="236899"/>
                  <a:pt x="6036186" y="217733"/>
                  <a:pt x="5771388" y="228600"/>
                </a:cubicBezTo>
                <a:cubicBezTo>
                  <a:pt x="5506590" y="239467"/>
                  <a:pt x="5644712" y="201205"/>
                  <a:pt x="5532501" y="228600"/>
                </a:cubicBezTo>
                <a:cubicBezTo>
                  <a:pt x="5420290" y="255995"/>
                  <a:pt x="5088293" y="159932"/>
                  <a:pt x="4935284" y="228600"/>
                </a:cubicBezTo>
                <a:cubicBezTo>
                  <a:pt x="4782275" y="297268"/>
                  <a:pt x="4576479" y="220548"/>
                  <a:pt x="4457510" y="228600"/>
                </a:cubicBezTo>
                <a:cubicBezTo>
                  <a:pt x="4338541" y="236652"/>
                  <a:pt x="3984998" y="177473"/>
                  <a:pt x="3740849" y="228600"/>
                </a:cubicBezTo>
                <a:cubicBezTo>
                  <a:pt x="3496700" y="279727"/>
                  <a:pt x="3477299" y="205511"/>
                  <a:pt x="3382518" y="228600"/>
                </a:cubicBezTo>
                <a:cubicBezTo>
                  <a:pt x="3287737" y="251689"/>
                  <a:pt x="2914163" y="157374"/>
                  <a:pt x="2665858" y="228600"/>
                </a:cubicBezTo>
                <a:cubicBezTo>
                  <a:pt x="2417553" y="299826"/>
                  <a:pt x="2379519" y="191369"/>
                  <a:pt x="2307527" y="228600"/>
                </a:cubicBezTo>
                <a:cubicBezTo>
                  <a:pt x="2235535" y="265831"/>
                  <a:pt x="2141913" y="212698"/>
                  <a:pt x="2068640" y="228600"/>
                </a:cubicBezTo>
                <a:cubicBezTo>
                  <a:pt x="1995367" y="244502"/>
                  <a:pt x="1747586" y="195131"/>
                  <a:pt x="1471423" y="228600"/>
                </a:cubicBezTo>
                <a:cubicBezTo>
                  <a:pt x="1195260" y="262069"/>
                  <a:pt x="949974" y="172554"/>
                  <a:pt x="635318" y="228600"/>
                </a:cubicBezTo>
                <a:cubicBezTo>
                  <a:pt x="320663" y="284646"/>
                  <a:pt x="192588" y="157415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2055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441315" y="-66741"/>
                  <a:pt x="510212" y="46223"/>
                  <a:pt x="874205" y="0"/>
                </a:cubicBezTo>
                <a:cubicBezTo>
                  <a:pt x="1238198" y="-46223"/>
                  <a:pt x="1115359" y="15958"/>
                  <a:pt x="1351979" y="0"/>
                </a:cubicBezTo>
                <a:cubicBezTo>
                  <a:pt x="1588599" y="-15958"/>
                  <a:pt x="1480094" y="15536"/>
                  <a:pt x="1590866" y="0"/>
                </a:cubicBezTo>
                <a:cubicBezTo>
                  <a:pt x="1701638" y="-15536"/>
                  <a:pt x="1863227" y="35573"/>
                  <a:pt x="1949197" y="0"/>
                </a:cubicBezTo>
                <a:cubicBezTo>
                  <a:pt x="2035167" y="-35573"/>
                  <a:pt x="2389900" y="3248"/>
                  <a:pt x="2546414" y="0"/>
                </a:cubicBezTo>
                <a:cubicBezTo>
                  <a:pt x="2702928" y="-3248"/>
                  <a:pt x="2726273" y="2505"/>
                  <a:pt x="2904745" y="0"/>
                </a:cubicBezTo>
                <a:cubicBezTo>
                  <a:pt x="3083217" y="-2505"/>
                  <a:pt x="3146697" y="16744"/>
                  <a:pt x="3382518" y="0"/>
                </a:cubicBezTo>
                <a:cubicBezTo>
                  <a:pt x="3618339" y="-16744"/>
                  <a:pt x="3770103" y="2832"/>
                  <a:pt x="4099179" y="0"/>
                </a:cubicBezTo>
                <a:cubicBezTo>
                  <a:pt x="4428255" y="-2832"/>
                  <a:pt x="4472566" y="49654"/>
                  <a:pt x="4696397" y="0"/>
                </a:cubicBezTo>
                <a:cubicBezTo>
                  <a:pt x="4920228" y="-49654"/>
                  <a:pt x="5255300" y="71349"/>
                  <a:pt x="5413058" y="0"/>
                </a:cubicBezTo>
                <a:cubicBezTo>
                  <a:pt x="5570816" y="-71349"/>
                  <a:pt x="5583316" y="1616"/>
                  <a:pt x="5651945" y="0"/>
                </a:cubicBezTo>
                <a:cubicBezTo>
                  <a:pt x="5720574" y="-1616"/>
                  <a:pt x="6156593" y="27405"/>
                  <a:pt x="6368605" y="0"/>
                </a:cubicBezTo>
                <a:cubicBezTo>
                  <a:pt x="6580617" y="-27405"/>
                  <a:pt x="7013949" y="2916"/>
                  <a:pt x="7204710" y="0"/>
                </a:cubicBezTo>
                <a:cubicBezTo>
                  <a:pt x="7395472" y="-2916"/>
                  <a:pt x="7729732" y="5076"/>
                  <a:pt x="7921371" y="0"/>
                </a:cubicBezTo>
                <a:cubicBezTo>
                  <a:pt x="8113010" y="-5076"/>
                  <a:pt x="8174204" y="15635"/>
                  <a:pt x="8399145" y="0"/>
                </a:cubicBezTo>
                <a:cubicBezTo>
                  <a:pt x="8624086" y="-15635"/>
                  <a:pt x="8684112" y="24456"/>
                  <a:pt x="8757475" y="0"/>
                </a:cubicBezTo>
                <a:cubicBezTo>
                  <a:pt x="8830838" y="-24456"/>
                  <a:pt x="9236590" y="68349"/>
                  <a:pt x="9474136" y="0"/>
                </a:cubicBezTo>
                <a:cubicBezTo>
                  <a:pt x="9711682" y="-68349"/>
                  <a:pt x="10068593" y="34125"/>
                  <a:pt x="10310240" y="0"/>
                </a:cubicBezTo>
                <a:cubicBezTo>
                  <a:pt x="10551887" y="-34125"/>
                  <a:pt x="10469853" y="4179"/>
                  <a:pt x="10549127" y="0"/>
                </a:cubicBezTo>
                <a:cubicBezTo>
                  <a:pt x="10628401" y="-4179"/>
                  <a:pt x="10988348" y="66175"/>
                  <a:pt x="11146345" y="0"/>
                </a:cubicBezTo>
                <a:cubicBezTo>
                  <a:pt x="11304342" y="-66175"/>
                  <a:pt x="11330778" y="20623"/>
                  <a:pt x="11385232" y="0"/>
                </a:cubicBezTo>
                <a:cubicBezTo>
                  <a:pt x="11439686" y="-20623"/>
                  <a:pt x="11797102" y="22021"/>
                  <a:pt x="11982449" y="0"/>
                </a:cubicBezTo>
                <a:cubicBezTo>
                  <a:pt x="12007842" y="2714"/>
                  <a:pt x="12017652" y="15203"/>
                  <a:pt x="12020550" y="38101"/>
                </a:cubicBezTo>
                <a:cubicBezTo>
                  <a:pt x="12020975" y="99820"/>
                  <a:pt x="12011764" y="115882"/>
                  <a:pt x="12020550" y="190499"/>
                </a:cubicBezTo>
                <a:cubicBezTo>
                  <a:pt x="12023575" y="210420"/>
                  <a:pt x="12004446" y="228112"/>
                  <a:pt x="11982449" y="228600"/>
                </a:cubicBezTo>
                <a:cubicBezTo>
                  <a:pt x="11626228" y="286049"/>
                  <a:pt x="11429754" y="187267"/>
                  <a:pt x="11146345" y="228600"/>
                </a:cubicBezTo>
                <a:cubicBezTo>
                  <a:pt x="10862936" y="269933"/>
                  <a:pt x="10509083" y="140567"/>
                  <a:pt x="10310240" y="228600"/>
                </a:cubicBezTo>
                <a:cubicBezTo>
                  <a:pt x="10111397" y="316633"/>
                  <a:pt x="9974276" y="203989"/>
                  <a:pt x="9832466" y="228600"/>
                </a:cubicBezTo>
                <a:cubicBezTo>
                  <a:pt x="9690656" y="253211"/>
                  <a:pt x="9337692" y="189834"/>
                  <a:pt x="8996362" y="228600"/>
                </a:cubicBezTo>
                <a:cubicBezTo>
                  <a:pt x="8655032" y="267366"/>
                  <a:pt x="8825836" y="214813"/>
                  <a:pt x="8757475" y="228600"/>
                </a:cubicBezTo>
                <a:cubicBezTo>
                  <a:pt x="8689114" y="242387"/>
                  <a:pt x="8612653" y="218406"/>
                  <a:pt x="8518588" y="228600"/>
                </a:cubicBezTo>
                <a:cubicBezTo>
                  <a:pt x="8424523" y="238794"/>
                  <a:pt x="8266798" y="222357"/>
                  <a:pt x="8040814" y="228600"/>
                </a:cubicBezTo>
                <a:cubicBezTo>
                  <a:pt x="7814830" y="234843"/>
                  <a:pt x="7844153" y="202513"/>
                  <a:pt x="7682484" y="228600"/>
                </a:cubicBezTo>
                <a:cubicBezTo>
                  <a:pt x="7520815" y="254687"/>
                  <a:pt x="7332347" y="205839"/>
                  <a:pt x="7204710" y="228600"/>
                </a:cubicBezTo>
                <a:cubicBezTo>
                  <a:pt x="7077073" y="251361"/>
                  <a:pt x="7009078" y="211741"/>
                  <a:pt x="6846379" y="228600"/>
                </a:cubicBezTo>
                <a:cubicBezTo>
                  <a:pt x="6683680" y="245459"/>
                  <a:pt x="6512829" y="226935"/>
                  <a:pt x="6249162" y="228600"/>
                </a:cubicBezTo>
                <a:cubicBezTo>
                  <a:pt x="5985495" y="230265"/>
                  <a:pt x="6074745" y="214771"/>
                  <a:pt x="6010275" y="228600"/>
                </a:cubicBezTo>
                <a:cubicBezTo>
                  <a:pt x="5945805" y="242429"/>
                  <a:pt x="5666069" y="204491"/>
                  <a:pt x="5532501" y="228600"/>
                </a:cubicBezTo>
                <a:cubicBezTo>
                  <a:pt x="5398933" y="252709"/>
                  <a:pt x="5146863" y="149673"/>
                  <a:pt x="4815840" y="228600"/>
                </a:cubicBezTo>
                <a:cubicBezTo>
                  <a:pt x="4484817" y="307527"/>
                  <a:pt x="4528608" y="188298"/>
                  <a:pt x="4338066" y="228600"/>
                </a:cubicBezTo>
                <a:cubicBezTo>
                  <a:pt x="4147524" y="268902"/>
                  <a:pt x="3905544" y="163736"/>
                  <a:pt x="3621405" y="228600"/>
                </a:cubicBezTo>
                <a:cubicBezTo>
                  <a:pt x="3337266" y="293464"/>
                  <a:pt x="3353861" y="197185"/>
                  <a:pt x="3263075" y="228600"/>
                </a:cubicBezTo>
                <a:cubicBezTo>
                  <a:pt x="3172289" y="260015"/>
                  <a:pt x="2912519" y="190901"/>
                  <a:pt x="2785301" y="228600"/>
                </a:cubicBezTo>
                <a:cubicBezTo>
                  <a:pt x="2658083" y="266299"/>
                  <a:pt x="2324802" y="177460"/>
                  <a:pt x="2188084" y="228600"/>
                </a:cubicBezTo>
                <a:cubicBezTo>
                  <a:pt x="2051366" y="279740"/>
                  <a:pt x="1826245" y="224130"/>
                  <a:pt x="1590866" y="228600"/>
                </a:cubicBezTo>
                <a:cubicBezTo>
                  <a:pt x="1355487" y="233070"/>
                  <a:pt x="1029405" y="171517"/>
                  <a:pt x="874205" y="228600"/>
                </a:cubicBezTo>
                <a:cubicBezTo>
                  <a:pt x="719005" y="285683"/>
                  <a:pt x="360454" y="194694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							Regressão e Correlação, p.</a:t>
            </a:r>
            <a:fld id="{8F8511E7-48A6-4275-A45E-90A3674DD20B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pPr algn="ctr"/>
              <a:t>5</a:t>
            </a:fld>
            <a:endParaRPr lang="pt-BR" sz="1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8F95BAA6-1EBA-5126-D748-7B81E3234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9" y="323850"/>
            <a:ext cx="7096565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Um pouco de história...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017FA48-2FFB-FE20-60D6-EBE35B5D7B9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24" y="1563638"/>
            <a:ext cx="2174003" cy="249425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1A8BE0D0-CEDE-83F3-F4CC-A70EA6EF3010}"/>
              </a:ext>
            </a:extLst>
          </p:cNvPr>
          <p:cNvSpPr/>
          <p:nvPr/>
        </p:nvSpPr>
        <p:spPr>
          <a:xfrm>
            <a:off x="313027" y="4215887"/>
            <a:ext cx="340819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Francis Galton  </a:t>
            </a:r>
          </a:p>
          <a:p>
            <a:pPr algn="ctr"/>
            <a:r>
              <a:rPr lang="pt-BR" sz="3600" b="1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(1822-1911)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8EEE015A-FD33-004B-0161-DF51CEFBB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827" y="1481453"/>
            <a:ext cx="4435534" cy="44355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7F4BAC6F-23B1-A33C-12BB-F43AF2EFF8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759" y="0"/>
            <a:ext cx="5458241" cy="680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09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76200" y="6573252"/>
            <a:ext cx="12020550" cy="228600"/>
          </a:xfrm>
          <a:custGeom>
            <a:avLst/>
            <a:gdLst>
              <a:gd name="connsiteX0" fmla="*/ 0 w 12020550"/>
              <a:gd name="connsiteY0" fmla="*/ 38101 h 228600"/>
              <a:gd name="connsiteX1" fmla="*/ 38101 w 12020550"/>
              <a:gd name="connsiteY1" fmla="*/ 0 h 228600"/>
              <a:gd name="connsiteX2" fmla="*/ 396431 w 12020550"/>
              <a:gd name="connsiteY2" fmla="*/ 0 h 228600"/>
              <a:gd name="connsiteX3" fmla="*/ 993649 w 12020550"/>
              <a:gd name="connsiteY3" fmla="*/ 0 h 228600"/>
              <a:gd name="connsiteX4" fmla="*/ 1590866 w 12020550"/>
              <a:gd name="connsiteY4" fmla="*/ 0 h 228600"/>
              <a:gd name="connsiteX5" fmla="*/ 2307527 w 12020550"/>
              <a:gd name="connsiteY5" fmla="*/ 0 h 228600"/>
              <a:gd name="connsiteX6" fmla="*/ 2785301 w 12020550"/>
              <a:gd name="connsiteY6" fmla="*/ 0 h 228600"/>
              <a:gd name="connsiteX7" fmla="*/ 3024188 w 12020550"/>
              <a:gd name="connsiteY7" fmla="*/ 0 h 228600"/>
              <a:gd name="connsiteX8" fmla="*/ 3621405 w 12020550"/>
              <a:gd name="connsiteY8" fmla="*/ 0 h 228600"/>
              <a:gd name="connsiteX9" fmla="*/ 4338066 w 12020550"/>
              <a:gd name="connsiteY9" fmla="*/ 0 h 228600"/>
              <a:gd name="connsiteX10" fmla="*/ 4935284 w 12020550"/>
              <a:gd name="connsiteY10" fmla="*/ 0 h 228600"/>
              <a:gd name="connsiteX11" fmla="*/ 5651945 w 12020550"/>
              <a:gd name="connsiteY11" fmla="*/ 0 h 228600"/>
              <a:gd name="connsiteX12" fmla="*/ 6368605 w 12020550"/>
              <a:gd name="connsiteY12" fmla="*/ 0 h 228600"/>
              <a:gd name="connsiteX13" fmla="*/ 6726936 w 12020550"/>
              <a:gd name="connsiteY13" fmla="*/ 0 h 228600"/>
              <a:gd name="connsiteX14" fmla="*/ 7563040 w 12020550"/>
              <a:gd name="connsiteY14" fmla="*/ 0 h 228600"/>
              <a:gd name="connsiteX15" fmla="*/ 7921371 w 12020550"/>
              <a:gd name="connsiteY15" fmla="*/ 0 h 228600"/>
              <a:gd name="connsiteX16" fmla="*/ 8518588 w 12020550"/>
              <a:gd name="connsiteY16" fmla="*/ 0 h 228600"/>
              <a:gd name="connsiteX17" fmla="*/ 9354692 w 12020550"/>
              <a:gd name="connsiteY17" fmla="*/ 0 h 228600"/>
              <a:gd name="connsiteX18" fmla="*/ 9713023 w 12020550"/>
              <a:gd name="connsiteY18" fmla="*/ 0 h 228600"/>
              <a:gd name="connsiteX19" fmla="*/ 10310240 w 12020550"/>
              <a:gd name="connsiteY19" fmla="*/ 0 h 228600"/>
              <a:gd name="connsiteX20" fmla="*/ 10788014 w 12020550"/>
              <a:gd name="connsiteY20" fmla="*/ 0 h 228600"/>
              <a:gd name="connsiteX21" fmla="*/ 11265788 w 12020550"/>
              <a:gd name="connsiteY21" fmla="*/ 0 h 228600"/>
              <a:gd name="connsiteX22" fmla="*/ 11982449 w 12020550"/>
              <a:gd name="connsiteY22" fmla="*/ 0 h 228600"/>
              <a:gd name="connsiteX23" fmla="*/ 12020550 w 12020550"/>
              <a:gd name="connsiteY23" fmla="*/ 38101 h 228600"/>
              <a:gd name="connsiteX24" fmla="*/ 12020550 w 12020550"/>
              <a:gd name="connsiteY24" fmla="*/ 190499 h 228600"/>
              <a:gd name="connsiteX25" fmla="*/ 11982449 w 12020550"/>
              <a:gd name="connsiteY25" fmla="*/ 228600 h 228600"/>
              <a:gd name="connsiteX26" fmla="*/ 11385232 w 12020550"/>
              <a:gd name="connsiteY26" fmla="*/ 228600 h 228600"/>
              <a:gd name="connsiteX27" fmla="*/ 11146345 w 12020550"/>
              <a:gd name="connsiteY27" fmla="*/ 228600 h 228600"/>
              <a:gd name="connsiteX28" fmla="*/ 10788014 w 12020550"/>
              <a:gd name="connsiteY28" fmla="*/ 228600 h 228600"/>
              <a:gd name="connsiteX29" fmla="*/ 10310240 w 12020550"/>
              <a:gd name="connsiteY29" fmla="*/ 228600 h 228600"/>
              <a:gd name="connsiteX30" fmla="*/ 9713023 w 12020550"/>
              <a:gd name="connsiteY30" fmla="*/ 228600 h 228600"/>
              <a:gd name="connsiteX31" fmla="*/ 9235249 w 12020550"/>
              <a:gd name="connsiteY31" fmla="*/ 228600 h 228600"/>
              <a:gd name="connsiteX32" fmla="*/ 8757475 w 12020550"/>
              <a:gd name="connsiteY32" fmla="*/ 228600 h 228600"/>
              <a:gd name="connsiteX33" fmla="*/ 7921371 w 12020550"/>
              <a:gd name="connsiteY33" fmla="*/ 228600 h 228600"/>
              <a:gd name="connsiteX34" fmla="*/ 7443597 w 12020550"/>
              <a:gd name="connsiteY34" fmla="*/ 228600 h 228600"/>
              <a:gd name="connsiteX35" fmla="*/ 7085266 w 12020550"/>
              <a:gd name="connsiteY35" fmla="*/ 228600 h 228600"/>
              <a:gd name="connsiteX36" fmla="*/ 6488049 w 12020550"/>
              <a:gd name="connsiteY36" fmla="*/ 228600 h 228600"/>
              <a:gd name="connsiteX37" fmla="*/ 5771388 w 12020550"/>
              <a:gd name="connsiteY37" fmla="*/ 228600 h 228600"/>
              <a:gd name="connsiteX38" fmla="*/ 5532501 w 12020550"/>
              <a:gd name="connsiteY38" fmla="*/ 228600 h 228600"/>
              <a:gd name="connsiteX39" fmla="*/ 4935284 w 12020550"/>
              <a:gd name="connsiteY39" fmla="*/ 228600 h 228600"/>
              <a:gd name="connsiteX40" fmla="*/ 4457510 w 12020550"/>
              <a:gd name="connsiteY40" fmla="*/ 228600 h 228600"/>
              <a:gd name="connsiteX41" fmla="*/ 3740849 w 12020550"/>
              <a:gd name="connsiteY41" fmla="*/ 228600 h 228600"/>
              <a:gd name="connsiteX42" fmla="*/ 3382518 w 12020550"/>
              <a:gd name="connsiteY42" fmla="*/ 228600 h 228600"/>
              <a:gd name="connsiteX43" fmla="*/ 2665858 w 12020550"/>
              <a:gd name="connsiteY43" fmla="*/ 228600 h 228600"/>
              <a:gd name="connsiteX44" fmla="*/ 2307527 w 12020550"/>
              <a:gd name="connsiteY44" fmla="*/ 228600 h 228600"/>
              <a:gd name="connsiteX45" fmla="*/ 2068640 w 12020550"/>
              <a:gd name="connsiteY45" fmla="*/ 228600 h 228600"/>
              <a:gd name="connsiteX46" fmla="*/ 1471423 w 12020550"/>
              <a:gd name="connsiteY46" fmla="*/ 228600 h 228600"/>
              <a:gd name="connsiteX47" fmla="*/ 635318 w 12020550"/>
              <a:gd name="connsiteY47" fmla="*/ 228600 h 228600"/>
              <a:gd name="connsiteX48" fmla="*/ 38101 w 12020550"/>
              <a:gd name="connsiteY48" fmla="*/ 228600 h 228600"/>
              <a:gd name="connsiteX49" fmla="*/ 0 w 12020550"/>
              <a:gd name="connsiteY49" fmla="*/ 190499 h 228600"/>
              <a:gd name="connsiteX50" fmla="*/ 0 w 1202055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2055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66034" y="-12283"/>
                  <a:pt x="309893" y="32061"/>
                  <a:pt x="396431" y="0"/>
                </a:cubicBezTo>
                <a:cubicBezTo>
                  <a:pt x="482969" y="-32061"/>
                  <a:pt x="704456" y="55787"/>
                  <a:pt x="993649" y="0"/>
                </a:cubicBezTo>
                <a:cubicBezTo>
                  <a:pt x="1282842" y="-55787"/>
                  <a:pt x="1339792" y="952"/>
                  <a:pt x="1590866" y="0"/>
                </a:cubicBezTo>
                <a:cubicBezTo>
                  <a:pt x="1841940" y="-952"/>
                  <a:pt x="2041933" y="20934"/>
                  <a:pt x="2307527" y="0"/>
                </a:cubicBezTo>
                <a:cubicBezTo>
                  <a:pt x="2573121" y="-20934"/>
                  <a:pt x="2558065" y="22785"/>
                  <a:pt x="2785301" y="0"/>
                </a:cubicBezTo>
                <a:cubicBezTo>
                  <a:pt x="3012537" y="-22785"/>
                  <a:pt x="2955661" y="164"/>
                  <a:pt x="3024188" y="0"/>
                </a:cubicBezTo>
                <a:cubicBezTo>
                  <a:pt x="3092715" y="-164"/>
                  <a:pt x="3413149" y="71221"/>
                  <a:pt x="3621405" y="0"/>
                </a:cubicBezTo>
                <a:cubicBezTo>
                  <a:pt x="3829661" y="-71221"/>
                  <a:pt x="4182602" y="82933"/>
                  <a:pt x="4338066" y="0"/>
                </a:cubicBezTo>
                <a:cubicBezTo>
                  <a:pt x="4493530" y="-82933"/>
                  <a:pt x="4667484" y="48455"/>
                  <a:pt x="4935284" y="0"/>
                </a:cubicBezTo>
                <a:cubicBezTo>
                  <a:pt x="5203084" y="-48455"/>
                  <a:pt x="5353742" y="66483"/>
                  <a:pt x="5651945" y="0"/>
                </a:cubicBezTo>
                <a:cubicBezTo>
                  <a:pt x="5950148" y="-66483"/>
                  <a:pt x="6110901" y="26527"/>
                  <a:pt x="6368605" y="0"/>
                </a:cubicBezTo>
                <a:cubicBezTo>
                  <a:pt x="6626309" y="-26527"/>
                  <a:pt x="6627419" y="36472"/>
                  <a:pt x="6726936" y="0"/>
                </a:cubicBezTo>
                <a:cubicBezTo>
                  <a:pt x="6826453" y="-36472"/>
                  <a:pt x="7254345" y="28582"/>
                  <a:pt x="7563040" y="0"/>
                </a:cubicBezTo>
                <a:cubicBezTo>
                  <a:pt x="7871735" y="-28582"/>
                  <a:pt x="7826379" y="11249"/>
                  <a:pt x="7921371" y="0"/>
                </a:cubicBezTo>
                <a:cubicBezTo>
                  <a:pt x="8016363" y="-11249"/>
                  <a:pt x="8347947" y="65021"/>
                  <a:pt x="8518588" y="0"/>
                </a:cubicBezTo>
                <a:cubicBezTo>
                  <a:pt x="8689229" y="-65021"/>
                  <a:pt x="9124429" y="84244"/>
                  <a:pt x="9354692" y="0"/>
                </a:cubicBezTo>
                <a:cubicBezTo>
                  <a:pt x="9584955" y="-84244"/>
                  <a:pt x="9591387" y="6914"/>
                  <a:pt x="9713023" y="0"/>
                </a:cubicBezTo>
                <a:cubicBezTo>
                  <a:pt x="9834659" y="-6914"/>
                  <a:pt x="10046682" y="15392"/>
                  <a:pt x="10310240" y="0"/>
                </a:cubicBezTo>
                <a:cubicBezTo>
                  <a:pt x="10573798" y="-15392"/>
                  <a:pt x="10648872" y="30391"/>
                  <a:pt x="10788014" y="0"/>
                </a:cubicBezTo>
                <a:cubicBezTo>
                  <a:pt x="10927156" y="-30391"/>
                  <a:pt x="11127906" y="9811"/>
                  <a:pt x="11265788" y="0"/>
                </a:cubicBezTo>
                <a:cubicBezTo>
                  <a:pt x="11403670" y="-9811"/>
                  <a:pt x="11630294" y="39208"/>
                  <a:pt x="11982449" y="0"/>
                </a:cubicBezTo>
                <a:cubicBezTo>
                  <a:pt x="12005915" y="136"/>
                  <a:pt x="12025508" y="15903"/>
                  <a:pt x="12020550" y="38101"/>
                </a:cubicBezTo>
                <a:cubicBezTo>
                  <a:pt x="12030129" y="109582"/>
                  <a:pt x="12020232" y="159044"/>
                  <a:pt x="12020550" y="190499"/>
                </a:cubicBezTo>
                <a:cubicBezTo>
                  <a:pt x="12020271" y="208768"/>
                  <a:pt x="12004468" y="227478"/>
                  <a:pt x="11982449" y="228600"/>
                </a:cubicBezTo>
                <a:cubicBezTo>
                  <a:pt x="11790269" y="230783"/>
                  <a:pt x="11630089" y="184625"/>
                  <a:pt x="11385232" y="228600"/>
                </a:cubicBezTo>
                <a:cubicBezTo>
                  <a:pt x="11140375" y="272575"/>
                  <a:pt x="11198398" y="218392"/>
                  <a:pt x="11146345" y="228600"/>
                </a:cubicBezTo>
                <a:cubicBezTo>
                  <a:pt x="11094292" y="238808"/>
                  <a:pt x="10949662" y="200614"/>
                  <a:pt x="10788014" y="228600"/>
                </a:cubicBezTo>
                <a:cubicBezTo>
                  <a:pt x="10626366" y="256586"/>
                  <a:pt x="10411511" y="200637"/>
                  <a:pt x="10310240" y="228600"/>
                </a:cubicBezTo>
                <a:cubicBezTo>
                  <a:pt x="10208969" y="256563"/>
                  <a:pt x="9977607" y="194864"/>
                  <a:pt x="9713023" y="228600"/>
                </a:cubicBezTo>
                <a:cubicBezTo>
                  <a:pt x="9448439" y="262336"/>
                  <a:pt x="9359804" y="212467"/>
                  <a:pt x="9235249" y="228600"/>
                </a:cubicBezTo>
                <a:cubicBezTo>
                  <a:pt x="9110694" y="244733"/>
                  <a:pt x="8958062" y="192113"/>
                  <a:pt x="8757475" y="228600"/>
                </a:cubicBezTo>
                <a:cubicBezTo>
                  <a:pt x="8556888" y="265087"/>
                  <a:pt x="8331172" y="202882"/>
                  <a:pt x="7921371" y="228600"/>
                </a:cubicBezTo>
                <a:cubicBezTo>
                  <a:pt x="7511570" y="254318"/>
                  <a:pt x="7633931" y="187954"/>
                  <a:pt x="7443597" y="228600"/>
                </a:cubicBezTo>
                <a:cubicBezTo>
                  <a:pt x="7253263" y="269246"/>
                  <a:pt x="7160438" y="221587"/>
                  <a:pt x="7085266" y="228600"/>
                </a:cubicBezTo>
                <a:cubicBezTo>
                  <a:pt x="7010094" y="235613"/>
                  <a:pt x="6663169" y="220301"/>
                  <a:pt x="6488049" y="228600"/>
                </a:cubicBezTo>
                <a:cubicBezTo>
                  <a:pt x="6312929" y="236899"/>
                  <a:pt x="6036186" y="217733"/>
                  <a:pt x="5771388" y="228600"/>
                </a:cubicBezTo>
                <a:cubicBezTo>
                  <a:pt x="5506590" y="239467"/>
                  <a:pt x="5644712" y="201205"/>
                  <a:pt x="5532501" y="228600"/>
                </a:cubicBezTo>
                <a:cubicBezTo>
                  <a:pt x="5420290" y="255995"/>
                  <a:pt x="5088293" y="159932"/>
                  <a:pt x="4935284" y="228600"/>
                </a:cubicBezTo>
                <a:cubicBezTo>
                  <a:pt x="4782275" y="297268"/>
                  <a:pt x="4576479" y="220548"/>
                  <a:pt x="4457510" y="228600"/>
                </a:cubicBezTo>
                <a:cubicBezTo>
                  <a:pt x="4338541" y="236652"/>
                  <a:pt x="3984998" y="177473"/>
                  <a:pt x="3740849" y="228600"/>
                </a:cubicBezTo>
                <a:cubicBezTo>
                  <a:pt x="3496700" y="279727"/>
                  <a:pt x="3477299" y="205511"/>
                  <a:pt x="3382518" y="228600"/>
                </a:cubicBezTo>
                <a:cubicBezTo>
                  <a:pt x="3287737" y="251689"/>
                  <a:pt x="2914163" y="157374"/>
                  <a:pt x="2665858" y="228600"/>
                </a:cubicBezTo>
                <a:cubicBezTo>
                  <a:pt x="2417553" y="299826"/>
                  <a:pt x="2379519" y="191369"/>
                  <a:pt x="2307527" y="228600"/>
                </a:cubicBezTo>
                <a:cubicBezTo>
                  <a:pt x="2235535" y="265831"/>
                  <a:pt x="2141913" y="212698"/>
                  <a:pt x="2068640" y="228600"/>
                </a:cubicBezTo>
                <a:cubicBezTo>
                  <a:pt x="1995367" y="244502"/>
                  <a:pt x="1747586" y="195131"/>
                  <a:pt x="1471423" y="228600"/>
                </a:cubicBezTo>
                <a:cubicBezTo>
                  <a:pt x="1195260" y="262069"/>
                  <a:pt x="949974" y="172554"/>
                  <a:pt x="635318" y="228600"/>
                </a:cubicBezTo>
                <a:cubicBezTo>
                  <a:pt x="320663" y="284646"/>
                  <a:pt x="192588" y="157415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2055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441315" y="-66741"/>
                  <a:pt x="510212" y="46223"/>
                  <a:pt x="874205" y="0"/>
                </a:cubicBezTo>
                <a:cubicBezTo>
                  <a:pt x="1238198" y="-46223"/>
                  <a:pt x="1115359" y="15958"/>
                  <a:pt x="1351979" y="0"/>
                </a:cubicBezTo>
                <a:cubicBezTo>
                  <a:pt x="1588599" y="-15958"/>
                  <a:pt x="1480094" y="15536"/>
                  <a:pt x="1590866" y="0"/>
                </a:cubicBezTo>
                <a:cubicBezTo>
                  <a:pt x="1701638" y="-15536"/>
                  <a:pt x="1863227" y="35573"/>
                  <a:pt x="1949197" y="0"/>
                </a:cubicBezTo>
                <a:cubicBezTo>
                  <a:pt x="2035167" y="-35573"/>
                  <a:pt x="2389900" y="3248"/>
                  <a:pt x="2546414" y="0"/>
                </a:cubicBezTo>
                <a:cubicBezTo>
                  <a:pt x="2702928" y="-3248"/>
                  <a:pt x="2726273" y="2505"/>
                  <a:pt x="2904745" y="0"/>
                </a:cubicBezTo>
                <a:cubicBezTo>
                  <a:pt x="3083217" y="-2505"/>
                  <a:pt x="3146697" y="16744"/>
                  <a:pt x="3382518" y="0"/>
                </a:cubicBezTo>
                <a:cubicBezTo>
                  <a:pt x="3618339" y="-16744"/>
                  <a:pt x="3770103" y="2832"/>
                  <a:pt x="4099179" y="0"/>
                </a:cubicBezTo>
                <a:cubicBezTo>
                  <a:pt x="4428255" y="-2832"/>
                  <a:pt x="4472566" y="49654"/>
                  <a:pt x="4696397" y="0"/>
                </a:cubicBezTo>
                <a:cubicBezTo>
                  <a:pt x="4920228" y="-49654"/>
                  <a:pt x="5255300" y="71349"/>
                  <a:pt x="5413058" y="0"/>
                </a:cubicBezTo>
                <a:cubicBezTo>
                  <a:pt x="5570816" y="-71349"/>
                  <a:pt x="5583316" y="1616"/>
                  <a:pt x="5651945" y="0"/>
                </a:cubicBezTo>
                <a:cubicBezTo>
                  <a:pt x="5720574" y="-1616"/>
                  <a:pt x="6156593" y="27405"/>
                  <a:pt x="6368605" y="0"/>
                </a:cubicBezTo>
                <a:cubicBezTo>
                  <a:pt x="6580617" y="-27405"/>
                  <a:pt x="7013949" y="2916"/>
                  <a:pt x="7204710" y="0"/>
                </a:cubicBezTo>
                <a:cubicBezTo>
                  <a:pt x="7395472" y="-2916"/>
                  <a:pt x="7729732" y="5076"/>
                  <a:pt x="7921371" y="0"/>
                </a:cubicBezTo>
                <a:cubicBezTo>
                  <a:pt x="8113010" y="-5076"/>
                  <a:pt x="8174204" y="15635"/>
                  <a:pt x="8399145" y="0"/>
                </a:cubicBezTo>
                <a:cubicBezTo>
                  <a:pt x="8624086" y="-15635"/>
                  <a:pt x="8684112" y="24456"/>
                  <a:pt x="8757475" y="0"/>
                </a:cubicBezTo>
                <a:cubicBezTo>
                  <a:pt x="8830838" y="-24456"/>
                  <a:pt x="9236590" y="68349"/>
                  <a:pt x="9474136" y="0"/>
                </a:cubicBezTo>
                <a:cubicBezTo>
                  <a:pt x="9711682" y="-68349"/>
                  <a:pt x="10068593" y="34125"/>
                  <a:pt x="10310240" y="0"/>
                </a:cubicBezTo>
                <a:cubicBezTo>
                  <a:pt x="10551887" y="-34125"/>
                  <a:pt x="10469853" y="4179"/>
                  <a:pt x="10549127" y="0"/>
                </a:cubicBezTo>
                <a:cubicBezTo>
                  <a:pt x="10628401" y="-4179"/>
                  <a:pt x="10988348" y="66175"/>
                  <a:pt x="11146345" y="0"/>
                </a:cubicBezTo>
                <a:cubicBezTo>
                  <a:pt x="11304342" y="-66175"/>
                  <a:pt x="11330778" y="20623"/>
                  <a:pt x="11385232" y="0"/>
                </a:cubicBezTo>
                <a:cubicBezTo>
                  <a:pt x="11439686" y="-20623"/>
                  <a:pt x="11797102" y="22021"/>
                  <a:pt x="11982449" y="0"/>
                </a:cubicBezTo>
                <a:cubicBezTo>
                  <a:pt x="12007842" y="2714"/>
                  <a:pt x="12017652" y="15203"/>
                  <a:pt x="12020550" y="38101"/>
                </a:cubicBezTo>
                <a:cubicBezTo>
                  <a:pt x="12020975" y="99820"/>
                  <a:pt x="12011764" y="115882"/>
                  <a:pt x="12020550" y="190499"/>
                </a:cubicBezTo>
                <a:cubicBezTo>
                  <a:pt x="12023575" y="210420"/>
                  <a:pt x="12004446" y="228112"/>
                  <a:pt x="11982449" y="228600"/>
                </a:cubicBezTo>
                <a:cubicBezTo>
                  <a:pt x="11626228" y="286049"/>
                  <a:pt x="11429754" y="187267"/>
                  <a:pt x="11146345" y="228600"/>
                </a:cubicBezTo>
                <a:cubicBezTo>
                  <a:pt x="10862936" y="269933"/>
                  <a:pt x="10509083" y="140567"/>
                  <a:pt x="10310240" y="228600"/>
                </a:cubicBezTo>
                <a:cubicBezTo>
                  <a:pt x="10111397" y="316633"/>
                  <a:pt x="9974276" y="203989"/>
                  <a:pt x="9832466" y="228600"/>
                </a:cubicBezTo>
                <a:cubicBezTo>
                  <a:pt x="9690656" y="253211"/>
                  <a:pt x="9337692" y="189834"/>
                  <a:pt x="8996362" y="228600"/>
                </a:cubicBezTo>
                <a:cubicBezTo>
                  <a:pt x="8655032" y="267366"/>
                  <a:pt x="8825836" y="214813"/>
                  <a:pt x="8757475" y="228600"/>
                </a:cubicBezTo>
                <a:cubicBezTo>
                  <a:pt x="8689114" y="242387"/>
                  <a:pt x="8612653" y="218406"/>
                  <a:pt x="8518588" y="228600"/>
                </a:cubicBezTo>
                <a:cubicBezTo>
                  <a:pt x="8424523" y="238794"/>
                  <a:pt x="8266798" y="222357"/>
                  <a:pt x="8040814" y="228600"/>
                </a:cubicBezTo>
                <a:cubicBezTo>
                  <a:pt x="7814830" y="234843"/>
                  <a:pt x="7844153" y="202513"/>
                  <a:pt x="7682484" y="228600"/>
                </a:cubicBezTo>
                <a:cubicBezTo>
                  <a:pt x="7520815" y="254687"/>
                  <a:pt x="7332347" y="205839"/>
                  <a:pt x="7204710" y="228600"/>
                </a:cubicBezTo>
                <a:cubicBezTo>
                  <a:pt x="7077073" y="251361"/>
                  <a:pt x="7009078" y="211741"/>
                  <a:pt x="6846379" y="228600"/>
                </a:cubicBezTo>
                <a:cubicBezTo>
                  <a:pt x="6683680" y="245459"/>
                  <a:pt x="6512829" y="226935"/>
                  <a:pt x="6249162" y="228600"/>
                </a:cubicBezTo>
                <a:cubicBezTo>
                  <a:pt x="5985495" y="230265"/>
                  <a:pt x="6074745" y="214771"/>
                  <a:pt x="6010275" y="228600"/>
                </a:cubicBezTo>
                <a:cubicBezTo>
                  <a:pt x="5945805" y="242429"/>
                  <a:pt x="5666069" y="204491"/>
                  <a:pt x="5532501" y="228600"/>
                </a:cubicBezTo>
                <a:cubicBezTo>
                  <a:pt x="5398933" y="252709"/>
                  <a:pt x="5146863" y="149673"/>
                  <a:pt x="4815840" y="228600"/>
                </a:cubicBezTo>
                <a:cubicBezTo>
                  <a:pt x="4484817" y="307527"/>
                  <a:pt x="4528608" y="188298"/>
                  <a:pt x="4338066" y="228600"/>
                </a:cubicBezTo>
                <a:cubicBezTo>
                  <a:pt x="4147524" y="268902"/>
                  <a:pt x="3905544" y="163736"/>
                  <a:pt x="3621405" y="228600"/>
                </a:cubicBezTo>
                <a:cubicBezTo>
                  <a:pt x="3337266" y="293464"/>
                  <a:pt x="3353861" y="197185"/>
                  <a:pt x="3263075" y="228600"/>
                </a:cubicBezTo>
                <a:cubicBezTo>
                  <a:pt x="3172289" y="260015"/>
                  <a:pt x="2912519" y="190901"/>
                  <a:pt x="2785301" y="228600"/>
                </a:cubicBezTo>
                <a:cubicBezTo>
                  <a:pt x="2658083" y="266299"/>
                  <a:pt x="2324802" y="177460"/>
                  <a:pt x="2188084" y="228600"/>
                </a:cubicBezTo>
                <a:cubicBezTo>
                  <a:pt x="2051366" y="279740"/>
                  <a:pt x="1826245" y="224130"/>
                  <a:pt x="1590866" y="228600"/>
                </a:cubicBezTo>
                <a:cubicBezTo>
                  <a:pt x="1355487" y="233070"/>
                  <a:pt x="1029405" y="171517"/>
                  <a:pt x="874205" y="228600"/>
                </a:cubicBezTo>
                <a:cubicBezTo>
                  <a:pt x="719005" y="285683"/>
                  <a:pt x="360454" y="194694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							Regressão e Correlação, p.</a:t>
            </a:r>
            <a:fld id="{8F8511E7-48A6-4275-A45E-90A3674DD20B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pPr algn="ctr"/>
              <a:t>6</a:t>
            </a:fld>
            <a:endParaRPr lang="pt-BR" sz="1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8F95BAA6-1EBA-5126-D748-7B81E3234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9" y="323850"/>
            <a:ext cx="7096565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Um pouco de história...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017FA48-2FFB-FE20-60D6-EBE35B5D7B9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24" y="1563638"/>
            <a:ext cx="2174003" cy="249425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1A8BE0D0-CEDE-83F3-F4CC-A70EA6EF3010}"/>
              </a:ext>
            </a:extLst>
          </p:cNvPr>
          <p:cNvSpPr/>
          <p:nvPr/>
        </p:nvSpPr>
        <p:spPr>
          <a:xfrm>
            <a:off x="313027" y="4215887"/>
            <a:ext cx="340819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Francis Galton  </a:t>
            </a:r>
          </a:p>
          <a:p>
            <a:pPr algn="ctr"/>
            <a:r>
              <a:rPr lang="pt-BR" sz="3600" b="1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(1822-1911)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81BF0A2C-D578-FD4D-9FD3-A06EC57FA2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4991724" y="1398838"/>
            <a:ext cx="5460255" cy="48518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C0AA0332-2287-223B-28AE-3AB426C9118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6"/>
          <a:stretch/>
        </p:blipFill>
        <p:spPr>
          <a:xfrm>
            <a:off x="8206242" y="2026800"/>
            <a:ext cx="3888432" cy="3429747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2916CD0D-95FB-54A6-F5B2-79650D250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2346" y="2962905"/>
            <a:ext cx="2119530" cy="250596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AC6D0004-FF6A-C725-FF96-F3FDA629AC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332" y="2214959"/>
            <a:ext cx="2865336" cy="3685864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7DFC47B5-FAD9-0CC5-1B8B-A973B1C4809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140" l="0" r="100000"/>
                    </a14:imgEffect>
                    <a14:imgEffect>
                      <a14:artisticGlass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11" b="5138"/>
          <a:stretch/>
        </p:blipFill>
        <p:spPr>
          <a:xfrm>
            <a:off x="4303426" y="1655676"/>
            <a:ext cx="3585148" cy="4359224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09727375-30BE-90A2-61C1-4431F1780ED6}"/>
              </a:ext>
            </a:extLst>
          </p:cNvPr>
          <p:cNvSpPr/>
          <p:nvPr/>
        </p:nvSpPr>
        <p:spPr>
          <a:xfrm rot="20282733">
            <a:off x="2878196" y="2219452"/>
            <a:ext cx="9300943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15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Amasis MT Pro Black" panose="02040A04050005020304" pitchFamily="18" charset="0"/>
              </a:rPr>
              <a:t>EUGENIA</a:t>
            </a:r>
          </a:p>
        </p:txBody>
      </p:sp>
    </p:spTree>
    <p:extLst>
      <p:ext uri="{BB962C8B-B14F-4D97-AF65-F5344CB8AC3E}">
        <p14:creationId xmlns:p14="http://schemas.microsoft.com/office/powerpoint/2010/main" val="141072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76200" y="6573252"/>
            <a:ext cx="12020550" cy="228600"/>
          </a:xfrm>
          <a:custGeom>
            <a:avLst/>
            <a:gdLst>
              <a:gd name="connsiteX0" fmla="*/ 0 w 12020550"/>
              <a:gd name="connsiteY0" fmla="*/ 38101 h 228600"/>
              <a:gd name="connsiteX1" fmla="*/ 38101 w 12020550"/>
              <a:gd name="connsiteY1" fmla="*/ 0 h 228600"/>
              <a:gd name="connsiteX2" fmla="*/ 396431 w 12020550"/>
              <a:gd name="connsiteY2" fmla="*/ 0 h 228600"/>
              <a:gd name="connsiteX3" fmla="*/ 993649 w 12020550"/>
              <a:gd name="connsiteY3" fmla="*/ 0 h 228600"/>
              <a:gd name="connsiteX4" fmla="*/ 1590866 w 12020550"/>
              <a:gd name="connsiteY4" fmla="*/ 0 h 228600"/>
              <a:gd name="connsiteX5" fmla="*/ 2307527 w 12020550"/>
              <a:gd name="connsiteY5" fmla="*/ 0 h 228600"/>
              <a:gd name="connsiteX6" fmla="*/ 2785301 w 12020550"/>
              <a:gd name="connsiteY6" fmla="*/ 0 h 228600"/>
              <a:gd name="connsiteX7" fmla="*/ 3024188 w 12020550"/>
              <a:gd name="connsiteY7" fmla="*/ 0 h 228600"/>
              <a:gd name="connsiteX8" fmla="*/ 3621405 w 12020550"/>
              <a:gd name="connsiteY8" fmla="*/ 0 h 228600"/>
              <a:gd name="connsiteX9" fmla="*/ 4338066 w 12020550"/>
              <a:gd name="connsiteY9" fmla="*/ 0 h 228600"/>
              <a:gd name="connsiteX10" fmla="*/ 4935284 w 12020550"/>
              <a:gd name="connsiteY10" fmla="*/ 0 h 228600"/>
              <a:gd name="connsiteX11" fmla="*/ 5651945 w 12020550"/>
              <a:gd name="connsiteY11" fmla="*/ 0 h 228600"/>
              <a:gd name="connsiteX12" fmla="*/ 6368605 w 12020550"/>
              <a:gd name="connsiteY12" fmla="*/ 0 h 228600"/>
              <a:gd name="connsiteX13" fmla="*/ 6726936 w 12020550"/>
              <a:gd name="connsiteY13" fmla="*/ 0 h 228600"/>
              <a:gd name="connsiteX14" fmla="*/ 7563040 w 12020550"/>
              <a:gd name="connsiteY14" fmla="*/ 0 h 228600"/>
              <a:gd name="connsiteX15" fmla="*/ 7921371 w 12020550"/>
              <a:gd name="connsiteY15" fmla="*/ 0 h 228600"/>
              <a:gd name="connsiteX16" fmla="*/ 8518588 w 12020550"/>
              <a:gd name="connsiteY16" fmla="*/ 0 h 228600"/>
              <a:gd name="connsiteX17" fmla="*/ 9354692 w 12020550"/>
              <a:gd name="connsiteY17" fmla="*/ 0 h 228600"/>
              <a:gd name="connsiteX18" fmla="*/ 9713023 w 12020550"/>
              <a:gd name="connsiteY18" fmla="*/ 0 h 228600"/>
              <a:gd name="connsiteX19" fmla="*/ 10310240 w 12020550"/>
              <a:gd name="connsiteY19" fmla="*/ 0 h 228600"/>
              <a:gd name="connsiteX20" fmla="*/ 10788014 w 12020550"/>
              <a:gd name="connsiteY20" fmla="*/ 0 h 228600"/>
              <a:gd name="connsiteX21" fmla="*/ 11265788 w 12020550"/>
              <a:gd name="connsiteY21" fmla="*/ 0 h 228600"/>
              <a:gd name="connsiteX22" fmla="*/ 11982449 w 12020550"/>
              <a:gd name="connsiteY22" fmla="*/ 0 h 228600"/>
              <a:gd name="connsiteX23" fmla="*/ 12020550 w 12020550"/>
              <a:gd name="connsiteY23" fmla="*/ 38101 h 228600"/>
              <a:gd name="connsiteX24" fmla="*/ 12020550 w 12020550"/>
              <a:gd name="connsiteY24" fmla="*/ 190499 h 228600"/>
              <a:gd name="connsiteX25" fmla="*/ 11982449 w 12020550"/>
              <a:gd name="connsiteY25" fmla="*/ 228600 h 228600"/>
              <a:gd name="connsiteX26" fmla="*/ 11385232 w 12020550"/>
              <a:gd name="connsiteY26" fmla="*/ 228600 h 228600"/>
              <a:gd name="connsiteX27" fmla="*/ 11146345 w 12020550"/>
              <a:gd name="connsiteY27" fmla="*/ 228600 h 228600"/>
              <a:gd name="connsiteX28" fmla="*/ 10788014 w 12020550"/>
              <a:gd name="connsiteY28" fmla="*/ 228600 h 228600"/>
              <a:gd name="connsiteX29" fmla="*/ 10310240 w 12020550"/>
              <a:gd name="connsiteY29" fmla="*/ 228600 h 228600"/>
              <a:gd name="connsiteX30" fmla="*/ 9713023 w 12020550"/>
              <a:gd name="connsiteY30" fmla="*/ 228600 h 228600"/>
              <a:gd name="connsiteX31" fmla="*/ 9235249 w 12020550"/>
              <a:gd name="connsiteY31" fmla="*/ 228600 h 228600"/>
              <a:gd name="connsiteX32" fmla="*/ 8757475 w 12020550"/>
              <a:gd name="connsiteY32" fmla="*/ 228600 h 228600"/>
              <a:gd name="connsiteX33" fmla="*/ 7921371 w 12020550"/>
              <a:gd name="connsiteY33" fmla="*/ 228600 h 228600"/>
              <a:gd name="connsiteX34" fmla="*/ 7443597 w 12020550"/>
              <a:gd name="connsiteY34" fmla="*/ 228600 h 228600"/>
              <a:gd name="connsiteX35" fmla="*/ 7085266 w 12020550"/>
              <a:gd name="connsiteY35" fmla="*/ 228600 h 228600"/>
              <a:gd name="connsiteX36" fmla="*/ 6488049 w 12020550"/>
              <a:gd name="connsiteY36" fmla="*/ 228600 h 228600"/>
              <a:gd name="connsiteX37" fmla="*/ 5771388 w 12020550"/>
              <a:gd name="connsiteY37" fmla="*/ 228600 h 228600"/>
              <a:gd name="connsiteX38" fmla="*/ 5532501 w 12020550"/>
              <a:gd name="connsiteY38" fmla="*/ 228600 h 228600"/>
              <a:gd name="connsiteX39" fmla="*/ 4935284 w 12020550"/>
              <a:gd name="connsiteY39" fmla="*/ 228600 h 228600"/>
              <a:gd name="connsiteX40" fmla="*/ 4457510 w 12020550"/>
              <a:gd name="connsiteY40" fmla="*/ 228600 h 228600"/>
              <a:gd name="connsiteX41" fmla="*/ 3740849 w 12020550"/>
              <a:gd name="connsiteY41" fmla="*/ 228600 h 228600"/>
              <a:gd name="connsiteX42" fmla="*/ 3382518 w 12020550"/>
              <a:gd name="connsiteY42" fmla="*/ 228600 h 228600"/>
              <a:gd name="connsiteX43" fmla="*/ 2665858 w 12020550"/>
              <a:gd name="connsiteY43" fmla="*/ 228600 h 228600"/>
              <a:gd name="connsiteX44" fmla="*/ 2307527 w 12020550"/>
              <a:gd name="connsiteY44" fmla="*/ 228600 h 228600"/>
              <a:gd name="connsiteX45" fmla="*/ 2068640 w 12020550"/>
              <a:gd name="connsiteY45" fmla="*/ 228600 h 228600"/>
              <a:gd name="connsiteX46" fmla="*/ 1471423 w 12020550"/>
              <a:gd name="connsiteY46" fmla="*/ 228600 h 228600"/>
              <a:gd name="connsiteX47" fmla="*/ 635318 w 12020550"/>
              <a:gd name="connsiteY47" fmla="*/ 228600 h 228600"/>
              <a:gd name="connsiteX48" fmla="*/ 38101 w 12020550"/>
              <a:gd name="connsiteY48" fmla="*/ 228600 h 228600"/>
              <a:gd name="connsiteX49" fmla="*/ 0 w 12020550"/>
              <a:gd name="connsiteY49" fmla="*/ 190499 h 228600"/>
              <a:gd name="connsiteX50" fmla="*/ 0 w 1202055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2055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66034" y="-12283"/>
                  <a:pt x="309893" y="32061"/>
                  <a:pt x="396431" y="0"/>
                </a:cubicBezTo>
                <a:cubicBezTo>
                  <a:pt x="482969" y="-32061"/>
                  <a:pt x="704456" y="55787"/>
                  <a:pt x="993649" y="0"/>
                </a:cubicBezTo>
                <a:cubicBezTo>
                  <a:pt x="1282842" y="-55787"/>
                  <a:pt x="1339792" y="952"/>
                  <a:pt x="1590866" y="0"/>
                </a:cubicBezTo>
                <a:cubicBezTo>
                  <a:pt x="1841940" y="-952"/>
                  <a:pt x="2041933" y="20934"/>
                  <a:pt x="2307527" y="0"/>
                </a:cubicBezTo>
                <a:cubicBezTo>
                  <a:pt x="2573121" y="-20934"/>
                  <a:pt x="2558065" y="22785"/>
                  <a:pt x="2785301" y="0"/>
                </a:cubicBezTo>
                <a:cubicBezTo>
                  <a:pt x="3012537" y="-22785"/>
                  <a:pt x="2955661" y="164"/>
                  <a:pt x="3024188" y="0"/>
                </a:cubicBezTo>
                <a:cubicBezTo>
                  <a:pt x="3092715" y="-164"/>
                  <a:pt x="3413149" y="71221"/>
                  <a:pt x="3621405" y="0"/>
                </a:cubicBezTo>
                <a:cubicBezTo>
                  <a:pt x="3829661" y="-71221"/>
                  <a:pt x="4182602" y="82933"/>
                  <a:pt x="4338066" y="0"/>
                </a:cubicBezTo>
                <a:cubicBezTo>
                  <a:pt x="4493530" y="-82933"/>
                  <a:pt x="4667484" y="48455"/>
                  <a:pt x="4935284" y="0"/>
                </a:cubicBezTo>
                <a:cubicBezTo>
                  <a:pt x="5203084" y="-48455"/>
                  <a:pt x="5353742" y="66483"/>
                  <a:pt x="5651945" y="0"/>
                </a:cubicBezTo>
                <a:cubicBezTo>
                  <a:pt x="5950148" y="-66483"/>
                  <a:pt x="6110901" y="26527"/>
                  <a:pt x="6368605" y="0"/>
                </a:cubicBezTo>
                <a:cubicBezTo>
                  <a:pt x="6626309" y="-26527"/>
                  <a:pt x="6627419" y="36472"/>
                  <a:pt x="6726936" y="0"/>
                </a:cubicBezTo>
                <a:cubicBezTo>
                  <a:pt x="6826453" y="-36472"/>
                  <a:pt x="7254345" y="28582"/>
                  <a:pt x="7563040" y="0"/>
                </a:cubicBezTo>
                <a:cubicBezTo>
                  <a:pt x="7871735" y="-28582"/>
                  <a:pt x="7826379" y="11249"/>
                  <a:pt x="7921371" y="0"/>
                </a:cubicBezTo>
                <a:cubicBezTo>
                  <a:pt x="8016363" y="-11249"/>
                  <a:pt x="8347947" y="65021"/>
                  <a:pt x="8518588" y="0"/>
                </a:cubicBezTo>
                <a:cubicBezTo>
                  <a:pt x="8689229" y="-65021"/>
                  <a:pt x="9124429" y="84244"/>
                  <a:pt x="9354692" y="0"/>
                </a:cubicBezTo>
                <a:cubicBezTo>
                  <a:pt x="9584955" y="-84244"/>
                  <a:pt x="9591387" y="6914"/>
                  <a:pt x="9713023" y="0"/>
                </a:cubicBezTo>
                <a:cubicBezTo>
                  <a:pt x="9834659" y="-6914"/>
                  <a:pt x="10046682" y="15392"/>
                  <a:pt x="10310240" y="0"/>
                </a:cubicBezTo>
                <a:cubicBezTo>
                  <a:pt x="10573798" y="-15392"/>
                  <a:pt x="10648872" y="30391"/>
                  <a:pt x="10788014" y="0"/>
                </a:cubicBezTo>
                <a:cubicBezTo>
                  <a:pt x="10927156" y="-30391"/>
                  <a:pt x="11127906" y="9811"/>
                  <a:pt x="11265788" y="0"/>
                </a:cubicBezTo>
                <a:cubicBezTo>
                  <a:pt x="11403670" y="-9811"/>
                  <a:pt x="11630294" y="39208"/>
                  <a:pt x="11982449" y="0"/>
                </a:cubicBezTo>
                <a:cubicBezTo>
                  <a:pt x="12005915" y="136"/>
                  <a:pt x="12025508" y="15903"/>
                  <a:pt x="12020550" y="38101"/>
                </a:cubicBezTo>
                <a:cubicBezTo>
                  <a:pt x="12030129" y="109582"/>
                  <a:pt x="12020232" y="159044"/>
                  <a:pt x="12020550" y="190499"/>
                </a:cubicBezTo>
                <a:cubicBezTo>
                  <a:pt x="12020271" y="208768"/>
                  <a:pt x="12004468" y="227478"/>
                  <a:pt x="11982449" y="228600"/>
                </a:cubicBezTo>
                <a:cubicBezTo>
                  <a:pt x="11790269" y="230783"/>
                  <a:pt x="11630089" y="184625"/>
                  <a:pt x="11385232" y="228600"/>
                </a:cubicBezTo>
                <a:cubicBezTo>
                  <a:pt x="11140375" y="272575"/>
                  <a:pt x="11198398" y="218392"/>
                  <a:pt x="11146345" y="228600"/>
                </a:cubicBezTo>
                <a:cubicBezTo>
                  <a:pt x="11094292" y="238808"/>
                  <a:pt x="10949662" y="200614"/>
                  <a:pt x="10788014" y="228600"/>
                </a:cubicBezTo>
                <a:cubicBezTo>
                  <a:pt x="10626366" y="256586"/>
                  <a:pt x="10411511" y="200637"/>
                  <a:pt x="10310240" y="228600"/>
                </a:cubicBezTo>
                <a:cubicBezTo>
                  <a:pt x="10208969" y="256563"/>
                  <a:pt x="9977607" y="194864"/>
                  <a:pt x="9713023" y="228600"/>
                </a:cubicBezTo>
                <a:cubicBezTo>
                  <a:pt x="9448439" y="262336"/>
                  <a:pt x="9359804" y="212467"/>
                  <a:pt x="9235249" y="228600"/>
                </a:cubicBezTo>
                <a:cubicBezTo>
                  <a:pt x="9110694" y="244733"/>
                  <a:pt x="8958062" y="192113"/>
                  <a:pt x="8757475" y="228600"/>
                </a:cubicBezTo>
                <a:cubicBezTo>
                  <a:pt x="8556888" y="265087"/>
                  <a:pt x="8331172" y="202882"/>
                  <a:pt x="7921371" y="228600"/>
                </a:cubicBezTo>
                <a:cubicBezTo>
                  <a:pt x="7511570" y="254318"/>
                  <a:pt x="7633931" y="187954"/>
                  <a:pt x="7443597" y="228600"/>
                </a:cubicBezTo>
                <a:cubicBezTo>
                  <a:pt x="7253263" y="269246"/>
                  <a:pt x="7160438" y="221587"/>
                  <a:pt x="7085266" y="228600"/>
                </a:cubicBezTo>
                <a:cubicBezTo>
                  <a:pt x="7010094" y="235613"/>
                  <a:pt x="6663169" y="220301"/>
                  <a:pt x="6488049" y="228600"/>
                </a:cubicBezTo>
                <a:cubicBezTo>
                  <a:pt x="6312929" y="236899"/>
                  <a:pt x="6036186" y="217733"/>
                  <a:pt x="5771388" y="228600"/>
                </a:cubicBezTo>
                <a:cubicBezTo>
                  <a:pt x="5506590" y="239467"/>
                  <a:pt x="5644712" y="201205"/>
                  <a:pt x="5532501" y="228600"/>
                </a:cubicBezTo>
                <a:cubicBezTo>
                  <a:pt x="5420290" y="255995"/>
                  <a:pt x="5088293" y="159932"/>
                  <a:pt x="4935284" y="228600"/>
                </a:cubicBezTo>
                <a:cubicBezTo>
                  <a:pt x="4782275" y="297268"/>
                  <a:pt x="4576479" y="220548"/>
                  <a:pt x="4457510" y="228600"/>
                </a:cubicBezTo>
                <a:cubicBezTo>
                  <a:pt x="4338541" y="236652"/>
                  <a:pt x="3984998" y="177473"/>
                  <a:pt x="3740849" y="228600"/>
                </a:cubicBezTo>
                <a:cubicBezTo>
                  <a:pt x="3496700" y="279727"/>
                  <a:pt x="3477299" y="205511"/>
                  <a:pt x="3382518" y="228600"/>
                </a:cubicBezTo>
                <a:cubicBezTo>
                  <a:pt x="3287737" y="251689"/>
                  <a:pt x="2914163" y="157374"/>
                  <a:pt x="2665858" y="228600"/>
                </a:cubicBezTo>
                <a:cubicBezTo>
                  <a:pt x="2417553" y="299826"/>
                  <a:pt x="2379519" y="191369"/>
                  <a:pt x="2307527" y="228600"/>
                </a:cubicBezTo>
                <a:cubicBezTo>
                  <a:pt x="2235535" y="265831"/>
                  <a:pt x="2141913" y="212698"/>
                  <a:pt x="2068640" y="228600"/>
                </a:cubicBezTo>
                <a:cubicBezTo>
                  <a:pt x="1995367" y="244502"/>
                  <a:pt x="1747586" y="195131"/>
                  <a:pt x="1471423" y="228600"/>
                </a:cubicBezTo>
                <a:cubicBezTo>
                  <a:pt x="1195260" y="262069"/>
                  <a:pt x="949974" y="172554"/>
                  <a:pt x="635318" y="228600"/>
                </a:cubicBezTo>
                <a:cubicBezTo>
                  <a:pt x="320663" y="284646"/>
                  <a:pt x="192588" y="157415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2055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441315" y="-66741"/>
                  <a:pt x="510212" y="46223"/>
                  <a:pt x="874205" y="0"/>
                </a:cubicBezTo>
                <a:cubicBezTo>
                  <a:pt x="1238198" y="-46223"/>
                  <a:pt x="1115359" y="15958"/>
                  <a:pt x="1351979" y="0"/>
                </a:cubicBezTo>
                <a:cubicBezTo>
                  <a:pt x="1588599" y="-15958"/>
                  <a:pt x="1480094" y="15536"/>
                  <a:pt x="1590866" y="0"/>
                </a:cubicBezTo>
                <a:cubicBezTo>
                  <a:pt x="1701638" y="-15536"/>
                  <a:pt x="1863227" y="35573"/>
                  <a:pt x="1949197" y="0"/>
                </a:cubicBezTo>
                <a:cubicBezTo>
                  <a:pt x="2035167" y="-35573"/>
                  <a:pt x="2389900" y="3248"/>
                  <a:pt x="2546414" y="0"/>
                </a:cubicBezTo>
                <a:cubicBezTo>
                  <a:pt x="2702928" y="-3248"/>
                  <a:pt x="2726273" y="2505"/>
                  <a:pt x="2904745" y="0"/>
                </a:cubicBezTo>
                <a:cubicBezTo>
                  <a:pt x="3083217" y="-2505"/>
                  <a:pt x="3146697" y="16744"/>
                  <a:pt x="3382518" y="0"/>
                </a:cubicBezTo>
                <a:cubicBezTo>
                  <a:pt x="3618339" y="-16744"/>
                  <a:pt x="3770103" y="2832"/>
                  <a:pt x="4099179" y="0"/>
                </a:cubicBezTo>
                <a:cubicBezTo>
                  <a:pt x="4428255" y="-2832"/>
                  <a:pt x="4472566" y="49654"/>
                  <a:pt x="4696397" y="0"/>
                </a:cubicBezTo>
                <a:cubicBezTo>
                  <a:pt x="4920228" y="-49654"/>
                  <a:pt x="5255300" y="71349"/>
                  <a:pt x="5413058" y="0"/>
                </a:cubicBezTo>
                <a:cubicBezTo>
                  <a:pt x="5570816" y="-71349"/>
                  <a:pt x="5583316" y="1616"/>
                  <a:pt x="5651945" y="0"/>
                </a:cubicBezTo>
                <a:cubicBezTo>
                  <a:pt x="5720574" y="-1616"/>
                  <a:pt x="6156593" y="27405"/>
                  <a:pt x="6368605" y="0"/>
                </a:cubicBezTo>
                <a:cubicBezTo>
                  <a:pt x="6580617" y="-27405"/>
                  <a:pt x="7013949" y="2916"/>
                  <a:pt x="7204710" y="0"/>
                </a:cubicBezTo>
                <a:cubicBezTo>
                  <a:pt x="7395472" y="-2916"/>
                  <a:pt x="7729732" y="5076"/>
                  <a:pt x="7921371" y="0"/>
                </a:cubicBezTo>
                <a:cubicBezTo>
                  <a:pt x="8113010" y="-5076"/>
                  <a:pt x="8174204" y="15635"/>
                  <a:pt x="8399145" y="0"/>
                </a:cubicBezTo>
                <a:cubicBezTo>
                  <a:pt x="8624086" y="-15635"/>
                  <a:pt x="8684112" y="24456"/>
                  <a:pt x="8757475" y="0"/>
                </a:cubicBezTo>
                <a:cubicBezTo>
                  <a:pt x="8830838" y="-24456"/>
                  <a:pt x="9236590" y="68349"/>
                  <a:pt x="9474136" y="0"/>
                </a:cubicBezTo>
                <a:cubicBezTo>
                  <a:pt x="9711682" y="-68349"/>
                  <a:pt x="10068593" y="34125"/>
                  <a:pt x="10310240" y="0"/>
                </a:cubicBezTo>
                <a:cubicBezTo>
                  <a:pt x="10551887" y="-34125"/>
                  <a:pt x="10469853" y="4179"/>
                  <a:pt x="10549127" y="0"/>
                </a:cubicBezTo>
                <a:cubicBezTo>
                  <a:pt x="10628401" y="-4179"/>
                  <a:pt x="10988348" y="66175"/>
                  <a:pt x="11146345" y="0"/>
                </a:cubicBezTo>
                <a:cubicBezTo>
                  <a:pt x="11304342" y="-66175"/>
                  <a:pt x="11330778" y="20623"/>
                  <a:pt x="11385232" y="0"/>
                </a:cubicBezTo>
                <a:cubicBezTo>
                  <a:pt x="11439686" y="-20623"/>
                  <a:pt x="11797102" y="22021"/>
                  <a:pt x="11982449" y="0"/>
                </a:cubicBezTo>
                <a:cubicBezTo>
                  <a:pt x="12007842" y="2714"/>
                  <a:pt x="12017652" y="15203"/>
                  <a:pt x="12020550" y="38101"/>
                </a:cubicBezTo>
                <a:cubicBezTo>
                  <a:pt x="12020975" y="99820"/>
                  <a:pt x="12011764" y="115882"/>
                  <a:pt x="12020550" y="190499"/>
                </a:cubicBezTo>
                <a:cubicBezTo>
                  <a:pt x="12023575" y="210420"/>
                  <a:pt x="12004446" y="228112"/>
                  <a:pt x="11982449" y="228600"/>
                </a:cubicBezTo>
                <a:cubicBezTo>
                  <a:pt x="11626228" y="286049"/>
                  <a:pt x="11429754" y="187267"/>
                  <a:pt x="11146345" y="228600"/>
                </a:cubicBezTo>
                <a:cubicBezTo>
                  <a:pt x="10862936" y="269933"/>
                  <a:pt x="10509083" y="140567"/>
                  <a:pt x="10310240" y="228600"/>
                </a:cubicBezTo>
                <a:cubicBezTo>
                  <a:pt x="10111397" y="316633"/>
                  <a:pt x="9974276" y="203989"/>
                  <a:pt x="9832466" y="228600"/>
                </a:cubicBezTo>
                <a:cubicBezTo>
                  <a:pt x="9690656" y="253211"/>
                  <a:pt x="9337692" y="189834"/>
                  <a:pt x="8996362" y="228600"/>
                </a:cubicBezTo>
                <a:cubicBezTo>
                  <a:pt x="8655032" y="267366"/>
                  <a:pt x="8825836" y="214813"/>
                  <a:pt x="8757475" y="228600"/>
                </a:cubicBezTo>
                <a:cubicBezTo>
                  <a:pt x="8689114" y="242387"/>
                  <a:pt x="8612653" y="218406"/>
                  <a:pt x="8518588" y="228600"/>
                </a:cubicBezTo>
                <a:cubicBezTo>
                  <a:pt x="8424523" y="238794"/>
                  <a:pt x="8266798" y="222357"/>
                  <a:pt x="8040814" y="228600"/>
                </a:cubicBezTo>
                <a:cubicBezTo>
                  <a:pt x="7814830" y="234843"/>
                  <a:pt x="7844153" y="202513"/>
                  <a:pt x="7682484" y="228600"/>
                </a:cubicBezTo>
                <a:cubicBezTo>
                  <a:pt x="7520815" y="254687"/>
                  <a:pt x="7332347" y="205839"/>
                  <a:pt x="7204710" y="228600"/>
                </a:cubicBezTo>
                <a:cubicBezTo>
                  <a:pt x="7077073" y="251361"/>
                  <a:pt x="7009078" y="211741"/>
                  <a:pt x="6846379" y="228600"/>
                </a:cubicBezTo>
                <a:cubicBezTo>
                  <a:pt x="6683680" y="245459"/>
                  <a:pt x="6512829" y="226935"/>
                  <a:pt x="6249162" y="228600"/>
                </a:cubicBezTo>
                <a:cubicBezTo>
                  <a:pt x="5985495" y="230265"/>
                  <a:pt x="6074745" y="214771"/>
                  <a:pt x="6010275" y="228600"/>
                </a:cubicBezTo>
                <a:cubicBezTo>
                  <a:pt x="5945805" y="242429"/>
                  <a:pt x="5666069" y="204491"/>
                  <a:pt x="5532501" y="228600"/>
                </a:cubicBezTo>
                <a:cubicBezTo>
                  <a:pt x="5398933" y="252709"/>
                  <a:pt x="5146863" y="149673"/>
                  <a:pt x="4815840" y="228600"/>
                </a:cubicBezTo>
                <a:cubicBezTo>
                  <a:pt x="4484817" y="307527"/>
                  <a:pt x="4528608" y="188298"/>
                  <a:pt x="4338066" y="228600"/>
                </a:cubicBezTo>
                <a:cubicBezTo>
                  <a:pt x="4147524" y="268902"/>
                  <a:pt x="3905544" y="163736"/>
                  <a:pt x="3621405" y="228600"/>
                </a:cubicBezTo>
                <a:cubicBezTo>
                  <a:pt x="3337266" y="293464"/>
                  <a:pt x="3353861" y="197185"/>
                  <a:pt x="3263075" y="228600"/>
                </a:cubicBezTo>
                <a:cubicBezTo>
                  <a:pt x="3172289" y="260015"/>
                  <a:pt x="2912519" y="190901"/>
                  <a:pt x="2785301" y="228600"/>
                </a:cubicBezTo>
                <a:cubicBezTo>
                  <a:pt x="2658083" y="266299"/>
                  <a:pt x="2324802" y="177460"/>
                  <a:pt x="2188084" y="228600"/>
                </a:cubicBezTo>
                <a:cubicBezTo>
                  <a:pt x="2051366" y="279740"/>
                  <a:pt x="1826245" y="224130"/>
                  <a:pt x="1590866" y="228600"/>
                </a:cubicBezTo>
                <a:cubicBezTo>
                  <a:pt x="1355487" y="233070"/>
                  <a:pt x="1029405" y="171517"/>
                  <a:pt x="874205" y="228600"/>
                </a:cubicBezTo>
                <a:cubicBezTo>
                  <a:pt x="719005" y="285683"/>
                  <a:pt x="360454" y="194694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							Regressão e Correlação, p.</a:t>
            </a:r>
            <a:fld id="{8F8511E7-48A6-4275-A45E-90A3674DD20B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pPr algn="ctr"/>
              <a:t>7</a:t>
            </a:fld>
            <a:endParaRPr lang="pt-BR" sz="1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8F95BAA6-1EBA-5126-D748-7B81E3234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9" y="323850"/>
            <a:ext cx="7096565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Um pouco de história...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9CF3FADD-740E-DD52-06C6-6F464915B8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8" y="1364106"/>
            <a:ext cx="11486839" cy="511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65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76200" y="6573252"/>
            <a:ext cx="12020550" cy="228600"/>
          </a:xfrm>
          <a:custGeom>
            <a:avLst/>
            <a:gdLst>
              <a:gd name="connsiteX0" fmla="*/ 0 w 12020550"/>
              <a:gd name="connsiteY0" fmla="*/ 38101 h 228600"/>
              <a:gd name="connsiteX1" fmla="*/ 38101 w 12020550"/>
              <a:gd name="connsiteY1" fmla="*/ 0 h 228600"/>
              <a:gd name="connsiteX2" fmla="*/ 396431 w 12020550"/>
              <a:gd name="connsiteY2" fmla="*/ 0 h 228600"/>
              <a:gd name="connsiteX3" fmla="*/ 993649 w 12020550"/>
              <a:gd name="connsiteY3" fmla="*/ 0 h 228600"/>
              <a:gd name="connsiteX4" fmla="*/ 1590866 w 12020550"/>
              <a:gd name="connsiteY4" fmla="*/ 0 h 228600"/>
              <a:gd name="connsiteX5" fmla="*/ 2307527 w 12020550"/>
              <a:gd name="connsiteY5" fmla="*/ 0 h 228600"/>
              <a:gd name="connsiteX6" fmla="*/ 2785301 w 12020550"/>
              <a:gd name="connsiteY6" fmla="*/ 0 h 228600"/>
              <a:gd name="connsiteX7" fmla="*/ 3024188 w 12020550"/>
              <a:gd name="connsiteY7" fmla="*/ 0 h 228600"/>
              <a:gd name="connsiteX8" fmla="*/ 3621405 w 12020550"/>
              <a:gd name="connsiteY8" fmla="*/ 0 h 228600"/>
              <a:gd name="connsiteX9" fmla="*/ 4338066 w 12020550"/>
              <a:gd name="connsiteY9" fmla="*/ 0 h 228600"/>
              <a:gd name="connsiteX10" fmla="*/ 4935284 w 12020550"/>
              <a:gd name="connsiteY10" fmla="*/ 0 h 228600"/>
              <a:gd name="connsiteX11" fmla="*/ 5651945 w 12020550"/>
              <a:gd name="connsiteY11" fmla="*/ 0 h 228600"/>
              <a:gd name="connsiteX12" fmla="*/ 6368605 w 12020550"/>
              <a:gd name="connsiteY12" fmla="*/ 0 h 228600"/>
              <a:gd name="connsiteX13" fmla="*/ 6726936 w 12020550"/>
              <a:gd name="connsiteY13" fmla="*/ 0 h 228600"/>
              <a:gd name="connsiteX14" fmla="*/ 7563040 w 12020550"/>
              <a:gd name="connsiteY14" fmla="*/ 0 h 228600"/>
              <a:gd name="connsiteX15" fmla="*/ 7921371 w 12020550"/>
              <a:gd name="connsiteY15" fmla="*/ 0 h 228600"/>
              <a:gd name="connsiteX16" fmla="*/ 8518588 w 12020550"/>
              <a:gd name="connsiteY16" fmla="*/ 0 h 228600"/>
              <a:gd name="connsiteX17" fmla="*/ 9354692 w 12020550"/>
              <a:gd name="connsiteY17" fmla="*/ 0 h 228600"/>
              <a:gd name="connsiteX18" fmla="*/ 9713023 w 12020550"/>
              <a:gd name="connsiteY18" fmla="*/ 0 h 228600"/>
              <a:gd name="connsiteX19" fmla="*/ 10310240 w 12020550"/>
              <a:gd name="connsiteY19" fmla="*/ 0 h 228600"/>
              <a:gd name="connsiteX20" fmla="*/ 10788014 w 12020550"/>
              <a:gd name="connsiteY20" fmla="*/ 0 h 228600"/>
              <a:gd name="connsiteX21" fmla="*/ 11265788 w 12020550"/>
              <a:gd name="connsiteY21" fmla="*/ 0 h 228600"/>
              <a:gd name="connsiteX22" fmla="*/ 11982449 w 12020550"/>
              <a:gd name="connsiteY22" fmla="*/ 0 h 228600"/>
              <a:gd name="connsiteX23" fmla="*/ 12020550 w 12020550"/>
              <a:gd name="connsiteY23" fmla="*/ 38101 h 228600"/>
              <a:gd name="connsiteX24" fmla="*/ 12020550 w 12020550"/>
              <a:gd name="connsiteY24" fmla="*/ 190499 h 228600"/>
              <a:gd name="connsiteX25" fmla="*/ 11982449 w 12020550"/>
              <a:gd name="connsiteY25" fmla="*/ 228600 h 228600"/>
              <a:gd name="connsiteX26" fmla="*/ 11385232 w 12020550"/>
              <a:gd name="connsiteY26" fmla="*/ 228600 h 228600"/>
              <a:gd name="connsiteX27" fmla="*/ 11146345 w 12020550"/>
              <a:gd name="connsiteY27" fmla="*/ 228600 h 228600"/>
              <a:gd name="connsiteX28" fmla="*/ 10788014 w 12020550"/>
              <a:gd name="connsiteY28" fmla="*/ 228600 h 228600"/>
              <a:gd name="connsiteX29" fmla="*/ 10310240 w 12020550"/>
              <a:gd name="connsiteY29" fmla="*/ 228600 h 228600"/>
              <a:gd name="connsiteX30" fmla="*/ 9713023 w 12020550"/>
              <a:gd name="connsiteY30" fmla="*/ 228600 h 228600"/>
              <a:gd name="connsiteX31" fmla="*/ 9235249 w 12020550"/>
              <a:gd name="connsiteY31" fmla="*/ 228600 h 228600"/>
              <a:gd name="connsiteX32" fmla="*/ 8757475 w 12020550"/>
              <a:gd name="connsiteY32" fmla="*/ 228600 h 228600"/>
              <a:gd name="connsiteX33" fmla="*/ 7921371 w 12020550"/>
              <a:gd name="connsiteY33" fmla="*/ 228600 h 228600"/>
              <a:gd name="connsiteX34" fmla="*/ 7443597 w 12020550"/>
              <a:gd name="connsiteY34" fmla="*/ 228600 h 228600"/>
              <a:gd name="connsiteX35" fmla="*/ 7085266 w 12020550"/>
              <a:gd name="connsiteY35" fmla="*/ 228600 h 228600"/>
              <a:gd name="connsiteX36" fmla="*/ 6488049 w 12020550"/>
              <a:gd name="connsiteY36" fmla="*/ 228600 h 228600"/>
              <a:gd name="connsiteX37" fmla="*/ 5771388 w 12020550"/>
              <a:gd name="connsiteY37" fmla="*/ 228600 h 228600"/>
              <a:gd name="connsiteX38" fmla="*/ 5532501 w 12020550"/>
              <a:gd name="connsiteY38" fmla="*/ 228600 h 228600"/>
              <a:gd name="connsiteX39" fmla="*/ 4935284 w 12020550"/>
              <a:gd name="connsiteY39" fmla="*/ 228600 h 228600"/>
              <a:gd name="connsiteX40" fmla="*/ 4457510 w 12020550"/>
              <a:gd name="connsiteY40" fmla="*/ 228600 h 228600"/>
              <a:gd name="connsiteX41" fmla="*/ 3740849 w 12020550"/>
              <a:gd name="connsiteY41" fmla="*/ 228600 h 228600"/>
              <a:gd name="connsiteX42" fmla="*/ 3382518 w 12020550"/>
              <a:gd name="connsiteY42" fmla="*/ 228600 h 228600"/>
              <a:gd name="connsiteX43" fmla="*/ 2665858 w 12020550"/>
              <a:gd name="connsiteY43" fmla="*/ 228600 h 228600"/>
              <a:gd name="connsiteX44" fmla="*/ 2307527 w 12020550"/>
              <a:gd name="connsiteY44" fmla="*/ 228600 h 228600"/>
              <a:gd name="connsiteX45" fmla="*/ 2068640 w 12020550"/>
              <a:gd name="connsiteY45" fmla="*/ 228600 h 228600"/>
              <a:gd name="connsiteX46" fmla="*/ 1471423 w 12020550"/>
              <a:gd name="connsiteY46" fmla="*/ 228600 h 228600"/>
              <a:gd name="connsiteX47" fmla="*/ 635318 w 12020550"/>
              <a:gd name="connsiteY47" fmla="*/ 228600 h 228600"/>
              <a:gd name="connsiteX48" fmla="*/ 38101 w 12020550"/>
              <a:gd name="connsiteY48" fmla="*/ 228600 h 228600"/>
              <a:gd name="connsiteX49" fmla="*/ 0 w 12020550"/>
              <a:gd name="connsiteY49" fmla="*/ 190499 h 228600"/>
              <a:gd name="connsiteX50" fmla="*/ 0 w 1202055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2055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66034" y="-12283"/>
                  <a:pt x="309893" y="32061"/>
                  <a:pt x="396431" y="0"/>
                </a:cubicBezTo>
                <a:cubicBezTo>
                  <a:pt x="482969" y="-32061"/>
                  <a:pt x="704456" y="55787"/>
                  <a:pt x="993649" y="0"/>
                </a:cubicBezTo>
                <a:cubicBezTo>
                  <a:pt x="1282842" y="-55787"/>
                  <a:pt x="1339792" y="952"/>
                  <a:pt x="1590866" y="0"/>
                </a:cubicBezTo>
                <a:cubicBezTo>
                  <a:pt x="1841940" y="-952"/>
                  <a:pt x="2041933" y="20934"/>
                  <a:pt x="2307527" y="0"/>
                </a:cubicBezTo>
                <a:cubicBezTo>
                  <a:pt x="2573121" y="-20934"/>
                  <a:pt x="2558065" y="22785"/>
                  <a:pt x="2785301" y="0"/>
                </a:cubicBezTo>
                <a:cubicBezTo>
                  <a:pt x="3012537" y="-22785"/>
                  <a:pt x="2955661" y="164"/>
                  <a:pt x="3024188" y="0"/>
                </a:cubicBezTo>
                <a:cubicBezTo>
                  <a:pt x="3092715" y="-164"/>
                  <a:pt x="3413149" y="71221"/>
                  <a:pt x="3621405" y="0"/>
                </a:cubicBezTo>
                <a:cubicBezTo>
                  <a:pt x="3829661" y="-71221"/>
                  <a:pt x="4182602" y="82933"/>
                  <a:pt x="4338066" y="0"/>
                </a:cubicBezTo>
                <a:cubicBezTo>
                  <a:pt x="4493530" y="-82933"/>
                  <a:pt x="4667484" y="48455"/>
                  <a:pt x="4935284" y="0"/>
                </a:cubicBezTo>
                <a:cubicBezTo>
                  <a:pt x="5203084" y="-48455"/>
                  <a:pt x="5353742" y="66483"/>
                  <a:pt x="5651945" y="0"/>
                </a:cubicBezTo>
                <a:cubicBezTo>
                  <a:pt x="5950148" y="-66483"/>
                  <a:pt x="6110901" y="26527"/>
                  <a:pt x="6368605" y="0"/>
                </a:cubicBezTo>
                <a:cubicBezTo>
                  <a:pt x="6626309" y="-26527"/>
                  <a:pt x="6627419" y="36472"/>
                  <a:pt x="6726936" y="0"/>
                </a:cubicBezTo>
                <a:cubicBezTo>
                  <a:pt x="6826453" y="-36472"/>
                  <a:pt x="7254345" y="28582"/>
                  <a:pt x="7563040" y="0"/>
                </a:cubicBezTo>
                <a:cubicBezTo>
                  <a:pt x="7871735" y="-28582"/>
                  <a:pt x="7826379" y="11249"/>
                  <a:pt x="7921371" y="0"/>
                </a:cubicBezTo>
                <a:cubicBezTo>
                  <a:pt x="8016363" y="-11249"/>
                  <a:pt x="8347947" y="65021"/>
                  <a:pt x="8518588" y="0"/>
                </a:cubicBezTo>
                <a:cubicBezTo>
                  <a:pt x="8689229" y="-65021"/>
                  <a:pt x="9124429" y="84244"/>
                  <a:pt x="9354692" y="0"/>
                </a:cubicBezTo>
                <a:cubicBezTo>
                  <a:pt x="9584955" y="-84244"/>
                  <a:pt x="9591387" y="6914"/>
                  <a:pt x="9713023" y="0"/>
                </a:cubicBezTo>
                <a:cubicBezTo>
                  <a:pt x="9834659" y="-6914"/>
                  <a:pt x="10046682" y="15392"/>
                  <a:pt x="10310240" y="0"/>
                </a:cubicBezTo>
                <a:cubicBezTo>
                  <a:pt x="10573798" y="-15392"/>
                  <a:pt x="10648872" y="30391"/>
                  <a:pt x="10788014" y="0"/>
                </a:cubicBezTo>
                <a:cubicBezTo>
                  <a:pt x="10927156" y="-30391"/>
                  <a:pt x="11127906" y="9811"/>
                  <a:pt x="11265788" y="0"/>
                </a:cubicBezTo>
                <a:cubicBezTo>
                  <a:pt x="11403670" y="-9811"/>
                  <a:pt x="11630294" y="39208"/>
                  <a:pt x="11982449" y="0"/>
                </a:cubicBezTo>
                <a:cubicBezTo>
                  <a:pt x="12005915" y="136"/>
                  <a:pt x="12025508" y="15903"/>
                  <a:pt x="12020550" y="38101"/>
                </a:cubicBezTo>
                <a:cubicBezTo>
                  <a:pt x="12030129" y="109582"/>
                  <a:pt x="12020232" y="159044"/>
                  <a:pt x="12020550" y="190499"/>
                </a:cubicBezTo>
                <a:cubicBezTo>
                  <a:pt x="12020271" y="208768"/>
                  <a:pt x="12004468" y="227478"/>
                  <a:pt x="11982449" y="228600"/>
                </a:cubicBezTo>
                <a:cubicBezTo>
                  <a:pt x="11790269" y="230783"/>
                  <a:pt x="11630089" y="184625"/>
                  <a:pt x="11385232" y="228600"/>
                </a:cubicBezTo>
                <a:cubicBezTo>
                  <a:pt x="11140375" y="272575"/>
                  <a:pt x="11198398" y="218392"/>
                  <a:pt x="11146345" y="228600"/>
                </a:cubicBezTo>
                <a:cubicBezTo>
                  <a:pt x="11094292" y="238808"/>
                  <a:pt x="10949662" y="200614"/>
                  <a:pt x="10788014" y="228600"/>
                </a:cubicBezTo>
                <a:cubicBezTo>
                  <a:pt x="10626366" y="256586"/>
                  <a:pt x="10411511" y="200637"/>
                  <a:pt x="10310240" y="228600"/>
                </a:cubicBezTo>
                <a:cubicBezTo>
                  <a:pt x="10208969" y="256563"/>
                  <a:pt x="9977607" y="194864"/>
                  <a:pt x="9713023" y="228600"/>
                </a:cubicBezTo>
                <a:cubicBezTo>
                  <a:pt x="9448439" y="262336"/>
                  <a:pt x="9359804" y="212467"/>
                  <a:pt x="9235249" y="228600"/>
                </a:cubicBezTo>
                <a:cubicBezTo>
                  <a:pt x="9110694" y="244733"/>
                  <a:pt x="8958062" y="192113"/>
                  <a:pt x="8757475" y="228600"/>
                </a:cubicBezTo>
                <a:cubicBezTo>
                  <a:pt x="8556888" y="265087"/>
                  <a:pt x="8331172" y="202882"/>
                  <a:pt x="7921371" y="228600"/>
                </a:cubicBezTo>
                <a:cubicBezTo>
                  <a:pt x="7511570" y="254318"/>
                  <a:pt x="7633931" y="187954"/>
                  <a:pt x="7443597" y="228600"/>
                </a:cubicBezTo>
                <a:cubicBezTo>
                  <a:pt x="7253263" y="269246"/>
                  <a:pt x="7160438" y="221587"/>
                  <a:pt x="7085266" y="228600"/>
                </a:cubicBezTo>
                <a:cubicBezTo>
                  <a:pt x="7010094" y="235613"/>
                  <a:pt x="6663169" y="220301"/>
                  <a:pt x="6488049" y="228600"/>
                </a:cubicBezTo>
                <a:cubicBezTo>
                  <a:pt x="6312929" y="236899"/>
                  <a:pt x="6036186" y="217733"/>
                  <a:pt x="5771388" y="228600"/>
                </a:cubicBezTo>
                <a:cubicBezTo>
                  <a:pt x="5506590" y="239467"/>
                  <a:pt x="5644712" y="201205"/>
                  <a:pt x="5532501" y="228600"/>
                </a:cubicBezTo>
                <a:cubicBezTo>
                  <a:pt x="5420290" y="255995"/>
                  <a:pt x="5088293" y="159932"/>
                  <a:pt x="4935284" y="228600"/>
                </a:cubicBezTo>
                <a:cubicBezTo>
                  <a:pt x="4782275" y="297268"/>
                  <a:pt x="4576479" y="220548"/>
                  <a:pt x="4457510" y="228600"/>
                </a:cubicBezTo>
                <a:cubicBezTo>
                  <a:pt x="4338541" y="236652"/>
                  <a:pt x="3984998" y="177473"/>
                  <a:pt x="3740849" y="228600"/>
                </a:cubicBezTo>
                <a:cubicBezTo>
                  <a:pt x="3496700" y="279727"/>
                  <a:pt x="3477299" y="205511"/>
                  <a:pt x="3382518" y="228600"/>
                </a:cubicBezTo>
                <a:cubicBezTo>
                  <a:pt x="3287737" y="251689"/>
                  <a:pt x="2914163" y="157374"/>
                  <a:pt x="2665858" y="228600"/>
                </a:cubicBezTo>
                <a:cubicBezTo>
                  <a:pt x="2417553" y="299826"/>
                  <a:pt x="2379519" y="191369"/>
                  <a:pt x="2307527" y="228600"/>
                </a:cubicBezTo>
                <a:cubicBezTo>
                  <a:pt x="2235535" y="265831"/>
                  <a:pt x="2141913" y="212698"/>
                  <a:pt x="2068640" y="228600"/>
                </a:cubicBezTo>
                <a:cubicBezTo>
                  <a:pt x="1995367" y="244502"/>
                  <a:pt x="1747586" y="195131"/>
                  <a:pt x="1471423" y="228600"/>
                </a:cubicBezTo>
                <a:cubicBezTo>
                  <a:pt x="1195260" y="262069"/>
                  <a:pt x="949974" y="172554"/>
                  <a:pt x="635318" y="228600"/>
                </a:cubicBezTo>
                <a:cubicBezTo>
                  <a:pt x="320663" y="284646"/>
                  <a:pt x="192588" y="157415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2055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441315" y="-66741"/>
                  <a:pt x="510212" y="46223"/>
                  <a:pt x="874205" y="0"/>
                </a:cubicBezTo>
                <a:cubicBezTo>
                  <a:pt x="1238198" y="-46223"/>
                  <a:pt x="1115359" y="15958"/>
                  <a:pt x="1351979" y="0"/>
                </a:cubicBezTo>
                <a:cubicBezTo>
                  <a:pt x="1588599" y="-15958"/>
                  <a:pt x="1480094" y="15536"/>
                  <a:pt x="1590866" y="0"/>
                </a:cubicBezTo>
                <a:cubicBezTo>
                  <a:pt x="1701638" y="-15536"/>
                  <a:pt x="1863227" y="35573"/>
                  <a:pt x="1949197" y="0"/>
                </a:cubicBezTo>
                <a:cubicBezTo>
                  <a:pt x="2035167" y="-35573"/>
                  <a:pt x="2389900" y="3248"/>
                  <a:pt x="2546414" y="0"/>
                </a:cubicBezTo>
                <a:cubicBezTo>
                  <a:pt x="2702928" y="-3248"/>
                  <a:pt x="2726273" y="2505"/>
                  <a:pt x="2904745" y="0"/>
                </a:cubicBezTo>
                <a:cubicBezTo>
                  <a:pt x="3083217" y="-2505"/>
                  <a:pt x="3146697" y="16744"/>
                  <a:pt x="3382518" y="0"/>
                </a:cubicBezTo>
                <a:cubicBezTo>
                  <a:pt x="3618339" y="-16744"/>
                  <a:pt x="3770103" y="2832"/>
                  <a:pt x="4099179" y="0"/>
                </a:cubicBezTo>
                <a:cubicBezTo>
                  <a:pt x="4428255" y="-2832"/>
                  <a:pt x="4472566" y="49654"/>
                  <a:pt x="4696397" y="0"/>
                </a:cubicBezTo>
                <a:cubicBezTo>
                  <a:pt x="4920228" y="-49654"/>
                  <a:pt x="5255300" y="71349"/>
                  <a:pt x="5413058" y="0"/>
                </a:cubicBezTo>
                <a:cubicBezTo>
                  <a:pt x="5570816" y="-71349"/>
                  <a:pt x="5583316" y="1616"/>
                  <a:pt x="5651945" y="0"/>
                </a:cubicBezTo>
                <a:cubicBezTo>
                  <a:pt x="5720574" y="-1616"/>
                  <a:pt x="6156593" y="27405"/>
                  <a:pt x="6368605" y="0"/>
                </a:cubicBezTo>
                <a:cubicBezTo>
                  <a:pt x="6580617" y="-27405"/>
                  <a:pt x="7013949" y="2916"/>
                  <a:pt x="7204710" y="0"/>
                </a:cubicBezTo>
                <a:cubicBezTo>
                  <a:pt x="7395472" y="-2916"/>
                  <a:pt x="7729732" y="5076"/>
                  <a:pt x="7921371" y="0"/>
                </a:cubicBezTo>
                <a:cubicBezTo>
                  <a:pt x="8113010" y="-5076"/>
                  <a:pt x="8174204" y="15635"/>
                  <a:pt x="8399145" y="0"/>
                </a:cubicBezTo>
                <a:cubicBezTo>
                  <a:pt x="8624086" y="-15635"/>
                  <a:pt x="8684112" y="24456"/>
                  <a:pt x="8757475" y="0"/>
                </a:cubicBezTo>
                <a:cubicBezTo>
                  <a:pt x="8830838" y="-24456"/>
                  <a:pt x="9236590" y="68349"/>
                  <a:pt x="9474136" y="0"/>
                </a:cubicBezTo>
                <a:cubicBezTo>
                  <a:pt x="9711682" y="-68349"/>
                  <a:pt x="10068593" y="34125"/>
                  <a:pt x="10310240" y="0"/>
                </a:cubicBezTo>
                <a:cubicBezTo>
                  <a:pt x="10551887" y="-34125"/>
                  <a:pt x="10469853" y="4179"/>
                  <a:pt x="10549127" y="0"/>
                </a:cubicBezTo>
                <a:cubicBezTo>
                  <a:pt x="10628401" y="-4179"/>
                  <a:pt x="10988348" y="66175"/>
                  <a:pt x="11146345" y="0"/>
                </a:cubicBezTo>
                <a:cubicBezTo>
                  <a:pt x="11304342" y="-66175"/>
                  <a:pt x="11330778" y="20623"/>
                  <a:pt x="11385232" y="0"/>
                </a:cubicBezTo>
                <a:cubicBezTo>
                  <a:pt x="11439686" y="-20623"/>
                  <a:pt x="11797102" y="22021"/>
                  <a:pt x="11982449" y="0"/>
                </a:cubicBezTo>
                <a:cubicBezTo>
                  <a:pt x="12007842" y="2714"/>
                  <a:pt x="12017652" y="15203"/>
                  <a:pt x="12020550" y="38101"/>
                </a:cubicBezTo>
                <a:cubicBezTo>
                  <a:pt x="12020975" y="99820"/>
                  <a:pt x="12011764" y="115882"/>
                  <a:pt x="12020550" y="190499"/>
                </a:cubicBezTo>
                <a:cubicBezTo>
                  <a:pt x="12023575" y="210420"/>
                  <a:pt x="12004446" y="228112"/>
                  <a:pt x="11982449" y="228600"/>
                </a:cubicBezTo>
                <a:cubicBezTo>
                  <a:pt x="11626228" y="286049"/>
                  <a:pt x="11429754" y="187267"/>
                  <a:pt x="11146345" y="228600"/>
                </a:cubicBezTo>
                <a:cubicBezTo>
                  <a:pt x="10862936" y="269933"/>
                  <a:pt x="10509083" y="140567"/>
                  <a:pt x="10310240" y="228600"/>
                </a:cubicBezTo>
                <a:cubicBezTo>
                  <a:pt x="10111397" y="316633"/>
                  <a:pt x="9974276" y="203989"/>
                  <a:pt x="9832466" y="228600"/>
                </a:cubicBezTo>
                <a:cubicBezTo>
                  <a:pt x="9690656" y="253211"/>
                  <a:pt x="9337692" y="189834"/>
                  <a:pt x="8996362" y="228600"/>
                </a:cubicBezTo>
                <a:cubicBezTo>
                  <a:pt x="8655032" y="267366"/>
                  <a:pt x="8825836" y="214813"/>
                  <a:pt x="8757475" y="228600"/>
                </a:cubicBezTo>
                <a:cubicBezTo>
                  <a:pt x="8689114" y="242387"/>
                  <a:pt x="8612653" y="218406"/>
                  <a:pt x="8518588" y="228600"/>
                </a:cubicBezTo>
                <a:cubicBezTo>
                  <a:pt x="8424523" y="238794"/>
                  <a:pt x="8266798" y="222357"/>
                  <a:pt x="8040814" y="228600"/>
                </a:cubicBezTo>
                <a:cubicBezTo>
                  <a:pt x="7814830" y="234843"/>
                  <a:pt x="7844153" y="202513"/>
                  <a:pt x="7682484" y="228600"/>
                </a:cubicBezTo>
                <a:cubicBezTo>
                  <a:pt x="7520815" y="254687"/>
                  <a:pt x="7332347" y="205839"/>
                  <a:pt x="7204710" y="228600"/>
                </a:cubicBezTo>
                <a:cubicBezTo>
                  <a:pt x="7077073" y="251361"/>
                  <a:pt x="7009078" y="211741"/>
                  <a:pt x="6846379" y="228600"/>
                </a:cubicBezTo>
                <a:cubicBezTo>
                  <a:pt x="6683680" y="245459"/>
                  <a:pt x="6512829" y="226935"/>
                  <a:pt x="6249162" y="228600"/>
                </a:cubicBezTo>
                <a:cubicBezTo>
                  <a:pt x="5985495" y="230265"/>
                  <a:pt x="6074745" y="214771"/>
                  <a:pt x="6010275" y="228600"/>
                </a:cubicBezTo>
                <a:cubicBezTo>
                  <a:pt x="5945805" y="242429"/>
                  <a:pt x="5666069" y="204491"/>
                  <a:pt x="5532501" y="228600"/>
                </a:cubicBezTo>
                <a:cubicBezTo>
                  <a:pt x="5398933" y="252709"/>
                  <a:pt x="5146863" y="149673"/>
                  <a:pt x="4815840" y="228600"/>
                </a:cubicBezTo>
                <a:cubicBezTo>
                  <a:pt x="4484817" y="307527"/>
                  <a:pt x="4528608" y="188298"/>
                  <a:pt x="4338066" y="228600"/>
                </a:cubicBezTo>
                <a:cubicBezTo>
                  <a:pt x="4147524" y="268902"/>
                  <a:pt x="3905544" y="163736"/>
                  <a:pt x="3621405" y="228600"/>
                </a:cubicBezTo>
                <a:cubicBezTo>
                  <a:pt x="3337266" y="293464"/>
                  <a:pt x="3353861" y="197185"/>
                  <a:pt x="3263075" y="228600"/>
                </a:cubicBezTo>
                <a:cubicBezTo>
                  <a:pt x="3172289" y="260015"/>
                  <a:pt x="2912519" y="190901"/>
                  <a:pt x="2785301" y="228600"/>
                </a:cubicBezTo>
                <a:cubicBezTo>
                  <a:pt x="2658083" y="266299"/>
                  <a:pt x="2324802" y="177460"/>
                  <a:pt x="2188084" y="228600"/>
                </a:cubicBezTo>
                <a:cubicBezTo>
                  <a:pt x="2051366" y="279740"/>
                  <a:pt x="1826245" y="224130"/>
                  <a:pt x="1590866" y="228600"/>
                </a:cubicBezTo>
                <a:cubicBezTo>
                  <a:pt x="1355487" y="233070"/>
                  <a:pt x="1029405" y="171517"/>
                  <a:pt x="874205" y="228600"/>
                </a:cubicBezTo>
                <a:cubicBezTo>
                  <a:pt x="719005" y="285683"/>
                  <a:pt x="360454" y="194694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							Regressão e Correlação, p.</a:t>
            </a:r>
            <a:fld id="{8F8511E7-48A6-4275-A45E-90A3674DD20B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pPr algn="ctr"/>
              <a:t>8</a:t>
            </a:fld>
            <a:endParaRPr lang="pt-BR" sz="1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8F95BAA6-1EBA-5126-D748-7B81E3234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9" y="323850"/>
            <a:ext cx="7096565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Um pouco de história...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F8C076D-E9CB-2074-1F49-87061B16468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374651"/>
            <a:ext cx="8218983" cy="5159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858B351-FFF6-7363-DA39-E27E72C99E6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064" y="1220202"/>
            <a:ext cx="4317167" cy="51986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8162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76200" y="6573252"/>
            <a:ext cx="12020550" cy="228600"/>
          </a:xfrm>
          <a:custGeom>
            <a:avLst/>
            <a:gdLst>
              <a:gd name="connsiteX0" fmla="*/ 0 w 12020550"/>
              <a:gd name="connsiteY0" fmla="*/ 38101 h 228600"/>
              <a:gd name="connsiteX1" fmla="*/ 38101 w 12020550"/>
              <a:gd name="connsiteY1" fmla="*/ 0 h 228600"/>
              <a:gd name="connsiteX2" fmla="*/ 396431 w 12020550"/>
              <a:gd name="connsiteY2" fmla="*/ 0 h 228600"/>
              <a:gd name="connsiteX3" fmla="*/ 993649 w 12020550"/>
              <a:gd name="connsiteY3" fmla="*/ 0 h 228600"/>
              <a:gd name="connsiteX4" fmla="*/ 1590866 w 12020550"/>
              <a:gd name="connsiteY4" fmla="*/ 0 h 228600"/>
              <a:gd name="connsiteX5" fmla="*/ 2307527 w 12020550"/>
              <a:gd name="connsiteY5" fmla="*/ 0 h 228600"/>
              <a:gd name="connsiteX6" fmla="*/ 2785301 w 12020550"/>
              <a:gd name="connsiteY6" fmla="*/ 0 h 228600"/>
              <a:gd name="connsiteX7" fmla="*/ 3024188 w 12020550"/>
              <a:gd name="connsiteY7" fmla="*/ 0 h 228600"/>
              <a:gd name="connsiteX8" fmla="*/ 3621405 w 12020550"/>
              <a:gd name="connsiteY8" fmla="*/ 0 h 228600"/>
              <a:gd name="connsiteX9" fmla="*/ 4338066 w 12020550"/>
              <a:gd name="connsiteY9" fmla="*/ 0 h 228600"/>
              <a:gd name="connsiteX10" fmla="*/ 4935284 w 12020550"/>
              <a:gd name="connsiteY10" fmla="*/ 0 h 228600"/>
              <a:gd name="connsiteX11" fmla="*/ 5651945 w 12020550"/>
              <a:gd name="connsiteY11" fmla="*/ 0 h 228600"/>
              <a:gd name="connsiteX12" fmla="*/ 6368605 w 12020550"/>
              <a:gd name="connsiteY12" fmla="*/ 0 h 228600"/>
              <a:gd name="connsiteX13" fmla="*/ 6726936 w 12020550"/>
              <a:gd name="connsiteY13" fmla="*/ 0 h 228600"/>
              <a:gd name="connsiteX14" fmla="*/ 7563040 w 12020550"/>
              <a:gd name="connsiteY14" fmla="*/ 0 h 228600"/>
              <a:gd name="connsiteX15" fmla="*/ 7921371 w 12020550"/>
              <a:gd name="connsiteY15" fmla="*/ 0 h 228600"/>
              <a:gd name="connsiteX16" fmla="*/ 8518588 w 12020550"/>
              <a:gd name="connsiteY16" fmla="*/ 0 h 228600"/>
              <a:gd name="connsiteX17" fmla="*/ 9354692 w 12020550"/>
              <a:gd name="connsiteY17" fmla="*/ 0 h 228600"/>
              <a:gd name="connsiteX18" fmla="*/ 9713023 w 12020550"/>
              <a:gd name="connsiteY18" fmla="*/ 0 h 228600"/>
              <a:gd name="connsiteX19" fmla="*/ 10310240 w 12020550"/>
              <a:gd name="connsiteY19" fmla="*/ 0 h 228600"/>
              <a:gd name="connsiteX20" fmla="*/ 10788014 w 12020550"/>
              <a:gd name="connsiteY20" fmla="*/ 0 h 228600"/>
              <a:gd name="connsiteX21" fmla="*/ 11265788 w 12020550"/>
              <a:gd name="connsiteY21" fmla="*/ 0 h 228600"/>
              <a:gd name="connsiteX22" fmla="*/ 11982449 w 12020550"/>
              <a:gd name="connsiteY22" fmla="*/ 0 h 228600"/>
              <a:gd name="connsiteX23" fmla="*/ 12020550 w 12020550"/>
              <a:gd name="connsiteY23" fmla="*/ 38101 h 228600"/>
              <a:gd name="connsiteX24" fmla="*/ 12020550 w 12020550"/>
              <a:gd name="connsiteY24" fmla="*/ 190499 h 228600"/>
              <a:gd name="connsiteX25" fmla="*/ 11982449 w 12020550"/>
              <a:gd name="connsiteY25" fmla="*/ 228600 h 228600"/>
              <a:gd name="connsiteX26" fmla="*/ 11385232 w 12020550"/>
              <a:gd name="connsiteY26" fmla="*/ 228600 h 228600"/>
              <a:gd name="connsiteX27" fmla="*/ 11146345 w 12020550"/>
              <a:gd name="connsiteY27" fmla="*/ 228600 h 228600"/>
              <a:gd name="connsiteX28" fmla="*/ 10788014 w 12020550"/>
              <a:gd name="connsiteY28" fmla="*/ 228600 h 228600"/>
              <a:gd name="connsiteX29" fmla="*/ 10310240 w 12020550"/>
              <a:gd name="connsiteY29" fmla="*/ 228600 h 228600"/>
              <a:gd name="connsiteX30" fmla="*/ 9713023 w 12020550"/>
              <a:gd name="connsiteY30" fmla="*/ 228600 h 228600"/>
              <a:gd name="connsiteX31" fmla="*/ 9235249 w 12020550"/>
              <a:gd name="connsiteY31" fmla="*/ 228600 h 228600"/>
              <a:gd name="connsiteX32" fmla="*/ 8757475 w 12020550"/>
              <a:gd name="connsiteY32" fmla="*/ 228600 h 228600"/>
              <a:gd name="connsiteX33" fmla="*/ 7921371 w 12020550"/>
              <a:gd name="connsiteY33" fmla="*/ 228600 h 228600"/>
              <a:gd name="connsiteX34" fmla="*/ 7443597 w 12020550"/>
              <a:gd name="connsiteY34" fmla="*/ 228600 h 228600"/>
              <a:gd name="connsiteX35" fmla="*/ 7085266 w 12020550"/>
              <a:gd name="connsiteY35" fmla="*/ 228600 h 228600"/>
              <a:gd name="connsiteX36" fmla="*/ 6488049 w 12020550"/>
              <a:gd name="connsiteY36" fmla="*/ 228600 h 228600"/>
              <a:gd name="connsiteX37" fmla="*/ 5771388 w 12020550"/>
              <a:gd name="connsiteY37" fmla="*/ 228600 h 228600"/>
              <a:gd name="connsiteX38" fmla="*/ 5532501 w 12020550"/>
              <a:gd name="connsiteY38" fmla="*/ 228600 h 228600"/>
              <a:gd name="connsiteX39" fmla="*/ 4935284 w 12020550"/>
              <a:gd name="connsiteY39" fmla="*/ 228600 h 228600"/>
              <a:gd name="connsiteX40" fmla="*/ 4457510 w 12020550"/>
              <a:gd name="connsiteY40" fmla="*/ 228600 h 228600"/>
              <a:gd name="connsiteX41" fmla="*/ 3740849 w 12020550"/>
              <a:gd name="connsiteY41" fmla="*/ 228600 h 228600"/>
              <a:gd name="connsiteX42" fmla="*/ 3382518 w 12020550"/>
              <a:gd name="connsiteY42" fmla="*/ 228600 h 228600"/>
              <a:gd name="connsiteX43" fmla="*/ 2665858 w 12020550"/>
              <a:gd name="connsiteY43" fmla="*/ 228600 h 228600"/>
              <a:gd name="connsiteX44" fmla="*/ 2307527 w 12020550"/>
              <a:gd name="connsiteY44" fmla="*/ 228600 h 228600"/>
              <a:gd name="connsiteX45" fmla="*/ 2068640 w 12020550"/>
              <a:gd name="connsiteY45" fmla="*/ 228600 h 228600"/>
              <a:gd name="connsiteX46" fmla="*/ 1471423 w 12020550"/>
              <a:gd name="connsiteY46" fmla="*/ 228600 h 228600"/>
              <a:gd name="connsiteX47" fmla="*/ 635318 w 12020550"/>
              <a:gd name="connsiteY47" fmla="*/ 228600 h 228600"/>
              <a:gd name="connsiteX48" fmla="*/ 38101 w 12020550"/>
              <a:gd name="connsiteY48" fmla="*/ 228600 h 228600"/>
              <a:gd name="connsiteX49" fmla="*/ 0 w 12020550"/>
              <a:gd name="connsiteY49" fmla="*/ 190499 h 228600"/>
              <a:gd name="connsiteX50" fmla="*/ 0 w 1202055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2055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66034" y="-12283"/>
                  <a:pt x="309893" y="32061"/>
                  <a:pt x="396431" y="0"/>
                </a:cubicBezTo>
                <a:cubicBezTo>
                  <a:pt x="482969" y="-32061"/>
                  <a:pt x="704456" y="55787"/>
                  <a:pt x="993649" y="0"/>
                </a:cubicBezTo>
                <a:cubicBezTo>
                  <a:pt x="1282842" y="-55787"/>
                  <a:pt x="1339792" y="952"/>
                  <a:pt x="1590866" y="0"/>
                </a:cubicBezTo>
                <a:cubicBezTo>
                  <a:pt x="1841940" y="-952"/>
                  <a:pt x="2041933" y="20934"/>
                  <a:pt x="2307527" y="0"/>
                </a:cubicBezTo>
                <a:cubicBezTo>
                  <a:pt x="2573121" y="-20934"/>
                  <a:pt x="2558065" y="22785"/>
                  <a:pt x="2785301" y="0"/>
                </a:cubicBezTo>
                <a:cubicBezTo>
                  <a:pt x="3012537" y="-22785"/>
                  <a:pt x="2955661" y="164"/>
                  <a:pt x="3024188" y="0"/>
                </a:cubicBezTo>
                <a:cubicBezTo>
                  <a:pt x="3092715" y="-164"/>
                  <a:pt x="3413149" y="71221"/>
                  <a:pt x="3621405" y="0"/>
                </a:cubicBezTo>
                <a:cubicBezTo>
                  <a:pt x="3829661" y="-71221"/>
                  <a:pt x="4182602" y="82933"/>
                  <a:pt x="4338066" y="0"/>
                </a:cubicBezTo>
                <a:cubicBezTo>
                  <a:pt x="4493530" y="-82933"/>
                  <a:pt x="4667484" y="48455"/>
                  <a:pt x="4935284" y="0"/>
                </a:cubicBezTo>
                <a:cubicBezTo>
                  <a:pt x="5203084" y="-48455"/>
                  <a:pt x="5353742" y="66483"/>
                  <a:pt x="5651945" y="0"/>
                </a:cubicBezTo>
                <a:cubicBezTo>
                  <a:pt x="5950148" y="-66483"/>
                  <a:pt x="6110901" y="26527"/>
                  <a:pt x="6368605" y="0"/>
                </a:cubicBezTo>
                <a:cubicBezTo>
                  <a:pt x="6626309" y="-26527"/>
                  <a:pt x="6627419" y="36472"/>
                  <a:pt x="6726936" y="0"/>
                </a:cubicBezTo>
                <a:cubicBezTo>
                  <a:pt x="6826453" y="-36472"/>
                  <a:pt x="7254345" y="28582"/>
                  <a:pt x="7563040" y="0"/>
                </a:cubicBezTo>
                <a:cubicBezTo>
                  <a:pt x="7871735" y="-28582"/>
                  <a:pt x="7826379" y="11249"/>
                  <a:pt x="7921371" y="0"/>
                </a:cubicBezTo>
                <a:cubicBezTo>
                  <a:pt x="8016363" y="-11249"/>
                  <a:pt x="8347947" y="65021"/>
                  <a:pt x="8518588" y="0"/>
                </a:cubicBezTo>
                <a:cubicBezTo>
                  <a:pt x="8689229" y="-65021"/>
                  <a:pt x="9124429" y="84244"/>
                  <a:pt x="9354692" y="0"/>
                </a:cubicBezTo>
                <a:cubicBezTo>
                  <a:pt x="9584955" y="-84244"/>
                  <a:pt x="9591387" y="6914"/>
                  <a:pt x="9713023" y="0"/>
                </a:cubicBezTo>
                <a:cubicBezTo>
                  <a:pt x="9834659" y="-6914"/>
                  <a:pt x="10046682" y="15392"/>
                  <a:pt x="10310240" y="0"/>
                </a:cubicBezTo>
                <a:cubicBezTo>
                  <a:pt x="10573798" y="-15392"/>
                  <a:pt x="10648872" y="30391"/>
                  <a:pt x="10788014" y="0"/>
                </a:cubicBezTo>
                <a:cubicBezTo>
                  <a:pt x="10927156" y="-30391"/>
                  <a:pt x="11127906" y="9811"/>
                  <a:pt x="11265788" y="0"/>
                </a:cubicBezTo>
                <a:cubicBezTo>
                  <a:pt x="11403670" y="-9811"/>
                  <a:pt x="11630294" y="39208"/>
                  <a:pt x="11982449" y="0"/>
                </a:cubicBezTo>
                <a:cubicBezTo>
                  <a:pt x="12005915" y="136"/>
                  <a:pt x="12025508" y="15903"/>
                  <a:pt x="12020550" y="38101"/>
                </a:cubicBezTo>
                <a:cubicBezTo>
                  <a:pt x="12030129" y="109582"/>
                  <a:pt x="12020232" y="159044"/>
                  <a:pt x="12020550" y="190499"/>
                </a:cubicBezTo>
                <a:cubicBezTo>
                  <a:pt x="12020271" y="208768"/>
                  <a:pt x="12004468" y="227478"/>
                  <a:pt x="11982449" y="228600"/>
                </a:cubicBezTo>
                <a:cubicBezTo>
                  <a:pt x="11790269" y="230783"/>
                  <a:pt x="11630089" y="184625"/>
                  <a:pt x="11385232" y="228600"/>
                </a:cubicBezTo>
                <a:cubicBezTo>
                  <a:pt x="11140375" y="272575"/>
                  <a:pt x="11198398" y="218392"/>
                  <a:pt x="11146345" y="228600"/>
                </a:cubicBezTo>
                <a:cubicBezTo>
                  <a:pt x="11094292" y="238808"/>
                  <a:pt x="10949662" y="200614"/>
                  <a:pt x="10788014" y="228600"/>
                </a:cubicBezTo>
                <a:cubicBezTo>
                  <a:pt x="10626366" y="256586"/>
                  <a:pt x="10411511" y="200637"/>
                  <a:pt x="10310240" y="228600"/>
                </a:cubicBezTo>
                <a:cubicBezTo>
                  <a:pt x="10208969" y="256563"/>
                  <a:pt x="9977607" y="194864"/>
                  <a:pt x="9713023" y="228600"/>
                </a:cubicBezTo>
                <a:cubicBezTo>
                  <a:pt x="9448439" y="262336"/>
                  <a:pt x="9359804" y="212467"/>
                  <a:pt x="9235249" y="228600"/>
                </a:cubicBezTo>
                <a:cubicBezTo>
                  <a:pt x="9110694" y="244733"/>
                  <a:pt x="8958062" y="192113"/>
                  <a:pt x="8757475" y="228600"/>
                </a:cubicBezTo>
                <a:cubicBezTo>
                  <a:pt x="8556888" y="265087"/>
                  <a:pt x="8331172" y="202882"/>
                  <a:pt x="7921371" y="228600"/>
                </a:cubicBezTo>
                <a:cubicBezTo>
                  <a:pt x="7511570" y="254318"/>
                  <a:pt x="7633931" y="187954"/>
                  <a:pt x="7443597" y="228600"/>
                </a:cubicBezTo>
                <a:cubicBezTo>
                  <a:pt x="7253263" y="269246"/>
                  <a:pt x="7160438" y="221587"/>
                  <a:pt x="7085266" y="228600"/>
                </a:cubicBezTo>
                <a:cubicBezTo>
                  <a:pt x="7010094" y="235613"/>
                  <a:pt x="6663169" y="220301"/>
                  <a:pt x="6488049" y="228600"/>
                </a:cubicBezTo>
                <a:cubicBezTo>
                  <a:pt x="6312929" y="236899"/>
                  <a:pt x="6036186" y="217733"/>
                  <a:pt x="5771388" y="228600"/>
                </a:cubicBezTo>
                <a:cubicBezTo>
                  <a:pt x="5506590" y="239467"/>
                  <a:pt x="5644712" y="201205"/>
                  <a:pt x="5532501" y="228600"/>
                </a:cubicBezTo>
                <a:cubicBezTo>
                  <a:pt x="5420290" y="255995"/>
                  <a:pt x="5088293" y="159932"/>
                  <a:pt x="4935284" y="228600"/>
                </a:cubicBezTo>
                <a:cubicBezTo>
                  <a:pt x="4782275" y="297268"/>
                  <a:pt x="4576479" y="220548"/>
                  <a:pt x="4457510" y="228600"/>
                </a:cubicBezTo>
                <a:cubicBezTo>
                  <a:pt x="4338541" y="236652"/>
                  <a:pt x="3984998" y="177473"/>
                  <a:pt x="3740849" y="228600"/>
                </a:cubicBezTo>
                <a:cubicBezTo>
                  <a:pt x="3496700" y="279727"/>
                  <a:pt x="3477299" y="205511"/>
                  <a:pt x="3382518" y="228600"/>
                </a:cubicBezTo>
                <a:cubicBezTo>
                  <a:pt x="3287737" y="251689"/>
                  <a:pt x="2914163" y="157374"/>
                  <a:pt x="2665858" y="228600"/>
                </a:cubicBezTo>
                <a:cubicBezTo>
                  <a:pt x="2417553" y="299826"/>
                  <a:pt x="2379519" y="191369"/>
                  <a:pt x="2307527" y="228600"/>
                </a:cubicBezTo>
                <a:cubicBezTo>
                  <a:pt x="2235535" y="265831"/>
                  <a:pt x="2141913" y="212698"/>
                  <a:pt x="2068640" y="228600"/>
                </a:cubicBezTo>
                <a:cubicBezTo>
                  <a:pt x="1995367" y="244502"/>
                  <a:pt x="1747586" y="195131"/>
                  <a:pt x="1471423" y="228600"/>
                </a:cubicBezTo>
                <a:cubicBezTo>
                  <a:pt x="1195260" y="262069"/>
                  <a:pt x="949974" y="172554"/>
                  <a:pt x="635318" y="228600"/>
                </a:cubicBezTo>
                <a:cubicBezTo>
                  <a:pt x="320663" y="284646"/>
                  <a:pt x="192588" y="157415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2055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441315" y="-66741"/>
                  <a:pt x="510212" y="46223"/>
                  <a:pt x="874205" y="0"/>
                </a:cubicBezTo>
                <a:cubicBezTo>
                  <a:pt x="1238198" y="-46223"/>
                  <a:pt x="1115359" y="15958"/>
                  <a:pt x="1351979" y="0"/>
                </a:cubicBezTo>
                <a:cubicBezTo>
                  <a:pt x="1588599" y="-15958"/>
                  <a:pt x="1480094" y="15536"/>
                  <a:pt x="1590866" y="0"/>
                </a:cubicBezTo>
                <a:cubicBezTo>
                  <a:pt x="1701638" y="-15536"/>
                  <a:pt x="1863227" y="35573"/>
                  <a:pt x="1949197" y="0"/>
                </a:cubicBezTo>
                <a:cubicBezTo>
                  <a:pt x="2035167" y="-35573"/>
                  <a:pt x="2389900" y="3248"/>
                  <a:pt x="2546414" y="0"/>
                </a:cubicBezTo>
                <a:cubicBezTo>
                  <a:pt x="2702928" y="-3248"/>
                  <a:pt x="2726273" y="2505"/>
                  <a:pt x="2904745" y="0"/>
                </a:cubicBezTo>
                <a:cubicBezTo>
                  <a:pt x="3083217" y="-2505"/>
                  <a:pt x="3146697" y="16744"/>
                  <a:pt x="3382518" y="0"/>
                </a:cubicBezTo>
                <a:cubicBezTo>
                  <a:pt x="3618339" y="-16744"/>
                  <a:pt x="3770103" y="2832"/>
                  <a:pt x="4099179" y="0"/>
                </a:cubicBezTo>
                <a:cubicBezTo>
                  <a:pt x="4428255" y="-2832"/>
                  <a:pt x="4472566" y="49654"/>
                  <a:pt x="4696397" y="0"/>
                </a:cubicBezTo>
                <a:cubicBezTo>
                  <a:pt x="4920228" y="-49654"/>
                  <a:pt x="5255300" y="71349"/>
                  <a:pt x="5413058" y="0"/>
                </a:cubicBezTo>
                <a:cubicBezTo>
                  <a:pt x="5570816" y="-71349"/>
                  <a:pt x="5583316" y="1616"/>
                  <a:pt x="5651945" y="0"/>
                </a:cubicBezTo>
                <a:cubicBezTo>
                  <a:pt x="5720574" y="-1616"/>
                  <a:pt x="6156593" y="27405"/>
                  <a:pt x="6368605" y="0"/>
                </a:cubicBezTo>
                <a:cubicBezTo>
                  <a:pt x="6580617" y="-27405"/>
                  <a:pt x="7013949" y="2916"/>
                  <a:pt x="7204710" y="0"/>
                </a:cubicBezTo>
                <a:cubicBezTo>
                  <a:pt x="7395472" y="-2916"/>
                  <a:pt x="7729732" y="5076"/>
                  <a:pt x="7921371" y="0"/>
                </a:cubicBezTo>
                <a:cubicBezTo>
                  <a:pt x="8113010" y="-5076"/>
                  <a:pt x="8174204" y="15635"/>
                  <a:pt x="8399145" y="0"/>
                </a:cubicBezTo>
                <a:cubicBezTo>
                  <a:pt x="8624086" y="-15635"/>
                  <a:pt x="8684112" y="24456"/>
                  <a:pt x="8757475" y="0"/>
                </a:cubicBezTo>
                <a:cubicBezTo>
                  <a:pt x="8830838" y="-24456"/>
                  <a:pt x="9236590" y="68349"/>
                  <a:pt x="9474136" y="0"/>
                </a:cubicBezTo>
                <a:cubicBezTo>
                  <a:pt x="9711682" y="-68349"/>
                  <a:pt x="10068593" y="34125"/>
                  <a:pt x="10310240" y="0"/>
                </a:cubicBezTo>
                <a:cubicBezTo>
                  <a:pt x="10551887" y="-34125"/>
                  <a:pt x="10469853" y="4179"/>
                  <a:pt x="10549127" y="0"/>
                </a:cubicBezTo>
                <a:cubicBezTo>
                  <a:pt x="10628401" y="-4179"/>
                  <a:pt x="10988348" y="66175"/>
                  <a:pt x="11146345" y="0"/>
                </a:cubicBezTo>
                <a:cubicBezTo>
                  <a:pt x="11304342" y="-66175"/>
                  <a:pt x="11330778" y="20623"/>
                  <a:pt x="11385232" y="0"/>
                </a:cubicBezTo>
                <a:cubicBezTo>
                  <a:pt x="11439686" y="-20623"/>
                  <a:pt x="11797102" y="22021"/>
                  <a:pt x="11982449" y="0"/>
                </a:cubicBezTo>
                <a:cubicBezTo>
                  <a:pt x="12007842" y="2714"/>
                  <a:pt x="12017652" y="15203"/>
                  <a:pt x="12020550" y="38101"/>
                </a:cubicBezTo>
                <a:cubicBezTo>
                  <a:pt x="12020975" y="99820"/>
                  <a:pt x="12011764" y="115882"/>
                  <a:pt x="12020550" y="190499"/>
                </a:cubicBezTo>
                <a:cubicBezTo>
                  <a:pt x="12023575" y="210420"/>
                  <a:pt x="12004446" y="228112"/>
                  <a:pt x="11982449" y="228600"/>
                </a:cubicBezTo>
                <a:cubicBezTo>
                  <a:pt x="11626228" y="286049"/>
                  <a:pt x="11429754" y="187267"/>
                  <a:pt x="11146345" y="228600"/>
                </a:cubicBezTo>
                <a:cubicBezTo>
                  <a:pt x="10862936" y="269933"/>
                  <a:pt x="10509083" y="140567"/>
                  <a:pt x="10310240" y="228600"/>
                </a:cubicBezTo>
                <a:cubicBezTo>
                  <a:pt x="10111397" y="316633"/>
                  <a:pt x="9974276" y="203989"/>
                  <a:pt x="9832466" y="228600"/>
                </a:cubicBezTo>
                <a:cubicBezTo>
                  <a:pt x="9690656" y="253211"/>
                  <a:pt x="9337692" y="189834"/>
                  <a:pt x="8996362" y="228600"/>
                </a:cubicBezTo>
                <a:cubicBezTo>
                  <a:pt x="8655032" y="267366"/>
                  <a:pt x="8825836" y="214813"/>
                  <a:pt x="8757475" y="228600"/>
                </a:cubicBezTo>
                <a:cubicBezTo>
                  <a:pt x="8689114" y="242387"/>
                  <a:pt x="8612653" y="218406"/>
                  <a:pt x="8518588" y="228600"/>
                </a:cubicBezTo>
                <a:cubicBezTo>
                  <a:pt x="8424523" y="238794"/>
                  <a:pt x="8266798" y="222357"/>
                  <a:pt x="8040814" y="228600"/>
                </a:cubicBezTo>
                <a:cubicBezTo>
                  <a:pt x="7814830" y="234843"/>
                  <a:pt x="7844153" y="202513"/>
                  <a:pt x="7682484" y="228600"/>
                </a:cubicBezTo>
                <a:cubicBezTo>
                  <a:pt x="7520815" y="254687"/>
                  <a:pt x="7332347" y="205839"/>
                  <a:pt x="7204710" y="228600"/>
                </a:cubicBezTo>
                <a:cubicBezTo>
                  <a:pt x="7077073" y="251361"/>
                  <a:pt x="7009078" y="211741"/>
                  <a:pt x="6846379" y="228600"/>
                </a:cubicBezTo>
                <a:cubicBezTo>
                  <a:pt x="6683680" y="245459"/>
                  <a:pt x="6512829" y="226935"/>
                  <a:pt x="6249162" y="228600"/>
                </a:cubicBezTo>
                <a:cubicBezTo>
                  <a:pt x="5985495" y="230265"/>
                  <a:pt x="6074745" y="214771"/>
                  <a:pt x="6010275" y="228600"/>
                </a:cubicBezTo>
                <a:cubicBezTo>
                  <a:pt x="5945805" y="242429"/>
                  <a:pt x="5666069" y="204491"/>
                  <a:pt x="5532501" y="228600"/>
                </a:cubicBezTo>
                <a:cubicBezTo>
                  <a:pt x="5398933" y="252709"/>
                  <a:pt x="5146863" y="149673"/>
                  <a:pt x="4815840" y="228600"/>
                </a:cubicBezTo>
                <a:cubicBezTo>
                  <a:pt x="4484817" y="307527"/>
                  <a:pt x="4528608" y="188298"/>
                  <a:pt x="4338066" y="228600"/>
                </a:cubicBezTo>
                <a:cubicBezTo>
                  <a:pt x="4147524" y="268902"/>
                  <a:pt x="3905544" y="163736"/>
                  <a:pt x="3621405" y="228600"/>
                </a:cubicBezTo>
                <a:cubicBezTo>
                  <a:pt x="3337266" y="293464"/>
                  <a:pt x="3353861" y="197185"/>
                  <a:pt x="3263075" y="228600"/>
                </a:cubicBezTo>
                <a:cubicBezTo>
                  <a:pt x="3172289" y="260015"/>
                  <a:pt x="2912519" y="190901"/>
                  <a:pt x="2785301" y="228600"/>
                </a:cubicBezTo>
                <a:cubicBezTo>
                  <a:pt x="2658083" y="266299"/>
                  <a:pt x="2324802" y="177460"/>
                  <a:pt x="2188084" y="228600"/>
                </a:cubicBezTo>
                <a:cubicBezTo>
                  <a:pt x="2051366" y="279740"/>
                  <a:pt x="1826245" y="224130"/>
                  <a:pt x="1590866" y="228600"/>
                </a:cubicBezTo>
                <a:cubicBezTo>
                  <a:pt x="1355487" y="233070"/>
                  <a:pt x="1029405" y="171517"/>
                  <a:pt x="874205" y="228600"/>
                </a:cubicBezTo>
                <a:cubicBezTo>
                  <a:pt x="719005" y="285683"/>
                  <a:pt x="360454" y="194694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							Regressão e Correlação, p.</a:t>
            </a:r>
            <a:fld id="{8F8511E7-48A6-4275-A45E-90A3674DD20B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pPr algn="ctr"/>
              <a:t>9</a:t>
            </a:fld>
            <a:endParaRPr lang="pt-BR" sz="1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8F95BAA6-1EBA-5126-D748-7B81E3234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9" y="323850"/>
            <a:ext cx="7096565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Um pouco de história...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ADE28358-2B09-86C3-BF1C-EB3A68A20E44}"/>
              </a:ext>
            </a:extLst>
          </p:cNvPr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781" y="1181100"/>
            <a:ext cx="7342711" cy="4470192"/>
          </a:xfrm>
          <a:prstGeom prst="rect">
            <a:avLst/>
          </a:prstGeom>
          <a:scene3d>
            <a:camera prst="perspectiveHeroicExtremeLeftFacing"/>
            <a:lightRig rig="threePt" dir="t"/>
          </a:scene3d>
        </p:spPr>
      </p:pic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610C58EF-F969-7F98-2777-64FB7D1C25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499" y="1380559"/>
            <a:ext cx="6612865" cy="5113154"/>
          </a:xfrm>
          <a:custGeom>
            <a:avLst/>
            <a:gdLst>
              <a:gd name="connsiteX0" fmla="*/ 0 w 6612865"/>
              <a:gd name="connsiteY0" fmla="*/ 0 h 5113154"/>
              <a:gd name="connsiteX1" fmla="*/ 551072 w 6612865"/>
              <a:gd name="connsiteY1" fmla="*/ 0 h 5113154"/>
              <a:gd name="connsiteX2" fmla="*/ 1234401 w 6612865"/>
              <a:gd name="connsiteY2" fmla="*/ 0 h 5113154"/>
              <a:gd name="connsiteX3" fmla="*/ 1587088 w 6612865"/>
              <a:gd name="connsiteY3" fmla="*/ 0 h 5113154"/>
              <a:gd name="connsiteX4" fmla="*/ 2072031 w 6612865"/>
              <a:gd name="connsiteY4" fmla="*/ 0 h 5113154"/>
              <a:gd name="connsiteX5" fmla="*/ 2490846 w 6612865"/>
              <a:gd name="connsiteY5" fmla="*/ 0 h 5113154"/>
              <a:gd name="connsiteX6" fmla="*/ 2975789 w 6612865"/>
              <a:gd name="connsiteY6" fmla="*/ 0 h 5113154"/>
              <a:gd name="connsiteX7" fmla="*/ 3328475 w 6612865"/>
              <a:gd name="connsiteY7" fmla="*/ 0 h 5113154"/>
              <a:gd name="connsiteX8" fmla="*/ 3747290 w 6612865"/>
              <a:gd name="connsiteY8" fmla="*/ 0 h 5113154"/>
              <a:gd name="connsiteX9" fmla="*/ 4298362 w 6612865"/>
              <a:gd name="connsiteY9" fmla="*/ 0 h 5113154"/>
              <a:gd name="connsiteX10" fmla="*/ 4849434 w 6612865"/>
              <a:gd name="connsiteY10" fmla="*/ 0 h 5113154"/>
              <a:gd name="connsiteX11" fmla="*/ 5334378 w 6612865"/>
              <a:gd name="connsiteY11" fmla="*/ 0 h 5113154"/>
              <a:gd name="connsiteX12" fmla="*/ 5819321 w 6612865"/>
              <a:gd name="connsiteY12" fmla="*/ 0 h 5113154"/>
              <a:gd name="connsiteX13" fmla="*/ 6612865 w 6612865"/>
              <a:gd name="connsiteY13" fmla="*/ 0 h 5113154"/>
              <a:gd name="connsiteX14" fmla="*/ 6612865 w 6612865"/>
              <a:gd name="connsiteY14" fmla="*/ 568128 h 5113154"/>
              <a:gd name="connsiteX15" fmla="*/ 6612865 w 6612865"/>
              <a:gd name="connsiteY15" fmla="*/ 1033993 h 5113154"/>
              <a:gd name="connsiteX16" fmla="*/ 6612865 w 6612865"/>
              <a:gd name="connsiteY16" fmla="*/ 1602122 h 5113154"/>
              <a:gd name="connsiteX17" fmla="*/ 6612865 w 6612865"/>
              <a:gd name="connsiteY17" fmla="*/ 2119118 h 5113154"/>
              <a:gd name="connsiteX18" fmla="*/ 6612865 w 6612865"/>
              <a:gd name="connsiteY18" fmla="*/ 2789510 h 5113154"/>
              <a:gd name="connsiteX19" fmla="*/ 6612865 w 6612865"/>
              <a:gd name="connsiteY19" fmla="*/ 3357638 h 5113154"/>
              <a:gd name="connsiteX20" fmla="*/ 6612865 w 6612865"/>
              <a:gd name="connsiteY20" fmla="*/ 3925766 h 5113154"/>
              <a:gd name="connsiteX21" fmla="*/ 6612865 w 6612865"/>
              <a:gd name="connsiteY21" fmla="*/ 4545026 h 5113154"/>
              <a:gd name="connsiteX22" fmla="*/ 6612865 w 6612865"/>
              <a:gd name="connsiteY22" fmla="*/ 5113154 h 5113154"/>
              <a:gd name="connsiteX23" fmla="*/ 6194050 w 6612865"/>
              <a:gd name="connsiteY23" fmla="*/ 5113154 h 5113154"/>
              <a:gd name="connsiteX24" fmla="*/ 5709107 w 6612865"/>
              <a:gd name="connsiteY24" fmla="*/ 5113154 h 5113154"/>
              <a:gd name="connsiteX25" fmla="*/ 5091906 w 6612865"/>
              <a:gd name="connsiteY25" fmla="*/ 5113154 h 5113154"/>
              <a:gd name="connsiteX26" fmla="*/ 4739220 w 6612865"/>
              <a:gd name="connsiteY26" fmla="*/ 5113154 h 5113154"/>
              <a:gd name="connsiteX27" fmla="*/ 4254276 w 6612865"/>
              <a:gd name="connsiteY27" fmla="*/ 5113154 h 5113154"/>
              <a:gd name="connsiteX28" fmla="*/ 3769333 w 6612865"/>
              <a:gd name="connsiteY28" fmla="*/ 5113154 h 5113154"/>
              <a:gd name="connsiteX29" fmla="*/ 3086004 w 6612865"/>
              <a:gd name="connsiteY29" fmla="*/ 5113154 h 5113154"/>
              <a:gd name="connsiteX30" fmla="*/ 2402674 w 6612865"/>
              <a:gd name="connsiteY30" fmla="*/ 5113154 h 5113154"/>
              <a:gd name="connsiteX31" fmla="*/ 2049988 w 6612865"/>
              <a:gd name="connsiteY31" fmla="*/ 5113154 h 5113154"/>
              <a:gd name="connsiteX32" fmla="*/ 1498916 w 6612865"/>
              <a:gd name="connsiteY32" fmla="*/ 5113154 h 5113154"/>
              <a:gd name="connsiteX33" fmla="*/ 815587 w 6612865"/>
              <a:gd name="connsiteY33" fmla="*/ 5113154 h 5113154"/>
              <a:gd name="connsiteX34" fmla="*/ 0 w 6612865"/>
              <a:gd name="connsiteY34" fmla="*/ 5113154 h 5113154"/>
              <a:gd name="connsiteX35" fmla="*/ 0 w 6612865"/>
              <a:gd name="connsiteY35" fmla="*/ 4596157 h 5113154"/>
              <a:gd name="connsiteX36" fmla="*/ 0 w 6612865"/>
              <a:gd name="connsiteY36" fmla="*/ 4130292 h 5113154"/>
              <a:gd name="connsiteX37" fmla="*/ 0 w 6612865"/>
              <a:gd name="connsiteY37" fmla="*/ 3613295 h 5113154"/>
              <a:gd name="connsiteX38" fmla="*/ 0 w 6612865"/>
              <a:gd name="connsiteY38" fmla="*/ 3045167 h 5113154"/>
              <a:gd name="connsiteX39" fmla="*/ 0 w 6612865"/>
              <a:gd name="connsiteY39" fmla="*/ 2528171 h 5113154"/>
              <a:gd name="connsiteX40" fmla="*/ 0 w 6612865"/>
              <a:gd name="connsiteY40" fmla="*/ 2062305 h 5113154"/>
              <a:gd name="connsiteX41" fmla="*/ 0 w 6612865"/>
              <a:gd name="connsiteY41" fmla="*/ 1391914 h 5113154"/>
              <a:gd name="connsiteX42" fmla="*/ 0 w 6612865"/>
              <a:gd name="connsiteY42" fmla="*/ 926049 h 5113154"/>
              <a:gd name="connsiteX43" fmla="*/ 0 w 6612865"/>
              <a:gd name="connsiteY43" fmla="*/ 0 h 5113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612865" h="5113154" fill="none" extrusionOk="0">
                <a:moveTo>
                  <a:pt x="0" y="0"/>
                </a:moveTo>
                <a:cubicBezTo>
                  <a:pt x="153486" y="-13025"/>
                  <a:pt x="322973" y="15706"/>
                  <a:pt x="551072" y="0"/>
                </a:cubicBezTo>
                <a:cubicBezTo>
                  <a:pt x="779171" y="-15706"/>
                  <a:pt x="937224" y="64909"/>
                  <a:pt x="1234401" y="0"/>
                </a:cubicBezTo>
                <a:cubicBezTo>
                  <a:pt x="1531578" y="-64909"/>
                  <a:pt x="1419928" y="20698"/>
                  <a:pt x="1587088" y="0"/>
                </a:cubicBezTo>
                <a:cubicBezTo>
                  <a:pt x="1754248" y="-20698"/>
                  <a:pt x="1949627" y="13657"/>
                  <a:pt x="2072031" y="0"/>
                </a:cubicBezTo>
                <a:cubicBezTo>
                  <a:pt x="2194435" y="-13657"/>
                  <a:pt x="2391899" y="5992"/>
                  <a:pt x="2490846" y="0"/>
                </a:cubicBezTo>
                <a:cubicBezTo>
                  <a:pt x="2589793" y="-5992"/>
                  <a:pt x="2825553" y="4981"/>
                  <a:pt x="2975789" y="0"/>
                </a:cubicBezTo>
                <a:cubicBezTo>
                  <a:pt x="3126025" y="-4981"/>
                  <a:pt x="3228582" y="41343"/>
                  <a:pt x="3328475" y="0"/>
                </a:cubicBezTo>
                <a:cubicBezTo>
                  <a:pt x="3428368" y="-41343"/>
                  <a:pt x="3550231" y="2326"/>
                  <a:pt x="3747290" y="0"/>
                </a:cubicBezTo>
                <a:cubicBezTo>
                  <a:pt x="3944349" y="-2326"/>
                  <a:pt x="4119541" y="45232"/>
                  <a:pt x="4298362" y="0"/>
                </a:cubicBezTo>
                <a:cubicBezTo>
                  <a:pt x="4477183" y="-45232"/>
                  <a:pt x="4592373" y="3511"/>
                  <a:pt x="4849434" y="0"/>
                </a:cubicBezTo>
                <a:cubicBezTo>
                  <a:pt x="5106495" y="-3511"/>
                  <a:pt x="5206232" y="30658"/>
                  <a:pt x="5334378" y="0"/>
                </a:cubicBezTo>
                <a:cubicBezTo>
                  <a:pt x="5462524" y="-30658"/>
                  <a:pt x="5689194" y="40258"/>
                  <a:pt x="5819321" y="0"/>
                </a:cubicBezTo>
                <a:cubicBezTo>
                  <a:pt x="5949448" y="-40258"/>
                  <a:pt x="6394105" y="80157"/>
                  <a:pt x="6612865" y="0"/>
                </a:cubicBezTo>
                <a:cubicBezTo>
                  <a:pt x="6623933" y="149993"/>
                  <a:pt x="6608004" y="399467"/>
                  <a:pt x="6612865" y="568128"/>
                </a:cubicBezTo>
                <a:cubicBezTo>
                  <a:pt x="6617726" y="736789"/>
                  <a:pt x="6595147" y="889720"/>
                  <a:pt x="6612865" y="1033993"/>
                </a:cubicBezTo>
                <a:cubicBezTo>
                  <a:pt x="6630583" y="1178266"/>
                  <a:pt x="6562675" y="1407501"/>
                  <a:pt x="6612865" y="1602122"/>
                </a:cubicBezTo>
                <a:cubicBezTo>
                  <a:pt x="6663055" y="1796743"/>
                  <a:pt x="6554059" y="1986721"/>
                  <a:pt x="6612865" y="2119118"/>
                </a:cubicBezTo>
                <a:cubicBezTo>
                  <a:pt x="6671671" y="2251515"/>
                  <a:pt x="6564300" y="2606311"/>
                  <a:pt x="6612865" y="2789510"/>
                </a:cubicBezTo>
                <a:cubicBezTo>
                  <a:pt x="6661430" y="2972709"/>
                  <a:pt x="6605343" y="3129534"/>
                  <a:pt x="6612865" y="3357638"/>
                </a:cubicBezTo>
                <a:cubicBezTo>
                  <a:pt x="6620387" y="3585742"/>
                  <a:pt x="6594529" y="3762735"/>
                  <a:pt x="6612865" y="3925766"/>
                </a:cubicBezTo>
                <a:cubicBezTo>
                  <a:pt x="6631201" y="4088797"/>
                  <a:pt x="6568241" y="4329754"/>
                  <a:pt x="6612865" y="4545026"/>
                </a:cubicBezTo>
                <a:cubicBezTo>
                  <a:pt x="6657489" y="4760298"/>
                  <a:pt x="6566985" y="4874810"/>
                  <a:pt x="6612865" y="5113154"/>
                </a:cubicBezTo>
                <a:cubicBezTo>
                  <a:pt x="6431232" y="5146367"/>
                  <a:pt x="6389671" y="5101449"/>
                  <a:pt x="6194050" y="5113154"/>
                </a:cubicBezTo>
                <a:cubicBezTo>
                  <a:pt x="5998430" y="5124859"/>
                  <a:pt x="5927612" y="5087633"/>
                  <a:pt x="5709107" y="5113154"/>
                </a:cubicBezTo>
                <a:cubicBezTo>
                  <a:pt x="5490602" y="5138675"/>
                  <a:pt x="5269555" y="5105188"/>
                  <a:pt x="5091906" y="5113154"/>
                </a:cubicBezTo>
                <a:cubicBezTo>
                  <a:pt x="4914257" y="5121120"/>
                  <a:pt x="4891495" y="5072757"/>
                  <a:pt x="4739220" y="5113154"/>
                </a:cubicBezTo>
                <a:cubicBezTo>
                  <a:pt x="4586945" y="5153551"/>
                  <a:pt x="4478874" y="5107139"/>
                  <a:pt x="4254276" y="5113154"/>
                </a:cubicBezTo>
                <a:cubicBezTo>
                  <a:pt x="4029678" y="5119169"/>
                  <a:pt x="3975186" y="5096452"/>
                  <a:pt x="3769333" y="5113154"/>
                </a:cubicBezTo>
                <a:cubicBezTo>
                  <a:pt x="3563480" y="5129856"/>
                  <a:pt x="3262750" y="5090073"/>
                  <a:pt x="3086004" y="5113154"/>
                </a:cubicBezTo>
                <a:cubicBezTo>
                  <a:pt x="2909258" y="5136235"/>
                  <a:pt x="2565210" y="5051861"/>
                  <a:pt x="2402674" y="5113154"/>
                </a:cubicBezTo>
                <a:cubicBezTo>
                  <a:pt x="2240138" y="5174447"/>
                  <a:pt x="2153639" y="5083970"/>
                  <a:pt x="2049988" y="5113154"/>
                </a:cubicBezTo>
                <a:cubicBezTo>
                  <a:pt x="1946337" y="5142338"/>
                  <a:pt x="1757237" y="5110907"/>
                  <a:pt x="1498916" y="5113154"/>
                </a:cubicBezTo>
                <a:cubicBezTo>
                  <a:pt x="1240595" y="5115401"/>
                  <a:pt x="1094536" y="5090728"/>
                  <a:pt x="815587" y="5113154"/>
                </a:cubicBezTo>
                <a:cubicBezTo>
                  <a:pt x="536638" y="5135580"/>
                  <a:pt x="271792" y="5084748"/>
                  <a:pt x="0" y="5113154"/>
                </a:cubicBezTo>
                <a:cubicBezTo>
                  <a:pt x="-16782" y="4913937"/>
                  <a:pt x="57051" y="4850698"/>
                  <a:pt x="0" y="4596157"/>
                </a:cubicBezTo>
                <a:cubicBezTo>
                  <a:pt x="-57051" y="4341616"/>
                  <a:pt x="7367" y="4319919"/>
                  <a:pt x="0" y="4130292"/>
                </a:cubicBezTo>
                <a:cubicBezTo>
                  <a:pt x="-7367" y="3940666"/>
                  <a:pt x="46052" y="3867374"/>
                  <a:pt x="0" y="3613295"/>
                </a:cubicBezTo>
                <a:cubicBezTo>
                  <a:pt x="-46052" y="3359216"/>
                  <a:pt x="47682" y="3182565"/>
                  <a:pt x="0" y="3045167"/>
                </a:cubicBezTo>
                <a:cubicBezTo>
                  <a:pt x="-47682" y="2907769"/>
                  <a:pt x="21603" y="2733612"/>
                  <a:pt x="0" y="2528171"/>
                </a:cubicBezTo>
                <a:cubicBezTo>
                  <a:pt x="-21603" y="2322730"/>
                  <a:pt x="40135" y="2264818"/>
                  <a:pt x="0" y="2062305"/>
                </a:cubicBezTo>
                <a:cubicBezTo>
                  <a:pt x="-40135" y="1859792"/>
                  <a:pt x="9180" y="1573429"/>
                  <a:pt x="0" y="1391914"/>
                </a:cubicBezTo>
                <a:cubicBezTo>
                  <a:pt x="-9180" y="1210399"/>
                  <a:pt x="43726" y="1121956"/>
                  <a:pt x="0" y="926049"/>
                </a:cubicBezTo>
                <a:cubicBezTo>
                  <a:pt x="-43726" y="730142"/>
                  <a:pt x="77347" y="315050"/>
                  <a:pt x="0" y="0"/>
                </a:cubicBezTo>
                <a:close/>
              </a:path>
              <a:path w="6612865" h="5113154" stroke="0" extrusionOk="0">
                <a:moveTo>
                  <a:pt x="0" y="0"/>
                </a:moveTo>
                <a:cubicBezTo>
                  <a:pt x="224503" y="-1746"/>
                  <a:pt x="269897" y="10947"/>
                  <a:pt x="484943" y="0"/>
                </a:cubicBezTo>
                <a:cubicBezTo>
                  <a:pt x="699989" y="-10947"/>
                  <a:pt x="766243" y="8655"/>
                  <a:pt x="837630" y="0"/>
                </a:cubicBezTo>
                <a:cubicBezTo>
                  <a:pt x="909017" y="-8655"/>
                  <a:pt x="1326858" y="26242"/>
                  <a:pt x="1454830" y="0"/>
                </a:cubicBezTo>
                <a:cubicBezTo>
                  <a:pt x="1582802" y="-26242"/>
                  <a:pt x="1709777" y="11935"/>
                  <a:pt x="1939774" y="0"/>
                </a:cubicBezTo>
                <a:cubicBezTo>
                  <a:pt x="2169771" y="-11935"/>
                  <a:pt x="2368757" y="38627"/>
                  <a:pt x="2623103" y="0"/>
                </a:cubicBezTo>
                <a:cubicBezTo>
                  <a:pt x="2877449" y="-38627"/>
                  <a:pt x="3050362" y="10313"/>
                  <a:pt x="3306433" y="0"/>
                </a:cubicBezTo>
                <a:cubicBezTo>
                  <a:pt x="3562504" y="-10313"/>
                  <a:pt x="3613485" y="31875"/>
                  <a:pt x="3791376" y="0"/>
                </a:cubicBezTo>
                <a:cubicBezTo>
                  <a:pt x="3969267" y="-31875"/>
                  <a:pt x="4245645" y="66755"/>
                  <a:pt x="4408577" y="0"/>
                </a:cubicBezTo>
                <a:cubicBezTo>
                  <a:pt x="4571509" y="-66755"/>
                  <a:pt x="4635400" y="38297"/>
                  <a:pt x="4761263" y="0"/>
                </a:cubicBezTo>
                <a:cubicBezTo>
                  <a:pt x="4887126" y="-38297"/>
                  <a:pt x="5045504" y="65599"/>
                  <a:pt x="5312335" y="0"/>
                </a:cubicBezTo>
                <a:cubicBezTo>
                  <a:pt x="5579166" y="-65599"/>
                  <a:pt x="5732054" y="19205"/>
                  <a:pt x="5863407" y="0"/>
                </a:cubicBezTo>
                <a:cubicBezTo>
                  <a:pt x="5994760" y="-19205"/>
                  <a:pt x="6278161" y="22618"/>
                  <a:pt x="6612865" y="0"/>
                </a:cubicBezTo>
                <a:cubicBezTo>
                  <a:pt x="6626229" y="223129"/>
                  <a:pt x="6612718" y="255029"/>
                  <a:pt x="6612865" y="465865"/>
                </a:cubicBezTo>
                <a:cubicBezTo>
                  <a:pt x="6613012" y="676701"/>
                  <a:pt x="6534952" y="980087"/>
                  <a:pt x="6612865" y="1136256"/>
                </a:cubicBezTo>
                <a:cubicBezTo>
                  <a:pt x="6690778" y="1292425"/>
                  <a:pt x="6586463" y="1668594"/>
                  <a:pt x="6612865" y="1806648"/>
                </a:cubicBezTo>
                <a:cubicBezTo>
                  <a:pt x="6639267" y="1944702"/>
                  <a:pt x="6564375" y="2126403"/>
                  <a:pt x="6612865" y="2323644"/>
                </a:cubicBezTo>
                <a:cubicBezTo>
                  <a:pt x="6661355" y="2520885"/>
                  <a:pt x="6605453" y="2627209"/>
                  <a:pt x="6612865" y="2738378"/>
                </a:cubicBezTo>
                <a:cubicBezTo>
                  <a:pt x="6620277" y="2849547"/>
                  <a:pt x="6562697" y="3036716"/>
                  <a:pt x="6612865" y="3306506"/>
                </a:cubicBezTo>
                <a:cubicBezTo>
                  <a:pt x="6663033" y="3576296"/>
                  <a:pt x="6570791" y="3742484"/>
                  <a:pt x="6612865" y="3925766"/>
                </a:cubicBezTo>
                <a:cubicBezTo>
                  <a:pt x="6654939" y="4109048"/>
                  <a:pt x="6565155" y="4349566"/>
                  <a:pt x="6612865" y="4493894"/>
                </a:cubicBezTo>
                <a:cubicBezTo>
                  <a:pt x="6660575" y="4638222"/>
                  <a:pt x="6568374" y="4882862"/>
                  <a:pt x="6612865" y="5113154"/>
                </a:cubicBezTo>
                <a:cubicBezTo>
                  <a:pt x="6398120" y="5126919"/>
                  <a:pt x="6367250" y="5067277"/>
                  <a:pt x="6127922" y="5113154"/>
                </a:cubicBezTo>
                <a:cubicBezTo>
                  <a:pt x="5888594" y="5159031"/>
                  <a:pt x="5814151" y="5046529"/>
                  <a:pt x="5510721" y="5113154"/>
                </a:cubicBezTo>
                <a:cubicBezTo>
                  <a:pt x="5207291" y="5179779"/>
                  <a:pt x="5043498" y="5101554"/>
                  <a:pt x="4893520" y="5113154"/>
                </a:cubicBezTo>
                <a:cubicBezTo>
                  <a:pt x="4743542" y="5124754"/>
                  <a:pt x="4412299" y="5086888"/>
                  <a:pt x="4210191" y="5113154"/>
                </a:cubicBezTo>
                <a:cubicBezTo>
                  <a:pt x="4008083" y="5139420"/>
                  <a:pt x="3822523" y="5047402"/>
                  <a:pt x="3659119" y="5113154"/>
                </a:cubicBezTo>
                <a:cubicBezTo>
                  <a:pt x="3495715" y="5178906"/>
                  <a:pt x="3367035" y="5098261"/>
                  <a:pt x="3240304" y="5113154"/>
                </a:cubicBezTo>
                <a:cubicBezTo>
                  <a:pt x="3113573" y="5128047"/>
                  <a:pt x="2914628" y="5072516"/>
                  <a:pt x="2755360" y="5113154"/>
                </a:cubicBezTo>
                <a:cubicBezTo>
                  <a:pt x="2596092" y="5153792"/>
                  <a:pt x="2433881" y="5090212"/>
                  <a:pt x="2270417" y="5113154"/>
                </a:cubicBezTo>
                <a:cubicBezTo>
                  <a:pt x="2106953" y="5136096"/>
                  <a:pt x="2072227" y="5108467"/>
                  <a:pt x="1917731" y="5113154"/>
                </a:cubicBezTo>
                <a:cubicBezTo>
                  <a:pt x="1763235" y="5117841"/>
                  <a:pt x="1567034" y="5105625"/>
                  <a:pt x="1366659" y="5113154"/>
                </a:cubicBezTo>
                <a:cubicBezTo>
                  <a:pt x="1166284" y="5120683"/>
                  <a:pt x="1124578" y="5111892"/>
                  <a:pt x="1013973" y="5113154"/>
                </a:cubicBezTo>
                <a:cubicBezTo>
                  <a:pt x="903368" y="5114416"/>
                  <a:pt x="748539" y="5094944"/>
                  <a:pt x="661286" y="5113154"/>
                </a:cubicBezTo>
                <a:cubicBezTo>
                  <a:pt x="574033" y="5131364"/>
                  <a:pt x="238383" y="5088464"/>
                  <a:pt x="0" y="5113154"/>
                </a:cubicBezTo>
                <a:cubicBezTo>
                  <a:pt x="-18658" y="4937126"/>
                  <a:pt x="44603" y="4828799"/>
                  <a:pt x="0" y="4698420"/>
                </a:cubicBezTo>
                <a:cubicBezTo>
                  <a:pt x="-44603" y="4568041"/>
                  <a:pt x="1965" y="4419931"/>
                  <a:pt x="0" y="4283687"/>
                </a:cubicBezTo>
                <a:cubicBezTo>
                  <a:pt x="-1965" y="4147443"/>
                  <a:pt x="3443" y="3920834"/>
                  <a:pt x="0" y="3715559"/>
                </a:cubicBezTo>
                <a:cubicBezTo>
                  <a:pt x="-3443" y="3510284"/>
                  <a:pt x="53722" y="3351697"/>
                  <a:pt x="0" y="3147430"/>
                </a:cubicBezTo>
                <a:cubicBezTo>
                  <a:pt x="-53722" y="2943163"/>
                  <a:pt x="9593" y="2848071"/>
                  <a:pt x="0" y="2732697"/>
                </a:cubicBezTo>
                <a:cubicBezTo>
                  <a:pt x="-9593" y="2617323"/>
                  <a:pt x="35009" y="2478680"/>
                  <a:pt x="0" y="2266832"/>
                </a:cubicBezTo>
                <a:cubicBezTo>
                  <a:pt x="-35009" y="2054984"/>
                  <a:pt x="28559" y="1929808"/>
                  <a:pt x="0" y="1647572"/>
                </a:cubicBezTo>
                <a:cubicBezTo>
                  <a:pt x="-28559" y="1365336"/>
                  <a:pt x="52087" y="1366660"/>
                  <a:pt x="0" y="1130575"/>
                </a:cubicBezTo>
                <a:cubicBezTo>
                  <a:pt x="-52087" y="894490"/>
                  <a:pt x="55402" y="845604"/>
                  <a:pt x="0" y="562447"/>
                </a:cubicBezTo>
                <a:cubicBezTo>
                  <a:pt x="-55402" y="279290"/>
                  <a:pt x="19683" y="185150"/>
                  <a:pt x="0" y="0"/>
                </a:cubicBezTo>
                <a:close/>
              </a:path>
            </a:pathLst>
          </a:custGeom>
          <a:solidFill>
            <a:srgbClr val="004900">
              <a:alpha val="30000"/>
            </a:srgb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4141566834">
                  <ask:type>
                    <ask:lineSketchScribble/>
                  </ask:type>
                </ask:lineSketchStyleProps>
              </a:ext>
            </a:extLst>
          </a:ln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pt-BR" sz="2400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Altura,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sz="2400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Peso,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sz="2400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Distinção olfativa,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sz="2400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Capacidade respiratória,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sz="2400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Força de impulsão e compressão,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sz="2400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Rapidez de sopro,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sz="2400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Audição,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sz="2400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Visão,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sz="2400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Percepção cromática,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sz="2400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Sensibilidade muscular,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sz="2400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Velocidade de reação à luz e ao som, etc.</a:t>
            </a:r>
          </a:p>
          <a:p>
            <a:pPr>
              <a:buFont typeface="Wingdings" panose="05000000000000000000" pitchFamily="2" charset="2"/>
              <a:buChar char="ü"/>
            </a:pPr>
            <a:endParaRPr lang="pt-BR" sz="3200" dirty="0">
              <a:solidFill>
                <a:schemeClr val="bg1">
                  <a:lumMod val="95000"/>
                </a:schemeClr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95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nimBg="1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7648</TotalTime>
  <Words>2077</Words>
  <Application>Microsoft Office PowerPoint</Application>
  <PresentationFormat>Widescreen</PresentationFormat>
  <Paragraphs>459</Paragraphs>
  <Slides>46</Slides>
  <Notes>44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46</vt:i4>
      </vt:variant>
    </vt:vector>
  </HeadingPairs>
  <TitlesOfParts>
    <vt:vector size="56" baseType="lpstr">
      <vt:lpstr>Amasis MT Pro Black</vt:lpstr>
      <vt:lpstr>Arial</vt:lpstr>
      <vt:lpstr>Calibri</vt:lpstr>
      <vt:lpstr>Calibri Light</vt:lpstr>
      <vt:lpstr>Cambria Math</vt:lpstr>
      <vt:lpstr>Cavolini</vt:lpstr>
      <vt:lpstr>Modern Love</vt:lpstr>
      <vt:lpstr>Vrinda</vt:lpstr>
      <vt:lpstr>Wingdings</vt:lpstr>
      <vt:lpstr>Tema do Office</vt:lpstr>
      <vt:lpstr>ESTATÍSTICA  REGRESSÃO E CORRELAÇÃO</vt:lpstr>
      <vt:lpstr>Um pouco de história...</vt:lpstr>
      <vt:lpstr>Um pouco de história...</vt:lpstr>
      <vt:lpstr>Um pouco de história...</vt:lpstr>
      <vt:lpstr>Um pouco de história...</vt:lpstr>
      <vt:lpstr>Um pouco de história...</vt:lpstr>
      <vt:lpstr>Um pouco de história...</vt:lpstr>
      <vt:lpstr>Um pouco de história...</vt:lpstr>
      <vt:lpstr>Um pouco de história...</vt:lpstr>
      <vt:lpstr>Um pouco de história...</vt:lpstr>
      <vt:lpstr>REGRESSÃO LINEAR</vt:lpstr>
      <vt:lpstr>Regressão e Correlação</vt:lpstr>
      <vt:lpstr>Regressão e Correlação</vt:lpstr>
      <vt:lpstr>Regressão e Correlação</vt:lpstr>
      <vt:lpstr>Regressão e Correlação</vt:lpstr>
      <vt:lpstr>Regressão e Correlação</vt:lpstr>
      <vt:lpstr>CORRELAÇÃO</vt:lpstr>
      <vt:lpstr>CORRELAÇÃO LINEAR</vt:lpstr>
      <vt:lpstr>CORRELAÇÃO POSITIVA</vt:lpstr>
      <vt:lpstr>CORRELAÇÃO NEGATIVA</vt:lpstr>
      <vt:lpstr>Coeficiente de correlação linear</vt:lpstr>
      <vt:lpstr>ATIVIDADE DE APLICAÇÃO</vt:lpstr>
      <vt:lpstr>ATIVIDADE DE APLICAÇÃO</vt:lpstr>
      <vt:lpstr>Coeficiente de correlação linear</vt:lpstr>
      <vt:lpstr>Coeficiente de correlação linear</vt:lpstr>
      <vt:lpstr>Coeficiente de correlação linear</vt:lpstr>
      <vt:lpstr>Coeficiente de correlação linear</vt:lpstr>
      <vt:lpstr>Coeficiente de correlação linear</vt:lpstr>
      <vt:lpstr>Coeficiente de correlação linear</vt:lpstr>
      <vt:lpstr>Coeficiente de correlação linear</vt:lpstr>
      <vt:lpstr>Coeficiente de correlação linear</vt:lpstr>
      <vt:lpstr>Coeficiente de correlação linear</vt:lpstr>
      <vt:lpstr>Regressão e Correlação</vt:lpstr>
      <vt:lpstr>Regressão e Correlação</vt:lpstr>
      <vt:lpstr>Regressão e Correlação</vt:lpstr>
      <vt:lpstr>Regressão e Correlação</vt:lpstr>
      <vt:lpstr>Regressão e Correlação</vt:lpstr>
      <vt:lpstr>Regressão e Correlação</vt:lpstr>
      <vt:lpstr>Regressão e Correlação</vt:lpstr>
      <vt:lpstr>Regressão e Correlação</vt:lpstr>
      <vt:lpstr>Regressão e Correlação</vt:lpstr>
      <vt:lpstr>Regressão e Correlação</vt:lpstr>
      <vt:lpstr>Regressão e Correlação</vt:lpstr>
      <vt:lpstr>Regressão e Correlação</vt:lpstr>
      <vt:lpstr>Regressão e Correlação</vt:lpstr>
      <vt:lpstr>ESTATÍSTICA  REGRESSÃO E CORRELAÇÃO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Juliana Maria Schivani Alves</dc:creator>
  <cp:lastModifiedBy>Juliana Maria Schivani Alves</cp:lastModifiedBy>
  <cp:revision>268</cp:revision>
  <dcterms:created xsi:type="dcterms:W3CDTF">2021-05-12T15:30:04Z</dcterms:created>
  <dcterms:modified xsi:type="dcterms:W3CDTF">2022-08-13T20:38:27Z</dcterms:modified>
</cp:coreProperties>
</file>