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57" r:id="rId3"/>
    <p:sldId id="333" r:id="rId4"/>
    <p:sldId id="336" r:id="rId5"/>
    <p:sldId id="334" r:id="rId6"/>
    <p:sldId id="337" r:id="rId7"/>
    <p:sldId id="341" r:id="rId8"/>
    <p:sldId id="343" r:id="rId9"/>
    <p:sldId id="345" r:id="rId10"/>
    <p:sldId id="346" r:id="rId11"/>
    <p:sldId id="347" r:id="rId12"/>
    <p:sldId id="344" r:id="rId13"/>
    <p:sldId id="338" r:id="rId14"/>
    <p:sldId id="350" r:id="rId15"/>
    <p:sldId id="358" r:id="rId16"/>
    <p:sldId id="359" r:id="rId17"/>
    <p:sldId id="360" r:id="rId18"/>
    <p:sldId id="352" r:id="rId19"/>
    <p:sldId id="353" r:id="rId20"/>
    <p:sldId id="355" r:id="rId21"/>
    <p:sldId id="327" r:id="rId22"/>
    <p:sldId id="340" r:id="rId23"/>
    <p:sldId id="349" r:id="rId24"/>
    <p:sldId id="356" r:id="rId25"/>
    <p:sldId id="348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38"/>
    <a:srgbClr val="FF0066"/>
    <a:srgbClr val="B1880B"/>
    <a:srgbClr val="0F6034"/>
    <a:srgbClr val="004900"/>
    <a:srgbClr val="E6E6E6"/>
    <a:srgbClr val="7CCDA1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1095" autoAdjust="0"/>
  </p:normalViewPr>
  <p:slideViewPr>
    <p:cSldViewPr snapToGrid="0">
      <p:cViewPr>
        <p:scale>
          <a:sx n="66" d="100"/>
          <a:sy n="66" d="100"/>
        </p:scale>
        <p:origin x="89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22.21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48,'0'-2,"0"1,1-1,-1 0,1 1,0 0,-1-1,1 1,0-1,0 1,0 0,0 0,0-1,0 1,0 0,1 0,-1 0,0 0,0 0,1 1,-1-1,1 0,-1 0,1 1,-1-1,1 1,-1 0,2-1,49-8,-47 8,113-7,150 9,-97 2,-48-5,141 5,-260-3,0 1,0-1,0 1,0 0,-1 0,1 0,0 0,-1 0,5 3,-7-3,0-1,-1 1,1 0,-1-1,1 1,-1 0,1-1,-1 1,1 0,-1 0,0-1,1 1,-1 0,0 0,0 0,1-1,-1 1,0 0,0 0,0 0,0 0,0 0,0-1,0 1,-1 0,1 0,0 0,0 0,-1-1,1 1,0 0,-1 0,1-1,-1 1,1 0,-1 0,1-1,-1 1,0-1,1 1,-1-1,0 1,1-1,-2 1,-20 21,-1-1,-1-2,-1 0,0-2,-1-1,-1-1,0-1,-2-1,-57 18,-125 47,45-15,-129 40,292-102,0 0,0 0,0 0,0 0,0 1,0 0,0-1,0 1,0 0,1 1,-5 3,7-5,0-1,-1 1,1-1,0 1,0 0,-1-1,1 1,0 0,0-1,0 1,0 0,0-1,0 1,0 0,0-1,0 1,0-1,1 1,-1 0,0-1,0 1,1 1,20 18,-1-8,2 0,-1-1,2-1,36 11,103 22,-124-34,337 68,-85-19,-288-58,0 1,0-1,0 0,0 0,0 1,0 0,0-1,0 1,0 0,0 0,0 0,0 0,0 0,2 3,-6-3,0 1,0-1,-1 0,1 0,0 0,-1 0,1 0,-1 0,1-1,-1 1,1-1,-5 0,-174 24,-60 12,92 6,86-23,-1-2,-95 13,69-18,53-3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7:12.64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 0,'31'2,"0"2,0 1,-1 1,51 18,42 8,-119-31,7 1,0 0,1 1,-1 0,0 1,13 6,-23-9,1 0,-1-1,0 1,0 0,0 0,0 0,0 0,0-1,0 1,0 1,0-1,-1 0,1 0,0 0,-1 0,1 0,-1 1,1-1,-1 0,0 1,1-1,-1 2,0-1,-1 0,0 1,1-1,-1 0,0 1,0-1,0 0,-1 0,1 0,-1 0,1 0,-1 0,1 0,-1-1,0 1,0-1,-2 2,-11 7,0 0,0-2,-1 0,0-1,-1 0,1-2,-31 7,19-4,-47 19,-18 7,71-27,0 0,1 1,0 2,-34 19,54-28,0 0,0 0,0 0,0 0,0 0,1 0,-1 0,0 0,0 0,1 0,-1 0,0 0,1 1,-1-1,1 0,0 0,-1 1,1-1,0 0,0 1,0-1,0 0,0 1,0-1,0 0,0 0,1 1,-1-1,0 0,1 0,-1 1,1-1,-1 0,1 0,0 0,0 0,-1 0,1 0,2 2,1 3,1-1,1 0,-1 0,1 0,11 7,-3-4,1 0,0-1,1-1,0-1,0 0,0-1,0 0,1-2,17 1,29 0,68-7,-47 1,-46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7:18.447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114 1,'787'0,"-730"1,-1 3,0 2,0 3,0 3,83 27,-135-38,-1 0,1 0,-1 1,1-1,-1 1,0 0,1 0,-1 0,0 0,0 0,-1 1,1-1,0 1,3 5,-5-7,-1 0,0 0,1 0,-1 0,0 0,0 0,0 0,0 0,0 0,0 0,0-1,0 1,0 0,-1 0,1 0,0 0,-1 0,1 0,0 0,-1 0,0 1,-1 1,-1 0,1 0,-1 0,0-1,0 1,0-1,0 1,-4 1,-46 25,-2-2,-1-3,-94 28,-9 4,149-52,-261 95,225-86,0-1,0-3,-1-2,-52 1,-37 0,118-6,1 1,-1 1,1 0,0 1,-24 10,39-14,-1 0,1 1,-1-1,1 0,0 1,-1-1,1 1,0 0,0 0,0 0,0 0,0 0,1 0,-1 1,1-1,-1 0,1 1,-2 3,3-4,0 0,0 0,1 0,-1 1,0-1,1 0,-1 0,1 0,-1 0,1 0,0 0,0 0,0 0,0 0,1 0,-1-1,0 1,1 0,-1-1,1 1,0-1,-1 1,4 1,8 7,1 0,0-1,1 0,0-2,0 1,1-2,0 0,0-1,19 4,18 0,84 4,0 0,51 5,328-10,-286-10,-227 2,4-1,-1 0,0 1,0 0,0 1,0-1,0 1,0 0,0 0,0 1,0 0,-1 0,1 1,0-1,-1 1,9 6,-14-8,1-1,0 1,-1 0,1-1,-1 1,1 0,-1 0,1-1,-1 1,1 0,-1 0,0 0,0 0,1 0,-1-1,0 1,0 0,0 0,0 0,0 0,0 0,0 0,0 0,0 0,-1-1,1 1,0 0,0 0,-1 0,1 0,-1 0,1-1,-1 1,1 0,-1 0,1-1,-1 1,0-1,1 1,-1 0,0-1,0 1,1-1,-1 1,-1 0,-43 19,41-19,-89 26,-183 30,23-8,137-19,-2-5,-199 17,230-33,81-7,-1-1,1 1,0 0,0 0,0 1,0 0,0 0,1 0,-1 1,-9 7,15-10,-1-1,1 1,-1-1,0 1,1-1,-1 1,1-1,-1 1,1 0,0-1,-1 1,1 0,-1-1,1 1,0 0,0 0,0-1,-1 1,1 0,0 0,0-1,0 1,0 0,0 0,0-1,0 1,0 0,1 1,0-1,0 0,0 0,0 0,0 0,0 0,0 0,0 0,0 0,0-1,1 1,-1 0,0-1,0 1,3 0,49 9,375-7,-227-7,298 4,-492 0,1 1,0-1,0-1,0 1,15-5,-22 5,0 0,0 0,0-1,0 1,0-1,0 1,-1-1,1 1,0-1,0 1,-1-1,1 1,0-1,-1 0,1 0,0 1,-1-1,1 0,-1 0,0 0,1 0,-1 1,1-1,-1 0,0 0,0 0,0 0,0 0,1 0,-1 0,0 0,0 0,-1 0,1 0,0 0,0 0,0 0,-1 1,1-1,0 0,-1 0,1 0,-1 0,1 0,-1 1,1-1,-1 0,0 1,1-1,-1 0,-1 0,-28-33,-8-1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7:21.593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55 0,'9'1,"1"1,0 0,-1 0,1 1,-1 0,0 1,14 7,-6-3,51 24,-1-1,102 33,-135-53,-1 1,0 1,-1 2,43 27,-74-42,-1 1,0-1,1 0,-1 1,0-1,1 0,-1 1,0-1,1 1,-1-1,0 1,0-1,0 0,0 1,1-1,-1 1,0-1,0 1,0-1,0 1,0-1,0 1,0-1,0 1,0-1,0 1,0-1,-1 1,1-1,0 1,0-1,0 0,-1 1,1-1,0 1,0-1,-1 0,1 1,0-1,-1 1,1-1,-1 0,1 0,0 1,-1-1,1 0,-1 0,1 1,-1-1,1 0,-1 0,1 0,-1 0,-27 13,-157 55,156-57,-1-1,0-2,0-1,0-1,-1-2,0-1,0-1,0-1,-53-7,80 5,0 1,0-1,0 0,0 0,0 0,1 0,-1-1,0 0,0 0,1 0,-1 0,1 0,0-1,0 1,0-1,0 0,0 0,0 0,-3-7,2 3,1 0,0-1,0 0,1 1,0-1,0 0,1 0,-1-16,0-13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3T21:10:33.29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1 215,'12'-1,"1"0,-1-1,0 0,1-1,-1 0,22-10,73-41,-25 12,-37 21,-21 8,0 2,1 0,0 2,1 1,0 0,34-3,-58 10,-1 1,1 0,-1 0,1 0,0 0,-1 0,1 0,0 1,-1-1,1 1,-1-1,1 1,-1-1,1 1,-1 0,1 0,-1-1,1 1,-1 0,0 0,0 1,0-1,1 0,-1 0,0 0,1 3,-1-1,0 0,0 1,-1-1,1 0,-1 0,0 1,0-1,0 0,0 1,0-1,-1 0,-1 5,-3 12,-2-1,0 0,-13 24,17-38,-110 199,31-58,49-76,31-64,0-1,1 1,-1-1,1 1,0 0,1 0,-1-1,1 1,0 0,2 9,-2-14,1 1,0 0,-1 0,1-1,0 1,0 0,0-1,0 1,0-1,0 0,0 1,1-1,-1 0,0 1,1-1,-1 0,1 0,0 0,-1 0,1-1,0 1,-1 0,1-1,0 1,0-1,-1 1,1-1,0 0,0 0,0 0,0 0,-1 0,1 0,0-1,0 1,0-1,-1 1,4-2,6-1,-1-1,1 0,-1 0,0-1,10-6,136-96,-153 105,1 0,-1 0,1 0,0 1,0-1,0 1,0 0,0 0,5-1,-8 2,-1 0,1 0,0 0,-1 0,1 1,0-1,-1 0,1 0,0 0,-1 1,1-1,0 0,-1 0,1 1,0-1,-1 1,1-1,-1 1,1-1,-1 1,1-1,0 1,-1 1,1-1,-1 1,1-1,-1 0,0 1,0-1,1 1,-1-1,0 1,0-1,-1 1,1-1,0 1,-1 2,-7 23,-2 0,0 0,-2-1,-1-1,-1 0,-34 46,25-38,1 0,-27 59,47-88,0 1,1 0,-1 0,1 0,0 0,0 0,0 0,1 0,-1 0,1 0,0 0,1 0,1 9,-1-11,1 0,-1 0,1-1,-1 1,1 0,0-1,0 1,0-1,0 0,0 0,1 1,-1-1,1-1,-1 1,1 0,0-1,0 1,0-1,0 0,0 0,0 0,5 1,26 3,-1-2,1 0,0-3,64-6,-22 1,-30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3T21:10:36.533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1 340,'6'-1,"0"0,0 0,0 0,0-1,0 0,8-4,6-2,52-22,-2-2,-1-4,100-70,-41 25,-126 80,45-24,-45 24,1 0,-1 0,0 0,0 1,1-1,-1 1,1-1,-1 1,0 0,1-1,-1 1,1 0,-1 1,1-1,-1 0,0 1,1-1,-1 1,3 1,-4-1,-1-1,1 1,-1 0,1 0,0-1,-1 1,0 0,1 0,-1 0,1-1,-1 1,0 0,0 0,1 0,-1 0,0 0,0 0,0 0,0 0,0 0,0 0,0-1,-1 1,1 0,-1 1,-8 24,9-25,-29 56,-41 60,2-5,-83 142,145-247,-23 42,28-47,1-1,-1 0,0 0,1 1,-1-1,1 0,-1 1,1-1,0 0,0 1,0-1,-1 1,1-1,0 0,1 1,-1-1,0 1,0-1,1 0,-1 1,1-1,-1 0,1 1,-1-1,1 0,0 0,0 0,-1 0,1 1,0-1,0 0,0 0,2 0,2 2,1-1,0 1,-1-1,1-1,0 1,0-1,0 0,0-1,1 0,9 0,64-10,-70 9,84-19,-47 10,59-7,-105 17,0 0,0 0,0-1,0 1,0 0,1 0,-1 0,0 0,0 0,0 1,0-1,0 0,0 0,1 1,-1-1,0 1,0-1,0 1,0-1,0 1,0 0,-1-1,2 2,-2-1,1 0,-1 0,0 0,0 0,0 0,0 0,0 0,-1 0,1-1,0 1,0 0,-1 0,1 0,0 0,-1 0,1 0,-1 0,1-1,-1 1,-1 1,-40 41,-281 200,298-226,1 1,0 0,1 2,-23 27,44-46,1 0,0 1,0-1,0 0,0 1,0-1,0 0,0 1,0-1,0 1,1-1,-1 1,1 0,-1-1,1 1,-1 0,1-1,0 1,0 0,0-1,0 1,0 0,1 0,-1-1,1 4,1-3,-1 0,1-1,-1 1,1 0,0-1,0 1,0-1,0 0,0 1,0-1,1 0,-1 0,0-1,0 1,5 1,13 1,0 0,0-1,28-2,-39 0,64-3,-43 1,-1 2,34 2,-63-2,1 0,-1 0,1 0,-1 0,1 1,-1-1,1 0,-1 0,1 0,-1 0,1 0,-1 1,1-1,-1 0,1 0,-1 1,0-1,1 0,-1 1,1-1,-1 0,0 1,1-1,-1 1,0-1,0 1,1-1,-1 0,0 1,0-1,0 1,1-1,-1 1,0-1,0 1,0-1,0 1,0 0,0-1,0 1,0-1,0 1,0-1,-1 1,1-1,0 1,0-1,0 1,-1-1,1 0,0 1,0-1,-1 1,1-1,0 0,-1 1,1-1,0 1,-1-1,1 0,-1 0,1 1,-1-1,0 0,-28 25,-91 34,7-3,77-37,19-11,1 2,-30 20,46-30,0 0,-1 1,1-1,0 0,-1 0,1 0,0 1,0-1,-1 0,1 0,0 1,-1-1,1 0,0 1,0-1,0 0,-1 0,1 1,0-1,0 1,0-1,0 0,0 1,0-1,-1 0,1 1,0-1,0 1,0-1,0 0,0 1,1-1,-1 0,0 1,0-1,0 1,0-1,0 0,0 1,1-1,-1 0,0 1,0-1,1 1,21 6,33-3,-54-4,420-5,-377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3T21:11:40.922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 2,'762'0,"-761"-1,1 1,-1 0,1 0,0-1,-1 1,1 0,-1 1,1-1,-1 0,1 0,-1 1,1-1,-1 1,1-1,-1 1,1-1,-1 1,0 0,3 1,-5-1,1 0,-1 0,1 0,-1 0,1 0,-1 0,0 0,0 0,1 0,-1-1,0 1,0 0,0 0,0-1,0 1,0-1,0 1,0-1,-2 1,-69 28,-131 17,143-35,0 2,1 3,-97 40,147-52,0 1,0 0,1 0,0 1,0 0,0 0,1 1,0 0,-7 9,13-14,-1 0,1 0,0 1,-1-1,1 0,0 1,0-1,1 1,-1-1,0 1,1 0,0-1,-1 1,1-1,0 1,0 0,1-1,-1 1,0 0,1-1,0 1,-1-1,1 1,0-1,0 0,1 1,-1-1,0 0,1 0,0 1,-1-1,1-1,0 1,0 0,0 0,0-1,0 1,3 1,12 9,1-2,0 0,0 0,1-2,0 0,0-1,32 6,147 16,-96-17,-23-3,-39-5,-1 1,0 2,41 13,-79-20,0 0,0 0,0 0,0 1,1-1,-1 0,0 1,0-1,0 1,0-1,0 1,0 0,-1-1,1 1,0 0,0 0,0-1,-1 1,1 0,0 0,-1 0,1 0,-1 0,1 0,-1 0,1 0,-1 0,0 0,1 0,-1 0,0 2,-1-1,0 0,0 0,0 0,0 0,0 0,0 0,-1-1,1 1,-1 0,1-1,-1 1,0-1,0 0,-2 2,-12 7,-1-1,-29 13,-245 85,128-60,111-34,0 3,-82 35,94-32,21-11,0 1,1 1,-19 13,35-22,1-1,0 1,-1 0,1 0,0 0,0 1,-1-1,1 0,0 0,0 1,1-1,-1 0,0 1,0-1,0 1,1-1,-1 1,1-1,-1 4,1-4,1 0,-1 0,0 0,1 0,-1 0,1 0,0 0,-1-1,1 1,0 0,-1 0,1-1,0 1,0 0,0-1,0 1,-1 0,1-1,0 0,0 1,0-1,2 1,9 3,1-1,0-1,24 3,-24-4,37 8,95 29,-100-24,1-2,91 13,118 6,-188-21,115 0,-179-10,29 3,-25 3,-16 6,-17 4,0-1,0-2,-2 0,-53 16,-12 5,-70 21,118-43,1 3,-81 37,21-1,-139 47,204-84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3T21:11:44.039"/>
    </inkml:context>
    <inkml:brush xml:id="br0">
      <inkml:brushProperty name="width" value="0.4" units="cm"/>
      <inkml:brushProperty name="height" value="0.8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 0,'1'3,"0"-1,0 0,0 1,0-1,0 0,0 0,1 0,-1 0,1 0,-1 0,1 0,0 0,0-1,0 1,0-1,0 1,0-1,0 0,0 0,3 1,54 23,-52-22,40 12,89 16,4 1,-68-12,1-3,98 8,-137-21,-4-2,-1 1,1 1,-1 2,0 1,46 17,-73-23,-1-1,1 0,-1 1,0 0,1-1,-1 1,1 0,-1 0,0 0,0 0,1 0,-1 0,0 0,0 0,0 0,0 0,0 1,-1-1,1 0,0 1,-1-1,1 1,0-1,-1 0,0 1,1-1,-1 1,0 0,0-1,0 1,0-1,0 1,0-1,0 1,0-1,-1 1,1-1,-1 1,1-1,-1 1,0-1,1 0,-1 1,0-1,0 0,0 1,0-1,0 0,0 0,-2 1,-5 6,0 0,-1-1,-1-1,1 1,-1-2,-10 6,-39 15,0-3,-64 17,-132 21,55-25,-50 12,248-48,1 0,-1 0,0 0,1 1,-1-1,0 0,1 1,-1 0,1-1,-1 1,1 0,-1-1,1 1,-1 0,1 0,0 0,-1 1,1-1,0 0,0 0,0 1,0-1,0 0,0 1,0-1,0 3,2-3,0 1,0-1,0 1,0-1,0 1,0-1,1 0,-1 0,1 1,-1-1,1 0,-1-1,1 1,0 0,-1 0,1-1,0 1,0-1,-1 1,1-1,0 0,0 1,2-1,194 35,271 63,-403-79,-11-1,1-4,76 11,-122-24,7 1,1 0,30 8,-31 1,-20-1,-33 7,29-14,-83 30,-2-3,-1-5,-1-4,-1-3,-1-5,-170 1,231-15,-45 1,75 0,1 1,-1-1,1 1,-1 0,1 1,-1-1,1 1,0 0,0 0,0 0,0 0,0 1,-6 5,9-7,0 0,0 0,1 0,-1 0,0 1,0-1,1 0,-1 1,1-1,-1 0,1 1,0-1,0 0,-1 1,1-1,0 1,0-1,0 1,0-1,1 0,-1 1,0-1,0 1,1-1,-1 0,1 1,0-1,-1 0,1 0,0 1,0-1,-1 0,1 0,0 0,0 0,0 0,1 0,-1 0,0 0,2 1,6 4,-1 0,1-1,0 0,13 6,31 9,0-1,1-4,0-1,101 10,81 23,-172-30,0-4,2-2,66 2,-52-13,-109 5,1 1,-52 19,-25 6,-144 11,89-19,112-15,5-2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24.97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47,'7'0,"11"0,10 0,7 0,5 0,4 0,2-8,1-2,-1 1,0 1,0 3,-1 1,0 3,0 0,-1 1,1 0,-8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38.258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1,'1640'0,"-1697"4,1 2,-1 3,-56 17,49-11,-809 142,863-155,-87 17,88-17,0 1,1 0,-1 0,1 1,-1 0,1 1,-15 10,23-15,0 1,-1-1,1 0,-1 1,1-1,-1 0,1 0,0 1,-1-1,1 1,0-1,-1 0,1 1,0-1,-1 1,1-1,0 1,0-1,0 1,0-1,-1 1,1-1,0 1,0-1,0 1,0-1,0 1,0-1,0 1,0-1,0 1,1-1,-1 1,0-1,0 1,0-1,1 1,-1-1,0 1,24 10,34-4,511-5,-260-6,-194 6,71-2,-718 104,141-19,229-64,100-15,0 2,-78 22,94-11,30-5,16-13,0-1,0 1,0-1,0 1,0-1,0 1,0-1,0 0,0 1,0-1,1 1,-1-1,0 1,0-1,0 0,0 1,1-1,-1 1,0-1,1 0,-1 1,0-1,1 0,-1 1,0-1,1 0,-1 0,0 1,1-1,-1 0,1 0,-1 0,0 0,1 1,-1-1,1 0,0 0,22 6,1-2,-1 0,1-2,0 0,0-2,31-3,3 2,1075-3,-1095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41.43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28,'4'-3,"0"0,0 0,0 1,0-1,0 1,0 0,1 0,-1 1,1-1,-1 1,1 0,0 0,-1 0,1 1,8 0,8 1,0 1,29 7,4 0,-5-3,0 1,-1 3,67 23,-113-33,0 1,0-1,1 1,-1 0,0 0,0 0,0 0,0 0,0 1,0-1,0 0,-1 1,1 0,0-1,-1 1,0 0,1 0,-1 0,0 0,0 0,0 0,1 2,-2-1,0 0,0-1,-1 1,1-1,-1 1,0-1,0 1,0-1,0 0,0 0,-1 1,1-1,0 0,-1 0,0 0,1 0,-1 0,0-1,0 1,-4 2,-17 13,0-2,-2 0,0-1,0-2,-47 16,34-13,-57 30,93-44,-1 0,1 0,0 1,0-1,0 0,0 1,0 0,0-1,0 1,1 0,-1 0,0 0,1 0,0 0,-1 1,1-1,0 0,0 0,-1 6,2-6,1 0,-1 0,1 0,0-1,-1 1,1 0,0 0,0 0,0-1,0 1,1 0,-1-1,0 1,1-1,-1 1,1-1,-1 0,1 0,0 0,0 0,-1 0,1 0,0 0,3 1,10 4,1 0,0-1,0-1,0-1,0 0,24 1,103-3,-101-2,-2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48.982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92 40,'1'-2,"0"0,-1 0,1 1,0-1,0 0,0 1,0-1,0 0,0 1,0-1,1 1,-1 0,0-1,1 1,0 0,-1 0,1 0,-1 0,1 0,0 0,0 0,0 1,-1-1,1 1,0-1,0 1,0 0,2 0,62-7,191 26,-156-9,512 89,-611-98,39 10,-40-11,-1 1,1-1,-1 0,1 0,0 0,-1 1,1-1,-1 0,1 0,-1 1,1-1,-1 1,1-1,-1 0,1 1,-1-1,0 1,1-1,-1 1,0-1,1 1,-1 0,0-1,0 1,1-1,-1 1,0-1,0 1,0 0,0-1,0 1,0 0,0-1,0 1,0-1,0 1,0 0,0-1,0 1,-1-1,1 1,0 0,0-1,-1 1,1-1,0 1,-1-1,1 1,-1-1,1 1,0-1,-1 0,1 1,-1-1,1 1,-1-1,0 1,-5 3,-1 0,1 0,-1 0,0-1,0 0,0 0,0-1,-13 3,-68 8,48-9,-240 56,140-26,73-20,-10 2,1 3,-90 35,97-29,51-20,1 0,0 1,0 1,1 1,0 1,-19 12,35-21,0 1,-1-1,1 0,-1 1,1-1,0 0,-1 1,1-1,0 0,-1 1,1-1,0 1,0-1,-1 1,1-1,0 0,0 1,0-1,0 1,0-1,0 1,-1-1,1 1,0-1,0 1,0-1,1 1,-1-1,0 1,0-1,0 1,0-1,0 1,1-1,-1 1,19 13,36 4,-50-17,125 33,2-6,1-6,0-5,205-2,-15-17,-338 3,-1 1,1 1,-1 0,1 1,-24 10,-19 5,-72 14,-192 22,307-53,-45 4,0 2,1 3,0 2,-71 27,60-14,40-15,1 0,-42 23,71-34,0 0,0 0,-1 0,1 0,0 1,0-1,-1 0,1 0,0 0,0 0,-1 0,1 1,0-1,0 0,0 0,-1 0,1 0,0 1,0-1,0 0,0 0,-1 1,1-1,0 0,0 0,0 1,0-1,0 0,0 0,0 1,0-1,0 0,0 1,0-1,0 0,0 0,0 1,0-1,0 0,0 0,0 1,14 4,21-1,-34-4,483 1,-212-4,256 3,-522 0,1 1,0-1,-1 0,1-1,-1 1,1-2,-1 1,0 0,1-1,-1 0,0-1,0 1,0-1,9-7,4-9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51.900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39 38,'0'-1,"1"-1,-1 0,1 1,0-1,-1 1,1-1,0 1,0-1,0 1,0-1,0 1,1 0,-1 0,0 0,0-1,1 1,-1 0,1 1,-1-1,1 0,-1 0,1 1,0-1,-1 1,1-1,0 1,1 0,50-8,-25 9,-1 2,51 10,11 2,-69-13,0 1,-1 1,33 10,-48-13,0 1,0 0,0 0,0 0,0 0,-1 1,1 0,-1 0,1 0,3 4,-6-6,0 1,0 0,0-1,0 1,0 0,-1 0,1 0,0 0,-1 0,0 0,1 0,-1 0,0 0,0 0,0 0,0 0,0 0,-1 0,1 0,0 0,-1 0,0 0,0 2,-2 1,1-1,-1 1,0 0,-1-1,1 0,-1 1,0-2,0 1,0 0,0-1,0 1,-1-1,0-1,0 1,0-1,0 1,0-1,-7 1,-13 4,-1-1,-43 4,23-3,-27 3,49-9,0 2,1 1,-1 1,1 1,-36 14,58-20,1 0,0 0,-1 0,1 0,-1 0,1 0,0 1,-1-1,1 0,-1 0,1 0,0 0,-1 1,1-1,0 0,-1 0,1 1,0-1,0 0,-1 1,1-1,0 0,0 1,-1-1,1 0,0 1,0-1,0 1,0-1,0 0,-1 1,1-1,0 1,0-1,0 0,0 1,0-1,0 1,0-1,1 1,-1-1,18 8,31-1,122-8,31 2,-165 6,-8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6:59.7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0,'8'7,"0"0,0 0,1-1,0 0,0-1,0 0,1 0,0-1,12 4,15 2,47 7,-29-7,429 101,-370-98,-52-8,-61-5,1 0,0 0,0 0,-1 0,1 0,0 0,0 1,-1-1,1 1,0-1,-1 1,1 0,0 0,-1 0,1-1,-1 1,0 1,1-1,-1 0,0 0,0 0,1 1,-1-1,0 1,0-1,1 3,-3-2,1 0,0 0,-1 0,0 0,1 0,-1-1,0 1,0 0,0 0,0-1,-1 1,1-1,0 1,-1-1,1 1,0-1,-1 0,0 0,1 0,-1 0,0 0,0 0,1 0,-5 1,-47 20,-2-2,0-3,-2-2,-69 10,-45-3,109-17,1 3,-61 17,86-16,19-5,-1 1,1 0,0 1,-19 10,34-15,1-1,-1 1,1 0,-1-1,1 1,0 0,-1 0,1 0,0 0,0 0,0 1,-1-1,1 0,0 0,1 1,-1-1,0 1,0-1,1 1,-1-1,1 1,-1-1,1 1,-1-1,1 1,0 1,1-1,0 0,0 0,0 0,0 0,0 0,0-1,0 1,1-1,-1 1,1-1,-1 1,1-1,0 0,0 1,-1-1,5 1,9 6,1-2,0 0,25 6,242 44,-55-13,114 30,-337-72,0 0,-1 0,1 1,-1-1,0 1,1 0,-1 1,7 3,-11-5,1-1,-1 1,1-1,-1 1,1-1,-1 1,1-1,-1 1,0 0,1-1,-1 1,0-1,1 1,-1 0,0-1,0 1,0 0,0-1,0 1,0 0,0 0,0-1,0 1,0 1,-1-1,1 1,-1-1,0 0,0 1,0-1,0 0,0 1,0-1,-1 0,1 0,0 0,-1 0,1 0,0-1,-3 2,-39 19,-1-2,-62 18,3-1,-37 21,-91 33,78-30,-30 9,181-67,9-1,22 1,40-2,483-4,-372 5,-143-1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7:03.32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 1,'493'0,"-488"0,3 0,-1 0,0 0,0 0,1 1,-1 0,0 1,8 2,-15-4,1 0,-1 0,0 0,1 0,-1 0,0 0,1 1,-1-1,0 0,1 0,-1 0,0 0,1 0,-1 1,0-1,0 0,1 0,-1 1,0-1,0 0,1 0,-1 1,0-1,0 0,0 0,0 1,1-1,-1 0,0 1,0-1,0 0,0 1,0-1,0 0,0 1,0-1,0 0,0 1,0-1,0 0,0 1,0-1,0 0,0 1,0-1,-1 0,1 1,-20 9,-28 1,-278 39,303-48,0 2,1 1,0 1,0 1,0 1,1 1,-30 16,51-25,1 0,-1 0,0 1,1-1,-1 0,1 0,-1 0,0 0,1 0,-1 0,0 1,1-1,-1 0,0 0,1 0,-1 1,0-1,0 0,1 0,-1 1,0-1,0 0,1 1,-1-1,0 0,0 1,0-1,0 0,0 1,1-1,-1 1,0-1,0 0,0 1,0-1,0 0,0 1,0-1,0 1,0-1,-1 0,1 1,0-1,0 0,0 1,0-1,0 0,-1 1,1-1,0 0,0 1,-1-1,1 0,0 1,0-1,-1 0,1 0,0 0,-1 1,1-1,0 0,-1 0,1 0,0 0,-1 1,1-1,0 0,-2 0,34 5,-31-5,213-1,17 2,-217 1,1 0,-1 1,14 6,0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21T02:47:08.903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306 0,'0'3,"1"0,0 0,-1-1,1 1,0 0,0-1,1 1,-1 0,0-1,1 1,0-1,-1 0,1 0,0 0,0 0,0 0,1 0,-1 0,0 0,4 1,1 2,1-1,0 0,0-1,0 1,12 2,242 42,-156-39,156-8,-142-3,-108 3,-11 3,-25 6,-45 10,56-17,-101 27,0-5,-189 18,242-37,1 4,1 2,-103 34,58-15,52-10,51-21,1 0,-1 1,0-1,0 1,0-1,1 1,-1 0,0-1,1 1,-1 0,1-1,-1 1,0 0,1 0,0 0,-1-1,1 1,-1 0,1 0,0 0,-1 1,2-1,-1 0,1 0,-1 0,1 0,0 0,-1 0,1 0,0 0,0 0,0 0,-1-1,1 1,0 0,0-1,0 1,0 0,0-1,0 1,1-1,-1 0,0 1,1-1,24 7,-1-1,1-2,0 0,0-2,0-1,0-1,27-3,6 1,767 0,-815 2,37 1,-45-1,-1 1,0-1,1 0,-1 1,0 0,0-1,1 1,-1 0,0 0,0 0,0 0,0 1,0-1,0 1,0-1,1 3,-2-3,-1 1,0-1,0 1,0-1,0 0,0 1,0-1,0 1,0-1,-1 1,1-1,0 0,-1 1,1-1,-1 0,0 1,1-1,-1 0,0 0,0 1,0-1,0 0,0 0,0 0,0 0,0 0,0-1,-1 1,1 0,0 0,-2 0,-41 26,-25 4,-125 37,104-39,-24 6,-167 29,195-44,56-12,-1-2,-52 5,43-7,-62 14,73-12,-10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83C8-2DD5-4F89-A51F-036A5D465BA3}" type="datetimeFigureOut">
              <a:rPr lang="pt-BR" smtClean="0"/>
              <a:t>23/08/2022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94BBA-B309-4F94-AC7F-CB2E256C19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https://www.menti.com/31jsqdqx7s</a:t>
            </a:r>
          </a:p>
          <a:p>
            <a:r>
              <a:rPr lang="pt-BR" dirty="0"/>
              <a:t>A atividade será o final da exposição. Primeiro no </a:t>
            </a:r>
            <a:r>
              <a:rPr lang="pt-BR" dirty="0" err="1"/>
              <a:t>mentimeter</a:t>
            </a:r>
            <a:r>
              <a:rPr lang="pt-BR" dirty="0"/>
              <a:t> e depois será passado uma lista numerada para cada aluno inserir UM CONCEITO DIFERENTE do que já foi listado (seria bom cada pessoa ficar com um papel numerado, assim a ordem seria através de sorteio).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85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Braille ficou cego aos 3 anos e desenvolveu uma escrita que levou seu nome aos 15 anos, em 1824, que consiste em um sistema onde cada caractere contém 6 pontos em que pelo menos 1 se destaca em relação aos demais.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36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Polilfabética</a:t>
            </a:r>
            <a:r>
              <a:rPr lang="pt-BR" dirty="0"/>
              <a:t> porque ao longo da mensagem </a:t>
            </a:r>
            <a:r>
              <a:rPr lang="pt-BR" dirty="0" err="1"/>
              <a:t>poderia-se</a:t>
            </a:r>
            <a:r>
              <a:rPr lang="pt-BR" dirty="0"/>
              <a:t> girar o disco e iniciar um novo código (um novo deslocamento) o que dificultava a decodificação. </a:t>
            </a:r>
          </a:p>
          <a:p>
            <a:r>
              <a:rPr lang="pt-BR" dirty="0"/>
              <a:t>A máquina reduzia os erros e acelerava o trabalho.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277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A68665"/>
                </a:solidFill>
                <a:effectLst/>
                <a:latin typeface="Palatino"/>
              </a:rPr>
              <a:t>Nascido em Nova York, Lester S. Hill foi matemático e educador. foi muito envolvido nas forças armadas e foi muito elogiado pelo governo dos EUA por seus muitos resultados em cifras e códigos algébricos modulares que ele compartilhou com o Exército antes e durante a Segunda Guerra Mundial.</a:t>
            </a:r>
            <a:br>
              <a:rPr lang="pt-BR" dirty="0"/>
            </a:br>
            <a:r>
              <a:rPr lang="pt-BR" b="0" i="0" dirty="0">
                <a:solidFill>
                  <a:srgbClr val="A68665"/>
                </a:solidFill>
                <a:effectLst/>
                <a:latin typeface="Palatino"/>
              </a:rPr>
              <a:t>Hill estava interessado na aplicação da matemática avançada às comunicações e desenvolveu muitos métodos para quebrar erros nas comunicações telegráficas. Ele foi notavelmente um dos maiores contribuidores da criptologia; a arte de fazer e quebrar códigos e cifras. Em 1929, ele inventou as cifras de Hill, que eram cifras de substituição poligráfica fundadas na álgebra linear.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10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0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823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encontrar a mensagem original basta multiplicar os números criptografados pela inversa da matriz chave. </a:t>
            </a:r>
          </a:p>
          <a:p>
            <a:r>
              <a:rPr lang="pt-BR" dirty="0"/>
              <a:t>O problema da cifra de </a:t>
            </a:r>
            <a:r>
              <a:rPr lang="pt-BR" dirty="0" err="1"/>
              <a:t>hill</a:t>
            </a:r>
            <a:r>
              <a:rPr lang="pt-BR" dirty="0"/>
              <a:t> é que nem toda matriz é invertível (precisa ter determinante diferente de 0 e o produto de M pela sua inversa = identidade). Mas, mais do que isso, também precisa que o determinante não seja divisível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390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alemão </a:t>
            </a:r>
            <a:r>
              <a:rPr lang="pt-BR" dirty="0" err="1"/>
              <a:t>arthur</a:t>
            </a:r>
            <a:r>
              <a:rPr lang="pt-BR" dirty="0"/>
              <a:t> Scherbius criou a ENIGMA inventada logo depois da 1ª guerra mundial e usada para trocar mensagens de guerra durante a 2ª guerra</a:t>
            </a:r>
            <a:br>
              <a:rPr lang="pt-BR" dirty="0"/>
            </a:br>
            <a:r>
              <a:rPr lang="pt-BR" dirty="0"/>
              <a:t>como funciona: https://www.youtube.com/watch?v=5w3zDa7bgLU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653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alemão </a:t>
            </a:r>
            <a:r>
              <a:rPr lang="pt-BR" dirty="0" err="1"/>
              <a:t>arthur</a:t>
            </a:r>
            <a:r>
              <a:rPr lang="pt-BR" dirty="0"/>
              <a:t> Scherbius criou a ENIGMA inventada logo depois da 1ª guerra mundial e usada para trocar mensagens de guerra durante a 2ª guerra (Ingleses declararam guerra contra os Alemães).</a:t>
            </a:r>
          </a:p>
          <a:p>
            <a:r>
              <a:rPr lang="pt-BR" dirty="0"/>
              <a:t>A pressão exercida em A quando se apertava este botão fazia acender uma luz na letra D, por exemplo. Esse processo funcionava da seguinte forma: “a pressão em A ativa um circuito elétrico que leva um sinal até o conector (4), que faz contato com um dos três rotores indicados pelo número 5. Os rotores são cilindros e na figura aparecem de perfil. A corrente entra por um conector que está representado bem na parte de baixo do rotor da direita. Esse sinal é então enviado a outro ponto por um fio e o segundo rotor (o do meio) recebe o sinal nessa posição e novamente envia para uma posição diferente. Finalmente, o terceiro rotor recebe o sinal e repete o processo, passando o sinal elétrico para o refletor (6), que o envia de volta através dos três rotores até que ele saia novamente pelo conector (4) , neste caso, através do segundo contato de baixo para cima, o qual corresponde no painel luminoso à letra “D” Até aí nada demais. O problema é que a cada toque no teclado, o rotor da direita girava uma posição fazendo com que uma letra diferente fosse acesa caso a letra A seja pressionada de novo.  (...) cada vez que o rotor da direita completava 26 giros, o rotor do meio era girado também e este, por sua vez, após 26 giros fazia girar o da esquerda, gerando com isso 26³ combinações possíveis entre os rotores. Aliando-se a isso as diferentes possibilidades de configuração da máquina através de plugues que ligavam o teclado e as lâmpadas ao contatos, chega-se a ordem de vários trilhões de configurações possíveis ” (WANLAWICK, 2016, p.126) </a:t>
            </a:r>
          </a:p>
          <a:p>
            <a:r>
              <a:rPr lang="pt-BR" dirty="0"/>
              <a:t>Os plugues trocavam as letras.  (ver vídeo https://www.youtube.com/</a:t>
            </a:r>
            <a:r>
              <a:rPr lang="pt-BR" dirty="0" err="1"/>
              <a:t>watch?v</a:t>
            </a:r>
            <a:r>
              <a:rPr lang="pt-BR" dirty="0"/>
              <a:t>=5w3zDa7bgLU)</a:t>
            </a:r>
          </a:p>
          <a:p>
            <a:r>
              <a:rPr lang="pt-BR" dirty="0"/>
              <a:t>No mesmo vídeo explica como os alemães DECOFICAVAM as msgs recebidas através de código </a:t>
            </a:r>
            <a:r>
              <a:rPr lang="pt-BR" dirty="0" err="1"/>
              <a:t>morse</a:t>
            </a:r>
            <a:r>
              <a:rPr lang="pt-BR" dirty="0"/>
              <a:t>. Os soldados autorizados a mexer na máquina, possuíam um livro com as posições dos motores e plugues de cada dia da semana e de cada mês.</a:t>
            </a:r>
          </a:p>
          <a:p>
            <a:r>
              <a:rPr lang="pt-BR" dirty="0"/>
              <a:t>“Porém, esta máquina tinha um ponto fraco. Como ela era baseada na ida e volta do sinal elétrico pelos mesmos rotores, ela nunca poderia criptografar uma letra como ela mesma. Ou seja, se você visse a letra A em uma determinada posição de uma mensagem criptografada, você saberia que qualquer uma letra poderia estar ali, exceto a letra A”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801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alemães possuíam a característica de serem muito formais e todas as mensagens sempre terminavam com </a:t>
            </a:r>
            <a:r>
              <a:rPr lang="pt-B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HEIL HITLER. </a:t>
            </a:r>
          </a:p>
          <a:p>
            <a:r>
              <a:rPr lang="pt-B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Alan Turing, </a:t>
            </a:r>
            <a:r>
              <a:rPr lang="pt-BR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contratado pela Inglaterra para decifrar as mensagens alemães, criou um método de eliminação para reduzir muitas combinações impossíveis, sabendo que a frase </a:t>
            </a:r>
            <a:r>
              <a:rPr lang="pt-BR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heil</a:t>
            </a:r>
            <a:r>
              <a:rPr lang="pt-BR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Hitler estava na mensagem. </a:t>
            </a:r>
          </a:p>
          <a:p>
            <a:r>
              <a:rPr lang="pt-BR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 partir dessa descoberta, Turing poderia configurar sua máquina A BOMBA para decodificar as mensagens.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46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54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https://www.youtube.com/watch?v=YIkKbMcJL_4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852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https://www.menti.com/31jsqdqx7s</a:t>
            </a:r>
          </a:p>
          <a:p>
            <a:r>
              <a:rPr lang="pt-BR" dirty="0"/>
              <a:t>A atividade será o final da exposição. Primeiro no </a:t>
            </a:r>
            <a:r>
              <a:rPr lang="pt-BR" dirty="0" err="1"/>
              <a:t>mentimeter</a:t>
            </a:r>
            <a:r>
              <a:rPr lang="pt-BR" dirty="0"/>
              <a:t> e depois será passado uma lista numerada para cada aluno inserir UM CONCEITO DIFERENTE do que já foi listado (seria bom cada pessoa ficar com um papel numerado, assim a ordem seria através de sorteio).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973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atividade será o final da exposição. Primeiro no </a:t>
            </a:r>
            <a:r>
              <a:rPr lang="pt-BR" dirty="0" err="1"/>
              <a:t>mentimeter</a:t>
            </a:r>
            <a:r>
              <a:rPr lang="pt-BR" dirty="0"/>
              <a:t> e depois será passado uma lista numerada para cada aluno inserir UM CONCEITO DIFERENTE do que já foi listado (seria bom cada pessoa ficar com um papel numerado, assim a ordem seria através de sorteio).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132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55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Palavra de origem grega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45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 err="1">
                <a:latin typeface="CMR12"/>
              </a:rPr>
              <a:t>Matematico</a:t>
            </a:r>
            <a:r>
              <a:rPr lang="pt-BR" sz="1800" b="0" i="0" u="none" strike="noStrike" baseline="0" dirty="0">
                <a:latin typeface="CMR12"/>
              </a:rPr>
              <a:t> árabe AL KINDI no </a:t>
            </a:r>
            <a:r>
              <a:rPr lang="pt-BR" sz="1800" b="0" i="0" u="none" strike="noStrike" baseline="0" dirty="0" err="1">
                <a:latin typeface="CMR12"/>
              </a:rPr>
              <a:t>séc</a:t>
            </a:r>
            <a:r>
              <a:rPr lang="pt-BR" sz="1800" b="0" i="0" u="none" strike="noStrike" baseline="0" dirty="0">
                <a:latin typeface="CMR12"/>
              </a:rPr>
              <a:t> IX (850) publicou uma obra descrevendo um método de decodificação por análise estatística de frequência  </a:t>
            </a:r>
          </a:p>
          <a:p>
            <a:pPr algn="l"/>
            <a:r>
              <a:rPr lang="pt-BR" sz="1800" b="0" i="0" u="none" strike="noStrike" baseline="0" dirty="0">
                <a:latin typeface="CMR12"/>
              </a:rPr>
              <a:t>os </a:t>
            </a:r>
            <a:r>
              <a:rPr lang="pt-BR" sz="1800" b="1" i="0" u="none" strike="noStrike" baseline="0" dirty="0">
                <a:highlight>
                  <a:srgbClr val="FFFF00"/>
                </a:highlight>
                <a:latin typeface="CMR12"/>
              </a:rPr>
              <a:t>códigos</a:t>
            </a:r>
            <a:r>
              <a:rPr lang="pt-BR" sz="1800" b="0" i="0" u="none" strike="noStrike" baseline="0" dirty="0">
                <a:latin typeface="CMR12"/>
              </a:rPr>
              <a:t> são denominados 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cifras</a:t>
            </a:r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 e existem 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dois tipos, na antiguidade</a:t>
            </a:r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: a </a:t>
            </a:r>
          </a:p>
          <a:p>
            <a:pPr algn="l"/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1 - 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TRANSPOSIÇÃO mistura as letras do texto original (anagramas) e a </a:t>
            </a:r>
          </a:p>
          <a:p>
            <a:pPr algn="l"/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2 - SUBSTITUIÇÃO (as letras originais são substituídas por outras letras ou caracteres). </a:t>
            </a:r>
          </a:p>
          <a:p>
            <a:pPr algn="l"/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Na substituição 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MONOALFABÉTICA</a:t>
            </a:r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 cada letra é substituída por exatamente 1 único símbolo distinto. </a:t>
            </a:r>
          </a:p>
          <a:p>
            <a:pPr algn="l"/>
            <a:r>
              <a:rPr lang="pt-BR" sz="1800" b="1" i="0" u="none" strike="noStrike" baseline="0" dirty="0">
                <a:solidFill>
                  <a:srgbClr val="FF0000"/>
                </a:solidFill>
                <a:latin typeface="CMR12"/>
              </a:rPr>
              <a:t>POLIALFABÉTICA</a:t>
            </a:r>
            <a:r>
              <a:rPr lang="pt-BR" sz="1800" b="0" i="0" u="none" strike="noStrike" baseline="0" dirty="0">
                <a:solidFill>
                  <a:srgbClr val="FF0000"/>
                </a:solidFill>
                <a:latin typeface="CMR12"/>
              </a:rPr>
              <a:t> possui substituição de uma letra por um grupo de caracteres.</a:t>
            </a:r>
            <a:endParaRPr lang="pt-BR" sz="1800" b="1" i="0" u="none" strike="noStrike" baseline="0" dirty="0">
              <a:latin typeface="CMR12"/>
            </a:endParaRPr>
          </a:p>
          <a:p>
            <a:pPr algn="l"/>
            <a:r>
              <a:rPr lang="pt-BR" sz="1800" b="0" i="0" u="none" strike="noStrike" baseline="0" dirty="0">
                <a:latin typeface="CMR12"/>
              </a:rPr>
              <a:t>as mensagens não codificadas são textos comuns e </a:t>
            </a:r>
          </a:p>
          <a:p>
            <a:pPr algn="l"/>
            <a:r>
              <a:rPr lang="pt-BR" sz="1800" b="0" i="0" u="none" strike="noStrike" baseline="0" dirty="0">
                <a:latin typeface="CMR12"/>
              </a:rPr>
              <a:t>as </a:t>
            </a:r>
            <a:r>
              <a:rPr lang="pt-BR" sz="1800" b="1" i="0" u="none" strike="noStrike" baseline="0" dirty="0">
                <a:latin typeface="CMR12"/>
              </a:rPr>
              <a:t>mensagens codificadas </a:t>
            </a:r>
            <a:r>
              <a:rPr lang="pt-BR" sz="1800" b="0" i="0" u="none" strike="noStrike" baseline="0" dirty="0">
                <a:latin typeface="CMR12"/>
              </a:rPr>
              <a:t>são </a:t>
            </a:r>
            <a:r>
              <a:rPr lang="pt-BR" sz="1800" b="1" i="0" u="none" strike="noStrike" baseline="0" dirty="0">
                <a:latin typeface="CMR12"/>
              </a:rPr>
              <a:t>textos cifrados </a:t>
            </a:r>
            <a:r>
              <a:rPr lang="pt-BR" sz="1800" b="0" i="0" u="none" strike="noStrike" baseline="0" dirty="0">
                <a:latin typeface="CMR12"/>
              </a:rPr>
              <a:t>ou </a:t>
            </a:r>
            <a:r>
              <a:rPr lang="pt-BR" sz="1800" b="1" i="0" u="none" strike="noStrike" baseline="0" dirty="0">
                <a:latin typeface="CMR12"/>
              </a:rPr>
              <a:t>criptogramas</a:t>
            </a:r>
            <a:r>
              <a:rPr lang="pt-BR" sz="1800" b="0" i="0" u="none" strike="noStrike" baseline="0" dirty="0">
                <a:latin typeface="CMR12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latin typeface="CMR12"/>
              </a:rPr>
              <a:t>duas alternativas de leitura</a:t>
            </a:r>
            <a:r>
              <a:rPr lang="pt-BR" sz="1800" b="0" i="0" u="none" strike="noStrike" baseline="0" dirty="0">
                <a:latin typeface="CMR12"/>
              </a:rPr>
              <a:t>: ela poderá ser decodificada ou decifrada. </a:t>
            </a:r>
          </a:p>
          <a:p>
            <a:pPr algn="l"/>
            <a:r>
              <a:rPr lang="pt-BR" sz="1800" b="1" i="0" u="none" strike="noStrike" baseline="0" dirty="0">
                <a:latin typeface="CMR12"/>
              </a:rPr>
              <a:t>decodificar </a:t>
            </a:r>
            <a:r>
              <a:rPr lang="pt-BR" sz="1800" b="0" i="0" u="none" strike="noStrike" baseline="0" dirty="0">
                <a:latin typeface="CMR12"/>
              </a:rPr>
              <a:t>uma mensagem, o receptor já conhece o procedimento usado para codificação </a:t>
            </a:r>
          </a:p>
          <a:p>
            <a:pPr algn="l"/>
            <a:r>
              <a:rPr lang="pt-BR" sz="1800" b="1" i="0" u="none" strike="noStrike" baseline="0" dirty="0">
                <a:latin typeface="CMR12"/>
              </a:rPr>
              <a:t>decifrada</a:t>
            </a:r>
            <a:r>
              <a:rPr lang="pt-BR" sz="1800" b="0" i="0" u="none" strike="noStrike" baseline="0" dirty="0">
                <a:latin typeface="CMR12"/>
              </a:rPr>
              <a:t> é para desvendar qual foi o procedimento utilizado, se faz força bruta, testando todas as combinações possíveis e/ou usa-se de análise estatística considerando os percentuais que cada letra do alfabeto da língua em que a mensagem foi escrita aparece normalmente (descoberto pelos árabes, no oriente médio)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05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>
                <a:latin typeface="CMR12"/>
              </a:rPr>
              <a:t>Foi considerado o </a:t>
            </a:r>
            <a:r>
              <a:rPr lang="pt-BR" sz="1800" b="1" i="0" u="none" strike="noStrike" baseline="0" dirty="0">
                <a:latin typeface="CMR12"/>
              </a:rPr>
              <a:t>primeiro aparelho </a:t>
            </a:r>
            <a:r>
              <a:rPr lang="pt-BR" sz="1800" b="1" i="0" u="none" strike="noStrike" baseline="0" dirty="0" err="1">
                <a:latin typeface="CMR12"/>
              </a:rPr>
              <a:t>criptografico</a:t>
            </a:r>
            <a:r>
              <a:rPr lang="pt-BR" sz="1800" b="1" i="0" u="none" strike="noStrike" baseline="0" dirty="0">
                <a:latin typeface="CMR12"/>
              </a:rPr>
              <a:t> militar</a:t>
            </a:r>
            <a:r>
              <a:rPr lang="pt-BR" sz="1800" b="0" i="0" u="none" strike="noStrike" baseline="0" dirty="0">
                <a:latin typeface="CMR12"/>
              </a:rPr>
              <a:t>, criado no </a:t>
            </a:r>
            <a:r>
              <a:rPr lang="pt-BR" sz="1800" b="0" i="0" u="none" strike="noStrike" baseline="0" dirty="0" err="1">
                <a:latin typeface="CMR12"/>
              </a:rPr>
              <a:t>seculo</a:t>
            </a:r>
            <a:r>
              <a:rPr lang="pt-BR" sz="1800" b="0" i="0" u="none" strike="noStrike" baseline="0" dirty="0">
                <a:latin typeface="CMR12"/>
              </a:rPr>
              <a:t> V a.C.</a:t>
            </a:r>
          </a:p>
          <a:p>
            <a:pPr algn="l"/>
            <a:r>
              <a:rPr lang="pt-BR" dirty="0"/>
              <a:t>Falar que os soldados usavam uma tira de coro enrolada em um bastão para escrever as mensagens e depois usava como cinto com as letras para dentro. O único problema é que para decifrar precisava ter um bastão de </a:t>
            </a:r>
            <a:r>
              <a:rPr lang="pt-BR" b="1" dirty="0"/>
              <a:t>mesmo diâmetro. </a:t>
            </a:r>
          </a:p>
          <a:p>
            <a:r>
              <a:rPr lang="pt-BR" dirty="0"/>
              <a:t>Lembrar que o bastão de Licurgo é uma técnica de decodificação </a:t>
            </a:r>
            <a:r>
              <a:rPr lang="pt-BR" b="1" dirty="0"/>
              <a:t>por TRANSPOSIÇÃO.</a:t>
            </a:r>
          </a:p>
          <a:p>
            <a:r>
              <a:rPr lang="pt-BR" dirty="0"/>
              <a:t>Fazer a atividade 1 dos bastões com rolo de papel alumínio e tiras de papel manteiga ou de fita de presente de cetim mais larga. </a:t>
            </a:r>
          </a:p>
          <a:p>
            <a:r>
              <a:rPr lang="pt-BR" dirty="0"/>
              <a:t>Separar em grupos onde cada grupo deve criar uma mensagem e passar para o colega (outro grupo) desvendar. Usar um bastão (rolo) de diâmetro diferente dos demais para os próprios alunos descobrirem a dificuldade em desvendar.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08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Imperador romano </a:t>
            </a:r>
            <a:r>
              <a:rPr lang="pt-BR" dirty="0" err="1"/>
              <a:t>Julio</a:t>
            </a:r>
            <a:r>
              <a:rPr lang="pt-BR" dirty="0"/>
              <a:t> Cesar</a:t>
            </a:r>
          </a:p>
          <a:p>
            <a:r>
              <a:rPr lang="pt-BR" dirty="0"/>
              <a:t>Lembrar que a cifra de </a:t>
            </a:r>
            <a:r>
              <a:rPr lang="pt-BR" dirty="0" err="1"/>
              <a:t>cesar</a:t>
            </a:r>
            <a:r>
              <a:rPr lang="pt-BR" dirty="0"/>
              <a:t> é um tipo de cifra cuja técnica é de </a:t>
            </a:r>
            <a:r>
              <a:rPr lang="pt-BR" b="1" dirty="0"/>
              <a:t>SUBSTITUIÇÃO e MONOALFÉTICA</a:t>
            </a:r>
          </a:p>
          <a:p>
            <a:r>
              <a:rPr lang="pt-BR" dirty="0"/>
              <a:t>Antes de mostrar a animação do deslocamento </a:t>
            </a:r>
            <a:r>
              <a:rPr lang="pt-BR" b="1" dirty="0"/>
              <a:t>fixo de 3 letras</a:t>
            </a:r>
            <a:r>
              <a:rPr lang="pt-BR" dirty="0"/>
              <a:t>, pedir que os grupos criem uma mensagem com deslocamento que desejar e passar para o outro grupo desvendar.  Entregar uma tabela com o alfabeto e os seus números originais. (exemplo: A=1, B=2, ..., Z=0)</a:t>
            </a:r>
          </a:p>
          <a:p>
            <a:r>
              <a:rPr lang="pt-BR" dirty="0"/>
              <a:t>Os alunos irão descobrir sozinhos que é fácil de quebrar esse código através da </a:t>
            </a:r>
            <a:r>
              <a:rPr lang="pt-BR" b="1" dirty="0"/>
              <a:t>ANÁLISE POR FREQUÊNCIA</a:t>
            </a:r>
            <a:r>
              <a:rPr lang="pt-BR" dirty="0"/>
              <a:t>, observando a(s) letra(s) que mais se repetem (possivelmente esta é a letra A ou E).</a:t>
            </a:r>
          </a:p>
          <a:p>
            <a:r>
              <a:rPr lang="pt-BR" dirty="0"/>
              <a:t>Depois das tentativas, falar de </a:t>
            </a:r>
            <a:r>
              <a:rPr lang="pt-BR" b="1" dirty="0"/>
              <a:t>FUNÇÃO AFIM (usada para criptografar, onde f(x) = x + b</a:t>
            </a:r>
            <a:r>
              <a:rPr lang="pt-BR" dirty="0"/>
              <a:t>, sendo b o deslocamento e x o valor da posição original da letra da mensagem e a </a:t>
            </a:r>
            <a:r>
              <a:rPr lang="pt-BR" b="1" dirty="0"/>
              <a:t>inversa de f(x) </a:t>
            </a:r>
            <a:r>
              <a:rPr lang="pt-BR" dirty="0"/>
              <a:t>é a função decodificadora). </a:t>
            </a:r>
          </a:p>
          <a:p>
            <a:r>
              <a:rPr lang="pt-BR" dirty="0"/>
              <a:t>Falar também do caso em que temos mais de 26 como resultado. Por exemplo: se o deslocamento escolhido for 10 e a letra original é R, então, passa da última letra do alfabeto e continua a contagem do início do alfabeto. Nestes casos, para desvendar é preciso usar as </a:t>
            </a:r>
            <a:r>
              <a:rPr lang="pt-BR" b="1" dirty="0"/>
              <a:t>CONGRUÊNCIAS</a:t>
            </a:r>
            <a:r>
              <a:rPr lang="pt-BR" dirty="0"/>
              <a:t> </a:t>
            </a:r>
            <a:r>
              <a:rPr lang="pt-BR" b="1" dirty="0"/>
              <a:t>C ≡ (x + d) </a:t>
            </a:r>
            <a:r>
              <a:rPr lang="pt-BR" b="1" dirty="0" err="1"/>
              <a:t>mod</a:t>
            </a:r>
            <a:r>
              <a:rPr lang="pt-BR" b="1" dirty="0"/>
              <a:t> 26</a:t>
            </a:r>
            <a:r>
              <a:rPr lang="pt-BR" dirty="0"/>
              <a:t>, sendo C o valor da letra cifrada, x o valor da letra original e d o valor do deslocamento. 26 pelo total de letras do alfabeto. Isto é o mesmo que dividir o valor da cifra por 26 e pegar o resto que varia de {0, 1, 2, ..., 25}.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410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baseline="0" dirty="0">
                <a:latin typeface="CMR12"/>
              </a:rPr>
              <a:t>Como são utilizadas apenas duas letras para a formação dos grupos, considera-se esta cifra como </a:t>
            </a:r>
            <a:r>
              <a:rPr lang="pt-BR" sz="1200" b="1" i="0" u="none" strike="noStrike" baseline="0" dirty="0">
                <a:latin typeface="CMR12"/>
              </a:rPr>
              <a:t>binária</a:t>
            </a:r>
            <a:r>
              <a:rPr lang="pt-BR" sz="1200" b="0" i="0" u="none" strike="noStrike" baseline="0" dirty="0">
                <a:latin typeface="CMR12"/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56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800" b="0" i="0" u="none" strike="noStrike" baseline="0" dirty="0">
                <a:latin typeface="CMR12"/>
              </a:rPr>
              <a:t>Para decifrar a mensagem, o </a:t>
            </a:r>
            <a:r>
              <a:rPr lang="pt-BR" sz="1800" b="0" i="0" u="none" strike="noStrike" baseline="0" dirty="0" err="1">
                <a:latin typeface="CMR12"/>
              </a:rPr>
              <a:t>destinatario</a:t>
            </a:r>
            <a:r>
              <a:rPr lang="pt-BR" sz="1800" b="0" i="0" u="none" strike="noStrike" baseline="0" dirty="0">
                <a:latin typeface="CMR12"/>
              </a:rPr>
              <a:t> precisa saber que alfabeto usar para cada letra da mensagem, e isso é previamente informado por uma palavra-chave ( C I ). Cada linha do quadro é um alfabeto. Cada coluna se trata da letra original da mensagem.</a:t>
            </a:r>
          </a:p>
          <a:p>
            <a:pPr algn="l"/>
            <a:r>
              <a:rPr lang="pt-BR" sz="1800" b="0" i="0" u="none" strike="noStrike" baseline="0" dirty="0">
                <a:latin typeface="CMR12"/>
              </a:rPr>
              <a:t>tornava o ato de cifrar e decifrar muito trabalhoso. Por isso, a cifra ficou em desuso por quase 200 anos e, quando foi utilizada mais intensamente, durou ainda um pouco mais de 100 anos, resistindo ate 1856 quando o </a:t>
            </a:r>
            <a:r>
              <a:rPr lang="pt-BR" sz="1800" b="0" i="0" u="none" strike="noStrike" baseline="0" dirty="0" err="1">
                <a:latin typeface="CMR12"/>
              </a:rPr>
              <a:t>matematico</a:t>
            </a:r>
            <a:r>
              <a:rPr lang="pt-BR" sz="1800" b="0" i="0" u="none" strike="noStrike" baseline="0" dirty="0">
                <a:latin typeface="CMR12"/>
              </a:rPr>
              <a:t> </a:t>
            </a:r>
            <a:r>
              <a:rPr lang="pt-BR" sz="1800" b="0" i="0" u="none" strike="noStrike" baseline="0" dirty="0" err="1">
                <a:latin typeface="CMR12"/>
              </a:rPr>
              <a:t>ingles</a:t>
            </a:r>
            <a:r>
              <a:rPr lang="pt-BR" sz="1800" b="0" i="0" u="none" strike="noStrike" baseline="0" dirty="0">
                <a:latin typeface="CMR12"/>
              </a:rPr>
              <a:t> Charles Babbage (1791 - 1871) descreve um </a:t>
            </a:r>
            <a:r>
              <a:rPr lang="pt-BR" sz="1800" b="0" i="0" u="none" strike="noStrike" baseline="0" dirty="0" err="1">
                <a:latin typeface="CMR12"/>
              </a:rPr>
              <a:t>metodo</a:t>
            </a:r>
            <a:r>
              <a:rPr lang="pt-BR" sz="1800" b="0" i="0" u="none" strike="noStrike" baseline="0" dirty="0">
                <a:latin typeface="CMR12"/>
              </a:rPr>
              <a:t> para quebrar a</a:t>
            </a:r>
          </a:p>
          <a:p>
            <a:pPr algn="l"/>
            <a:r>
              <a:rPr lang="pt-BR" sz="1800" b="0" i="0" u="none" strike="noStrike" baseline="0" dirty="0">
                <a:latin typeface="CMR12"/>
              </a:rPr>
              <a:t>cifra de </a:t>
            </a:r>
            <a:r>
              <a:rPr lang="pt-BR" sz="1800" b="0" i="0" u="none" strike="noStrike" baseline="0" dirty="0" err="1">
                <a:latin typeface="CMR12"/>
              </a:rPr>
              <a:t>Vigenere</a:t>
            </a:r>
            <a:r>
              <a:rPr lang="pt-BR" sz="1800" b="0" i="0" u="none" strike="noStrike" baseline="0" dirty="0">
                <a:latin typeface="CMR12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60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Braille ficou cego aos 3 anos e desenvolveu uma escrita que levou seu nome aos 15 anos, em 1824, que consiste em um sistema onde cada caractere contém 6 pontos em que pelo menos 1 se destaca em relação aos demais.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94BBA-B309-4F94-AC7F-CB2E256C195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09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7F06-434B-4E30-AF90-FC7F0CBD6A8D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94D3-4DCB-409E-B008-BAD37560702E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2795-3899-4495-BCDD-CBE068FB7637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627A-EB33-4C16-B467-446B51576FF0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4BE32-B3A8-42E0-91F2-E40719EDE9C7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A2AB1-46B9-4AD4-9F90-425BE736D5BF}" type="datetime1">
              <a:rPr lang="pt-BR" smtClean="0"/>
              <a:t>23/08/2022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6FBE-70D9-4B26-B754-B55092731E6D}" type="datetime1">
              <a:rPr lang="pt-BR" smtClean="0"/>
              <a:t>23/08/2022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4161-4BB6-4A1A-9BBE-BD13A0C221BB}" type="datetime1">
              <a:rPr lang="pt-BR" smtClean="0"/>
              <a:t>23/08/2022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229A-CCF3-45A0-958A-9AFA9C10E962}" type="datetime1">
              <a:rPr lang="pt-BR" smtClean="0"/>
              <a:t>23/08/2022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0747-7C5C-4016-A257-8846762ED1C4}" type="datetime1">
              <a:rPr lang="pt-BR" smtClean="0"/>
              <a:t>23/08/2022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936A-CFE0-4799-94AE-65D0855EF19E}" type="datetime1">
              <a:rPr lang="pt-BR" smtClean="0"/>
              <a:t>23/08/2022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F886-5005-4C64-ABB5-676052AB945A}" type="datetime1">
              <a:rPr lang="pt-BR" smtClean="0"/>
              <a:t>23/08/2022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410.png"/><Relationship Id="rId4" Type="http://schemas.openxmlformats.org/officeDocument/2006/relationships/image" Target="../media/image2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12" Type="http://schemas.openxmlformats.org/officeDocument/2006/relationships/customXml" Target="../ink/ink14.xml"/><Relationship Id="rId17" Type="http://schemas.openxmlformats.org/officeDocument/2006/relationships/customXml" Target="../ink/ink16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customXml" Target="../ink/ink15.xml"/><Relationship Id="rId10" Type="http://schemas.openxmlformats.org/officeDocument/2006/relationships/customXml" Target="../ink/ink13.xml"/><Relationship Id="rId19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slide" Target="slide6.xml"/><Relationship Id="rId10" Type="http://schemas.openxmlformats.org/officeDocument/2006/relationships/image" Target="../media/image100.png"/><Relationship Id="rId4" Type="http://schemas.openxmlformats.org/officeDocument/2006/relationships/image" Target="../media/image2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4.PNG"/><Relationship Id="rId21" Type="http://schemas.openxmlformats.org/officeDocument/2006/relationships/customXml" Target="../ink/ink5.xml"/><Relationship Id="rId34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34.png"/><Relationship Id="rId36" Type="http://schemas.openxmlformats.org/officeDocument/2006/relationships/image" Target="../media/image38.png"/><Relationship Id="rId10" Type="http://schemas.openxmlformats.org/officeDocument/2006/relationships/image" Target="../media/image24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14" Type="http://schemas.openxmlformats.org/officeDocument/2006/relationships/image" Target="../media/image270.png"/><Relationship Id="rId22" Type="http://schemas.openxmlformats.org/officeDocument/2006/relationships/image" Target="../media/image31.png"/><Relationship Id="rId27" Type="http://schemas.openxmlformats.org/officeDocument/2006/relationships/customXml" Target="../ink/ink8.xml"/><Relationship Id="rId30" Type="http://schemas.openxmlformats.org/officeDocument/2006/relationships/image" Target="../media/image35.png"/><Relationship Id="rId35" Type="http://schemas.openxmlformats.org/officeDocument/2006/relationships/customXml" Target="../ink/ink12.xml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7A1C43-4BE2-C51A-D78B-993B15944F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560222">
            <a:off x="356461" y="2320200"/>
            <a:ext cx="9285432" cy="1609241"/>
          </a:xfrm>
        </p:spPr>
        <p:txBody>
          <a:bodyPr>
            <a:norm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CRIPTOGRAFIA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sp>
        <p:nvSpPr>
          <p:cNvPr id="16" name="Subtítulo 31">
            <a:extLst>
              <a:ext uri="{FF2B5EF4-FFF2-40B4-BE49-F238E27FC236}">
                <a16:creationId xmlns:a16="http://schemas.microsoft.com/office/drawing/2014/main" id="{203F5496-E8BB-D13E-CBE0-F13A93596C2B}"/>
              </a:ext>
            </a:extLst>
          </p:cNvPr>
          <p:cNvSpPr txBox="1">
            <a:spLocks/>
          </p:cNvSpPr>
          <p:nvPr/>
        </p:nvSpPr>
        <p:spPr>
          <a:xfrm>
            <a:off x="4508500" y="5263207"/>
            <a:ext cx="72009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História da Matemática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DBB124-3E45-EB2D-97DB-E8BD4D577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27" y="2867186"/>
            <a:ext cx="6682004" cy="38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46D3551-2016-30D5-B78C-466FC536CF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3C68DF7-BEFC-90D0-74B1-66761457DC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8419654" y="2540444"/>
            <a:ext cx="3124978" cy="24506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2F1CBBA-0732-70FA-3C03-DC8EAD5220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8705574" y="1363814"/>
            <a:ext cx="1926503" cy="11766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AFD398-E35E-C0E2-5CBE-6472E781B9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874236" y="1583853"/>
            <a:ext cx="2755631" cy="11766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198D29-440C-8531-2127-A13BD843395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581756" y="5328492"/>
            <a:ext cx="3426249" cy="11766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</a:blip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BB6204-4DF2-2940-B0CB-38333FD5123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</a:blip>
          <a:stretch>
            <a:fillRect/>
          </a:stretch>
        </p:blipFill>
        <p:spPr>
          <a:xfrm>
            <a:off x="97083" y="1583853"/>
            <a:ext cx="4395597" cy="11827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8442E0-9411-6B4D-567E-023A297C73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35000"/>
          </a:blip>
          <a:srcRect l="4426" t="8942" r="10920" b="20635"/>
          <a:stretch/>
        </p:blipFill>
        <p:spPr>
          <a:xfrm>
            <a:off x="3890258" y="5214981"/>
            <a:ext cx="206763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FB65F6-1993-CF1E-6ACF-018CF090E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5000"/>
          </a:blip>
          <a:stretch>
            <a:fillRect/>
          </a:stretch>
        </p:blipFill>
        <p:spPr>
          <a:xfrm>
            <a:off x="4924072" y="2742483"/>
            <a:ext cx="3203927" cy="1896015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31A3EA39-230F-74A6-58AD-53D1717A2FDA}"/>
              </a:ext>
            </a:extLst>
          </p:cNvPr>
          <p:cNvSpPr/>
          <p:nvPr/>
        </p:nvSpPr>
        <p:spPr>
          <a:xfrm>
            <a:off x="10205582" y="5163094"/>
            <a:ext cx="1789139" cy="1252035"/>
          </a:xfrm>
          <a:prstGeom prst="rect">
            <a:avLst/>
          </a:prstGeom>
          <a:solidFill>
            <a:srgbClr val="FF0066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Código Braille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(1824)</a:t>
            </a:r>
          </a:p>
        </p:txBody>
      </p:sp>
      <p:sp>
        <p:nvSpPr>
          <p:cNvPr id="32" name="Shape 397">
            <a:extLst>
              <a:ext uri="{FF2B5EF4-FFF2-40B4-BE49-F238E27FC236}">
                <a16:creationId xmlns:a16="http://schemas.microsoft.com/office/drawing/2014/main" id="{2EE7C4D8-7E20-5ADB-C769-7F64C7B526F1}"/>
              </a:ext>
            </a:extLst>
          </p:cNvPr>
          <p:cNvSpPr/>
          <p:nvPr/>
        </p:nvSpPr>
        <p:spPr>
          <a:xfrm>
            <a:off x="10238061" y="5148104"/>
            <a:ext cx="1789139" cy="134890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17237C73-DE55-7C6E-BA95-72E48DD50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2431" y="0"/>
            <a:ext cx="10290492" cy="68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28463 0.312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E28C76E-290D-BC87-161E-617C1233E1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3C68DF7-BEFC-90D0-74B1-66761457DC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654" y="2540444"/>
            <a:ext cx="3124978" cy="245065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2F1CBBA-0732-70FA-3C03-DC8EAD5220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5574" y="1363814"/>
            <a:ext cx="1926503" cy="11766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AFD398-E35E-C0E2-5CBE-6472E781B9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4236" y="1583853"/>
            <a:ext cx="2755631" cy="11766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198D29-440C-8531-2127-A13BD843395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756" y="5328492"/>
            <a:ext cx="3426249" cy="11766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11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BB6204-4DF2-2940-B0CB-38333FD5123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083" y="1583853"/>
            <a:ext cx="4395597" cy="11827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8442E0-9411-6B4D-567E-023A297C73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35000"/>
          </a:blip>
          <a:srcRect l="4426" t="8942" r="10920" b="20635"/>
          <a:stretch/>
        </p:blipFill>
        <p:spPr>
          <a:xfrm>
            <a:off x="3890258" y="5214981"/>
            <a:ext cx="206763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FB65F6-1993-CF1E-6ACF-018CF090E86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24072" y="2742483"/>
            <a:ext cx="3203927" cy="1896015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31A3EA39-230F-74A6-58AD-53D1717A2FDA}"/>
              </a:ext>
            </a:extLst>
          </p:cNvPr>
          <p:cNvSpPr/>
          <p:nvPr/>
        </p:nvSpPr>
        <p:spPr>
          <a:xfrm>
            <a:off x="10205582" y="5163094"/>
            <a:ext cx="1789139" cy="1252035"/>
          </a:xfrm>
          <a:prstGeom prst="rect">
            <a:avLst/>
          </a:prstGeom>
          <a:solidFill>
            <a:srgbClr val="FF0066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Código Braille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(1824)</a:t>
            </a:r>
          </a:p>
        </p:txBody>
      </p:sp>
      <p:sp>
        <p:nvSpPr>
          <p:cNvPr id="32" name="Shape 397">
            <a:extLst>
              <a:ext uri="{FF2B5EF4-FFF2-40B4-BE49-F238E27FC236}">
                <a16:creationId xmlns:a16="http://schemas.microsoft.com/office/drawing/2014/main" id="{2EE7C4D8-7E20-5ADB-C769-7F64C7B526F1}"/>
              </a:ext>
            </a:extLst>
          </p:cNvPr>
          <p:cNvSpPr/>
          <p:nvPr/>
        </p:nvSpPr>
        <p:spPr>
          <a:xfrm>
            <a:off x="10238061" y="5148104"/>
            <a:ext cx="1789139" cy="134890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282C6F-F608-C4BD-6C81-9335937394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6943" y="4647111"/>
            <a:ext cx="2763488" cy="18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EB528FB9-D556-5EE2-4104-5B2B331E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</a:blip>
          <a:stretch>
            <a:fillRect/>
          </a:stretch>
        </p:blipFill>
        <p:spPr>
          <a:xfrm>
            <a:off x="-1" y="1295075"/>
            <a:ext cx="12192001" cy="527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CRIPTOGRAFIA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7915D1-F103-7F64-E12A-5BF8B0365E1C}"/>
              </a:ext>
            </a:extLst>
          </p:cNvPr>
          <p:cNvSpPr/>
          <p:nvPr/>
        </p:nvSpPr>
        <p:spPr>
          <a:xfrm>
            <a:off x="99221" y="2256034"/>
            <a:ext cx="3164311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ETIMOLOGIA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Shape 397">
            <a:extLst>
              <a:ext uri="{FF2B5EF4-FFF2-40B4-BE49-F238E27FC236}">
                <a16:creationId xmlns:a16="http://schemas.microsoft.com/office/drawing/2014/main" id="{6D971A03-CC9A-0715-49B3-7673C4B61661}"/>
              </a:ext>
            </a:extLst>
          </p:cNvPr>
          <p:cNvSpPr/>
          <p:nvPr/>
        </p:nvSpPr>
        <p:spPr>
          <a:xfrm>
            <a:off x="95250" y="2259529"/>
            <a:ext cx="3212808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" name="Shape 392">
            <a:extLst>
              <a:ext uri="{FF2B5EF4-FFF2-40B4-BE49-F238E27FC236}">
                <a16:creationId xmlns:a16="http://schemas.microsoft.com/office/drawing/2014/main" id="{6FD40D2D-47FC-D237-4FC4-53D55EE82F75}"/>
              </a:ext>
            </a:extLst>
          </p:cNvPr>
          <p:cNvGrpSpPr/>
          <p:nvPr/>
        </p:nvGrpSpPr>
        <p:grpSpPr>
          <a:xfrm rot="17204832" flipH="1">
            <a:off x="998111" y="1141188"/>
            <a:ext cx="1270562" cy="760422"/>
            <a:chOff x="271125" y="812725"/>
            <a:chExt cx="766525" cy="221725"/>
          </a:xfrm>
        </p:grpSpPr>
        <p:sp>
          <p:nvSpPr>
            <p:cNvPr id="10" name="Shape 393">
              <a:extLst>
                <a:ext uri="{FF2B5EF4-FFF2-40B4-BE49-F238E27FC236}">
                  <a16:creationId xmlns:a16="http://schemas.microsoft.com/office/drawing/2014/main" id="{876B1ABA-58EC-19AA-B287-FCB96CAC14F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394">
              <a:extLst>
                <a:ext uri="{FF2B5EF4-FFF2-40B4-BE49-F238E27FC236}">
                  <a16:creationId xmlns:a16="http://schemas.microsoft.com/office/drawing/2014/main" id="{BCE3DA3F-1CE5-4276-EC96-E0563D807E5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392">
            <a:extLst>
              <a:ext uri="{FF2B5EF4-FFF2-40B4-BE49-F238E27FC236}">
                <a16:creationId xmlns:a16="http://schemas.microsoft.com/office/drawing/2014/main" id="{8E0278FF-17B8-4669-2456-C3EB70A1FF78}"/>
              </a:ext>
            </a:extLst>
          </p:cNvPr>
          <p:cNvGrpSpPr/>
          <p:nvPr/>
        </p:nvGrpSpPr>
        <p:grpSpPr>
          <a:xfrm rot="5400000">
            <a:off x="1131483" y="3031564"/>
            <a:ext cx="4896009" cy="707524"/>
            <a:chOff x="271125" y="812725"/>
            <a:chExt cx="766525" cy="221725"/>
          </a:xfrm>
        </p:grpSpPr>
        <p:sp>
          <p:nvSpPr>
            <p:cNvPr id="14" name="Shape 393">
              <a:extLst>
                <a:ext uri="{FF2B5EF4-FFF2-40B4-BE49-F238E27FC236}">
                  <a16:creationId xmlns:a16="http://schemas.microsoft.com/office/drawing/2014/main" id="{503FB7E7-D582-5632-E5F0-B5E1F317FC5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394">
              <a:extLst>
                <a:ext uri="{FF2B5EF4-FFF2-40B4-BE49-F238E27FC236}">
                  <a16:creationId xmlns:a16="http://schemas.microsoft.com/office/drawing/2014/main" id="{6944D1DA-E2E0-798F-25FF-3EFC6D4D461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F90917EF-372D-4BBA-1F7C-411CD95A8FBF}"/>
              </a:ext>
            </a:extLst>
          </p:cNvPr>
          <p:cNvSpPr/>
          <p:nvPr/>
        </p:nvSpPr>
        <p:spPr>
          <a:xfrm>
            <a:off x="1310601" y="5808610"/>
            <a:ext cx="3027369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CONCEITOS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CE81DDB3-78BB-727A-03A0-A4DDACCB83CD}"/>
              </a:ext>
            </a:extLst>
          </p:cNvPr>
          <p:cNvSpPr/>
          <p:nvPr/>
        </p:nvSpPr>
        <p:spPr>
          <a:xfrm>
            <a:off x="1250639" y="5788558"/>
            <a:ext cx="3147291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392">
            <a:extLst>
              <a:ext uri="{FF2B5EF4-FFF2-40B4-BE49-F238E27FC236}">
                <a16:creationId xmlns:a16="http://schemas.microsoft.com/office/drawing/2014/main" id="{EFA0F820-910B-D1DC-2F64-0596E374AC2F}"/>
              </a:ext>
            </a:extLst>
          </p:cNvPr>
          <p:cNvGrpSpPr/>
          <p:nvPr/>
        </p:nvGrpSpPr>
        <p:grpSpPr>
          <a:xfrm rot="2069539">
            <a:off x="3703491" y="1225542"/>
            <a:ext cx="2438091" cy="661160"/>
            <a:chOff x="271125" y="812725"/>
            <a:chExt cx="766525" cy="221725"/>
          </a:xfrm>
        </p:grpSpPr>
        <p:sp>
          <p:nvSpPr>
            <p:cNvPr id="20" name="Shape 393">
              <a:extLst>
                <a:ext uri="{FF2B5EF4-FFF2-40B4-BE49-F238E27FC236}">
                  <a16:creationId xmlns:a16="http://schemas.microsoft.com/office/drawing/2014/main" id="{072ECCAE-9FAB-E9AB-60EB-7937405CA6A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394">
              <a:extLst>
                <a:ext uri="{FF2B5EF4-FFF2-40B4-BE49-F238E27FC236}">
                  <a16:creationId xmlns:a16="http://schemas.microsoft.com/office/drawing/2014/main" id="{45171FAF-17AB-A6F0-3ABE-5B5E0A4F098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00B65872-B9C2-BF92-E9CB-36A378F11CA4}"/>
              </a:ext>
            </a:extLst>
          </p:cNvPr>
          <p:cNvSpPr/>
          <p:nvPr/>
        </p:nvSpPr>
        <p:spPr>
          <a:xfrm>
            <a:off x="4887918" y="2357524"/>
            <a:ext cx="2246545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FASES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3" name="Shape 397">
            <a:extLst>
              <a:ext uri="{FF2B5EF4-FFF2-40B4-BE49-F238E27FC236}">
                <a16:creationId xmlns:a16="http://schemas.microsoft.com/office/drawing/2014/main" id="{4BCF3111-F33A-D373-716F-9AD0F51EB24B}"/>
              </a:ext>
            </a:extLst>
          </p:cNvPr>
          <p:cNvSpPr/>
          <p:nvPr/>
        </p:nvSpPr>
        <p:spPr>
          <a:xfrm>
            <a:off x="4836878" y="2349743"/>
            <a:ext cx="2390596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434FA5E4-367E-5E36-9CF2-D4277F8D62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6000" l="9778" r="89778">
                        <a14:foregroundMark x1="19111" y1="5333" x2="19111" y2="5333"/>
                        <a14:foregroundMark x1="44444" y1="90667" x2="44444" y2="90667"/>
                        <a14:foregroundMark x1="32889" y1="92000" x2="32889" y2="92000"/>
                        <a14:foregroundMark x1="21333" y1="96000" x2="21333" y2="96000"/>
                        <a14:foregroundMark x1="58222" y1="88444" x2="58222" y2="88444"/>
                        <a14:foregroundMark x1="64000" y1="89778" x2="64000" y2="89778"/>
                        <a14:foregroundMark x1="28444" y1="889" x2="28444" y2="889"/>
                        <a14:foregroundMark x1="58667" y1="87556" x2="58667" y2="87556"/>
                        <a14:foregroundMark x1="59556" y1="81778" x2="59556" y2="81778"/>
                      </a14:backgroundRemoval>
                    </a14:imgEffect>
                  </a14:imgLayer>
                </a14:imgProps>
              </a:ext>
            </a:extLst>
          </a:blip>
          <a:srcRect l="12213" r="10818"/>
          <a:stretch/>
        </p:blipFill>
        <p:spPr>
          <a:xfrm rot="20449320">
            <a:off x="279657" y="2855229"/>
            <a:ext cx="2282314" cy="2965231"/>
          </a:xfrm>
          <a:prstGeom prst="rect">
            <a:avLst/>
          </a:prstGeom>
        </p:spPr>
      </p:pic>
      <p:grpSp>
        <p:nvGrpSpPr>
          <p:cNvPr id="37" name="Shape 392">
            <a:extLst>
              <a:ext uri="{FF2B5EF4-FFF2-40B4-BE49-F238E27FC236}">
                <a16:creationId xmlns:a16="http://schemas.microsoft.com/office/drawing/2014/main" id="{FA83499C-AA95-96BA-390D-4171C91F2492}"/>
              </a:ext>
            </a:extLst>
          </p:cNvPr>
          <p:cNvGrpSpPr/>
          <p:nvPr/>
        </p:nvGrpSpPr>
        <p:grpSpPr>
          <a:xfrm rot="7133959">
            <a:off x="4600608" y="3082966"/>
            <a:ext cx="1093278" cy="661160"/>
            <a:chOff x="271125" y="812725"/>
            <a:chExt cx="766525" cy="221725"/>
          </a:xfrm>
        </p:grpSpPr>
        <p:sp>
          <p:nvSpPr>
            <p:cNvPr id="38" name="Shape 393">
              <a:extLst>
                <a:ext uri="{FF2B5EF4-FFF2-40B4-BE49-F238E27FC236}">
                  <a16:creationId xmlns:a16="http://schemas.microsoft.com/office/drawing/2014/main" id="{3642E367-D6A8-081D-5B80-830C81F554E8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4">
              <a:extLst>
                <a:ext uri="{FF2B5EF4-FFF2-40B4-BE49-F238E27FC236}">
                  <a16:creationId xmlns:a16="http://schemas.microsoft.com/office/drawing/2014/main" id="{0918C660-D722-9E2C-BD84-83B391AB7BA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0" name="Retângulo 39">
            <a:extLst>
              <a:ext uri="{FF2B5EF4-FFF2-40B4-BE49-F238E27FC236}">
                <a16:creationId xmlns:a16="http://schemas.microsoft.com/office/drawing/2014/main" id="{3CAF7FF5-FE65-CA13-ED42-A603794F5450}"/>
              </a:ext>
            </a:extLst>
          </p:cNvPr>
          <p:cNvSpPr/>
          <p:nvPr/>
        </p:nvSpPr>
        <p:spPr>
          <a:xfrm>
            <a:off x="3977140" y="3912102"/>
            <a:ext cx="2118083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Artesanal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1" name="Shape 397">
            <a:extLst>
              <a:ext uri="{FF2B5EF4-FFF2-40B4-BE49-F238E27FC236}">
                <a16:creationId xmlns:a16="http://schemas.microsoft.com/office/drawing/2014/main" id="{C64175E5-F239-B600-24F7-A7B234B44035}"/>
              </a:ext>
            </a:extLst>
          </p:cNvPr>
          <p:cNvSpPr/>
          <p:nvPr/>
        </p:nvSpPr>
        <p:spPr>
          <a:xfrm>
            <a:off x="3905114" y="3906439"/>
            <a:ext cx="2190109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3" name="Shape 392">
            <a:extLst>
              <a:ext uri="{FF2B5EF4-FFF2-40B4-BE49-F238E27FC236}">
                <a16:creationId xmlns:a16="http://schemas.microsoft.com/office/drawing/2014/main" id="{0C2533BA-2F43-647F-82B2-96660C60D3C9}"/>
              </a:ext>
            </a:extLst>
          </p:cNvPr>
          <p:cNvGrpSpPr/>
          <p:nvPr/>
        </p:nvGrpSpPr>
        <p:grpSpPr>
          <a:xfrm rot="4901109">
            <a:off x="5040688" y="3702207"/>
            <a:ext cx="2460014" cy="661160"/>
            <a:chOff x="271125" y="812725"/>
            <a:chExt cx="766525" cy="221725"/>
          </a:xfrm>
        </p:grpSpPr>
        <p:sp>
          <p:nvSpPr>
            <p:cNvPr id="44" name="Shape 393">
              <a:extLst>
                <a:ext uri="{FF2B5EF4-FFF2-40B4-BE49-F238E27FC236}">
                  <a16:creationId xmlns:a16="http://schemas.microsoft.com/office/drawing/2014/main" id="{FF7120D6-B6DE-0187-AC65-3E74259832A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394">
              <a:extLst>
                <a:ext uri="{FF2B5EF4-FFF2-40B4-BE49-F238E27FC236}">
                  <a16:creationId xmlns:a16="http://schemas.microsoft.com/office/drawing/2014/main" id="{3247F616-3C67-4DB6-4DEE-DB30461B549F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05661DDB-F107-BCC4-6FEB-9EA55BF9549C}"/>
              </a:ext>
            </a:extLst>
          </p:cNvPr>
          <p:cNvSpPr/>
          <p:nvPr/>
        </p:nvSpPr>
        <p:spPr>
          <a:xfrm>
            <a:off x="5489681" y="5274162"/>
            <a:ext cx="2118083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Mecânica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7" name="Shape 397">
            <a:extLst>
              <a:ext uri="{FF2B5EF4-FFF2-40B4-BE49-F238E27FC236}">
                <a16:creationId xmlns:a16="http://schemas.microsoft.com/office/drawing/2014/main" id="{C6C81B38-8602-6708-AC40-79131805D1DA}"/>
              </a:ext>
            </a:extLst>
          </p:cNvPr>
          <p:cNvSpPr/>
          <p:nvPr/>
        </p:nvSpPr>
        <p:spPr>
          <a:xfrm>
            <a:off x="5417655" y="5268499"/>
            <a:ext cx="2190109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8" name="Shape 392">
            <a:extLst>
              <a:ext uri="{FF2B5EF4-FFF2-40B4-BE49-F238E27FC236}">
                <a16:creationId xmlns:a16="http://schemas.microsoft.com/office/drawing/2014/main" id="{EFAD6413-9112-7D67-E6E8-B8B9C761BEBF}"/>
              </a:ext>
            </a:extLst>
          </p:cNvPr>
          <p:cNvGrpSpPr/>
          <p:nvPr/>
        </p:nvGrpSpPr>
        <p:grpSpPr>
          <a:xfrm rot="3349492">
            <a:off x="5744106" y="3939342"/>
            <a:ext cx="3635327" cy="661160"/>
            <a:chOff x="271125" y="812725"/>
            <a:chExt cx="766525" cy="221725"/>
          </a:xfrm>
        </p:grpSpPr>
        <p:sp>
          <p:nvSpPr>
            <p:cNvPr id="49" name="Shape 393">
              <a:extLst>
                <a:ext uri="{FF2B5EF4-FFF2-40B4-BE49-F238E27FC236}">
                  <a16:creationId xmlns:a16="http://schemas.microsoft.com/office/drawing/2014/main" id="{FEBF7D14-D254-011E-7FD5-1BCC33FB4D1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394">
              <a:extLst>
                <a:ext uri="{FF2B5EF4-FFF2-40B4-BE49-F238E27FC236}">
                  <a16:creationId xmlns:a16="http://schemas.microsoft.com/office/drawing/2014/main" id="{5149A17C-81AC-51B1-8493-E1AD3F8CBB21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1" name="Retângulo 50">
            <a:extLst>
              <a:ext uri="{FF2B5EF4-FFF2-40B4-BE49-F238E27FC236}">
                <a16:creationId xmlns:a16="http://schemas.microsoft.com/office/drawing/2014/main" id="{5D9891E9-BAB3-B0CA-31E9-0DA80A8610EE}"/>
              </a:ext>
            </a:extLst>
          </p:cNvPr>
          <p:cNvSpPr/>
          <p:nvPr/>
        </p:nvSpPr>
        <p:spPr>
          <a:xfrm>
            <a:off x="7977321" y="5859368"/>
            <a:ext cx="1461148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Digital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2" name="Shape 397">
            <a:extLst>
              <a:ext uri="{FF2B5EF4-FFF2-40B4-BE49-F238E27FC236}">
                <a16:creationId xmlns:a16="http://schemas.microsoft.com/office/drawing/2014/main" id="{7E649275-5AD6-8EFD-3439-83EAC96EABBD}"/>
              </a:ext>
            </a:extLst>
          </p:cNvPr>
          <p:cNvSpPr/>
          <p:nvPr/>
        </p:nvSpPr>
        <p:spPr>
          <a:xfrm>
            <a:off x="7977321" y="5853705"/>
            <a:ext cx="1461148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227D2FDE-B075-18CC-02E3-44BC06FA4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661" y="1107484"/>
            <a:ext cx="4838162" cy="328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Slide 2">
                <a:extLst>
                  <a:ext uri="{FF2B5EF4-FFF2-40B4-BE49-F238E27FC236}">
                    <a16:creationId xmlns:a16="http://schemas.microsoft.com/office/drawing/2014/main" id="{D4D3DECB-C898-CE16-9DE3-9A1BB1EC30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6170373"/>
                  </p:ext>
                </p:extLst>
              </p:nvPr>
            </p:nvGraphicFramePr>
            <p:xfrm>
              <a:off x="5453667" y="5697431"/>
              <a:ext cx="2118083" cy="45719"/>
            </p:xfrm>
            <a:graphic>
              <a:graphicData uri="http://schemas.microsoft.com/office/powerpoint/2016/slidezoom">
                <pslz:sldZm>
                  <pslz:sldZmObj sldId="338" cId="4057321103">
                    <pslz:zmPr id="{D0F5A6CB-0929-49B8-99AF-ED59516A8D1D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8083" cy="457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Slide 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4D3DECB-C898-CE16-9DE3-9A1BB1EC30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53667" y="5697431"/>
                <a:ext cx="2118083" cy="457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5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2459F2C-CA07-90EC-8BF0-AFC581A280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4E58D6C-7D2A-3DCA-DF52-485336F2B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8730" l="3136" r="98839">
                        <a14:foregroundMark x1="52613" y1="20898" x2="64925" y2="27637"/>
                        <a14:foregroundMark x1="64925" y1="27637" x2="72474" y2="48242"/>
                        <a14:foregroundMark x1="72474" y1="48242" x2="73171" y2="65527"/>
                        <a14:foregroundMark x1="73171" y1="65527" x2="85947" y2="79004"/>
                        <a14:foregroundMark x1="85947" y1="79004" x2="75494" y2="88184"/>
                        <a14:foregroundMark x1="75494" y1="88184" x2="20325" y2="92871"/>
                        <a14:foregroundMark x1="20325" y1="92871" x2="18931" y2="92285"/>
                        <a14:foregroundMark x1="10569" y1="92969" x2="47619" y2="74707"/>
                        <a14:foregroundMark x1="3368" y1="97168" x2="14170" y2="84375"/>
                        <a14:foregroundMark x1="14170" y1="84375" x2="19861" y2="82227"/>
                        <a14:foregroundMark x1="94077" y1="98828" x2="94077" y2="98145"/>
                        <a14:foregroundMark x1="98839" y1="75391" x2="98839" y2="75391"/>
                        <a14:foregroundMark x1="63995" y1="62305" x2="63995" y2="62305"/>
                        <a14:foregroundMark x1="58420" y1="64648" x2="58420" y2="64648"/>
                        <a14:foregroundMark x1="70732" y1="30273" x2="70732" y2="30273"/>
                        <a14:foregroundMark x1="75145" y1="42188" x2="64692" y2="21777"/>
                        <a14:foregroundMark x1="64692" y1="21777" x2="52613" y2="18262"/>
                        <a14:foregroundMark x1="52613" y1="18262" x2="43206" y2="19434"/>
                        <a14:foregroundMark x1="43206" y1="19434" x2="42857" y2="19531"/>
                        <a14:foregroundMark x1="38444" y1="20898" x2="50755" y2="16895"/>
                        <a14:foregroundMark x1="50755" y1="16895" x2="59582" y2="17285"/>
                        <a14:foregroundMark x1="59582" y1="17285" x2="71545" y2="29395"/>
                        <a14:foregroundMark x1="71545" y1="29395" x2="75958" y2="36816"/>
                        <a14:foregroundMark x1="74332" y1="46387" x2="73287" y2="30078"/>
                        <a14:foregroundMark x1="73287" y1="30078" x2="68409" y2="21777"/>
                        <a14:foregroundMark x1="68409" y1="21777" x2="62137" y2="17383"/>
                        <a14:foregroundMark x1="73751" y1="26270" x2="59814" y2="17676"/>
                        <a14:foregroundMark x1="59814" y1="17676" x2="48548" y2="16699"/>
                        <a14:foregroundMark x1="48548" y1="16699" x2="43786" y2="16699"/>
                        <a14:foregroundMark x1="46806" y1="16699" x2="37515" y2="21289"/>
                        <a14:foregroundMark x1="37515" y1="21289" x2="37050" y2="21875"/>
                        <a14:foregroundMark x1="37863" y1="20020" x2="45761" y2="16895"/>
                        <a14:foregroundMark x1="45761" y1="16895" x2="61092" y2="16699"/>
                        <a14:foregroundMark x1="61092" y1="16699" x2="72009" y2="23145"/>
                        <a14:foregroundMark x1="72009" y1="23145" x2="72938" y2="24902"/>
                        <a14:foregroundMark x1="72706" y1="23242" x2="63066" y2="16504"/>
                        <a14:foregroundMark x1="63066" y1="16504" x2="50174" y2="16016"/>
                        <a14:foregroundMark x1="50174" y1="16016" x2="49593" y2="16016"/>
                        <a14:foregroundMark x1="77933" y1="34082" x2="76423" y2="42773"/>
                        <a14:foregroundMark x1="76423" y1="42773" x2="75958" y2="43652"/>
                        <a14:foregroundMark x1="78746" y1="34082" x2="75726" y2="45898"/>
                        <a14:foregroundMark x1="75726" y1="45898" x2="75145" y2="46387"/>
                        <a14:foregroundMark x1="79094" y1="31934" x2="77468" y2="46289"/>
                        <a14:foregroundMark x1="77468" y1="46289" x2="75145" y2="48047"/>
                        <a14:foregroundMark x1="32636" y1="35156" x2="32636" y2="35156"/>
                        <a14:backgroundMark x1="79907" y1="56250" x2="79907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927" y="752474"/>
            <a:ext cx="5132429" cy="61040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633A39-E730-F27C-41A6-4ECED14BD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2" b="96199" l="2013" r="98994">
                        <a14:foregroundMark x1="6770" y1="36550" x2="11436" y2="25341"/>
                        <a14:foregroundMark x1="11436" y1="25341" x2="24520" y2="11598"/>
                        <a14:foregroundMark x1="24520" y1="11598" x2="47575" y2="9454"/>
                        <a14:foregroundMark x1="47575" y1="9454" x2="75572" y2="19883"/>
                        <a14:foregroundMark x1="75572" y1="19883" x2="84538" y2="35867"/>
                        <a14:foregroundMark x1="84538" y1="35867" x2="87557" y2="57212"/>
                        <a14:foregroundMark x1="87557" y1="57212" x2="78500" y2="77485"/>
                        <a14:foregroundMark x1="78500" y1="77485" x2="56267" y2="83528"/>
                        <a14:foregroundMark x1="56267" y1="83528" x2="26441" y2="68713"/>
                        <a14:foregroundMark x1="26441" y1="68713" x2="15554" y2="46394"/>
                        <a14:foregroundMark x1="15554" y1="46394" x2="13266" y2="26803"/>
                        <a14:foregroundMark x1="13266" y1="26803" x2="14547" y2="23392"/>
                        <a14:foregroundMark x1="6587" y1="44152" x2="7319" y2="58285"/>
                        <a14:foregroundMark x1="7319" y1="58285" x2="19305" y2="79630"/>
                        <a14:foregroundMark x1="19305" y1="79630" x2="53248" y2="89961"/>
                        <a14:foregroundMark x1="53248" y1="89961" x2="71912" y2="87719"/>
                        <a14:foregroundMark x1="71912" y1="87719" x2="84629" y2="78558"/>
                        <a14:foregroundMark x1="84629" y1="78558" x2="95334" y2="50487"/>
                        <a14:foregroundMark x1="95334" y1="50487" x2="87374" y2="29825"/>
                        <a14:foregroundMark x1="87374" y1="29825" x2="55352" y2="7018"/>
                        <a14:foregroundMark x1="55352" y1="7018" x2="41903" y2="4483"/>
                        <a14:foregroundMark x1="41903" y1="4483" x2="32662" y2="8285"/>
                        <a14:foregroundMark x1="5764" y1="35867" x2="4392" y2="45517"/>
                        <a14:foregroundMark x1="4392" y1="45517" x2="6770" y2="60721"/>
                        <a14:foregroundMark x1="2013" y1="46101" x2="2013" y2="46101"/>
                        <a14:foregroundMark x1="3934" y1="33431" x2="3934" y2="33431"/>
                        <a14:foregroundMark x1="3934" y1="33041" x2="11711" y2="16179"/>
                        <a14:foregroundMark x1="11711" y1="16179" x2="23519" y2="6769"/>
                        <a14:foregroundMark x1="23454" y1="6708" x2="36312" y2="2470"/>
                        <a14:foregroundMark x1="4483" y1="29727" x2="14913" y2="14717"/>
                        <a14:foregroundMark x1="14913" y1="14717" x2="34926" y2="2602"/>
                        <a14:foregroundMark x1="5306" y1="26218" x2="10796" y2="20370"/>
                        <a14:foregroundMark x1="10796" y1="20370" x2="11070" y2="19201"/>
                        <a14:foregroundMark x1="6953" y1="23392" x2="18298" y2="10429"/>
                        <a14:foregroundMark x1="18298" y1="10429" x2="24364" y2="6197"/>
                        <a14:foregroundMark x1="20251" y1="7556" x2="12534" y2="14133"/>
                        <a14:foregroundMark x1="12534" y1="14133" x2="5947" y2="24659"/>
                        <a14:foregroundMark x1="8783" y1="19688" x2="20311" y2="8967"/>
                        <a14:foregroundMark x1="20311" y1="8967" x2="30558" y2="3704"/>
                        <a14:foregroundMark x1="27056" y1="4934" x2="28728" y2="4386"/>
                        <a14:foregroundMark x1="92132" y1="46784" x2="92132" y2="60721"/>
                        <a14:foregroundMark x1="94145" y1="39376" x2="97255" y2="57505"/>
                        <a14:foregroundMark x1="93321" y1="75828" x2="93321" y2="75828"/>
                        <a14:foregroundMark x1="35133" y1="92008" x2="46752" y2="93762"/>
                        <a14:foregroundMark x1="46752" y1="93762" x2="64227" y2="92885"/>
                        <a14:foregroundMark x1="37328" y1="93080" x2="51235" y2="96296"/>
                        <a14:foregroundMark x1="51235" y1="96296" x2="65874" y2="94834"/>
                        <a14:foregroundMark x1="96432" y1="69688" x2="96432" y2="69688"/>
                        <a14:foregroundMark x1="94419" y1="71930" x2="97794" y2="62983"/>
                        <a14:foregroundMark x1="97902" y1="57103" x2="96981" y2="40351"/>
                        <a14:foregroundMark x1="96981" y1="40351" x2="87606" y2="25473"/>
                        <a14:foregroundMark x1="82853" y1="18530" x2="77123" y2="14509"/>
                        <a14:foregroundMark x1="60277" y1="4761" x2="54346" y2="3509"/>
                        <a14:foregroundMark x1="83534" y1="19524" x2="80258" y2="16323"/>
                        <a14:foregroundMark x1="63792" y1="6795" x2="54624" y2="2716"/>
                        <a14:foregroundMark x1="54822" y1="2751" x2="65042" y2="7518"/>
                        <a14:foregroundMark x1="57490" y1="3218" x2="60074" y2="4296"/>
                        <a14:foregroundMark x1="98262" y1="60526" x2="98262" y2="60526"/>
                        <a14:foregroundMark x1="99085" y1="54873" x2="99085" y2="54873"/>
                        <a14:foregroundMark x1="98195" y1="49181" x2="97896" y2="58187"/>
                        <a14:foregroundMark x1="98262" y1="47173" x2="98221" y2="48398"/>
                        <a14:foregroundMark x1="94968" y1="35673" x2="83166" y2="18908"/>
                        <a14:foregroundMark x1="83166" y1="18908" x2="67795" y2="7797"/>
                        <a14:foregroundMark x1="67795" y1="7797" x2="67521" y2="7602"/>
                        <a14:foregroundMark x1="75297" y1="11598" x2="91857" y2="30117"/>
                        <a14:foregroundMark x1="91857" y1="30117" x2="91949" y2="31871"/>
                        <a14:foregroundMark x1="93596" y1="31871" x2="85178" y2="19493"/>
                        <a14:foregroundMark x1="85178" y1="19493" x2="56542" y2="2437"/>
                        <a14:foregroundMark x1="47339" y1="1380" x2="46127" y2="1241"/>
                        <a14:foregroundMark x1="56542" y1="2437" x2="50626" y2="1757"/>
                        <a14:foregroundMark x1="37930" y1="1593" x2="23788" y2="5458"/>
                        <a14:foregroundMark x1="23788" y1="5458" x2="23788" y2="5458"/>
                        <a14:foregroundMark x1="57640" y1="3021" x2="81244" y2="15887"/>
                        <a14:foregroundMark x1="81244" y1="15887" x2="82068" y2="16569"/>
                        <a14:foregroundMark x1="79231" y1="13743" x2="57457" y2="2632"/>
                        <a14:foregroundMark x1="57457" y1="2632" x2="71821" y2="9357"/>
                        <a14:foregroundMark x1="71821" y1="9357" x2="71821" y2="9357"/>
                        <a14:foregroundMark x1="59927" y1="3314" x2="74474" y2="10721"/>
                        <a14:foregroundMark x1="74474" y1="10721" x2="61574" y2="3704"/>
                        <a14:foregroundMark x1="61116" y1="3704" x2="70997" y2="7895"/>
                        <a14:foregroundMark x1="38792" y1="1559" x2="38792" y2="1559"/>
                        <a14:foregroundMark x1="39799" y1="877" x2="39799" y2="877"/>
                        <a14:foregroundMark x1="41629" y1="877" x2="41629" y2="877"/>
                        <a14:foregroundMark x1="41080" y1="1267" x2="41080" y2="1267"/>
                        <a14:foregroundMark x1="42909" y1="877" x2="42909" y2="877"/>
                        <a14:foregroundMark x1="43092" y1="877" x2="43092" y2="877"/>
                        <a14:foregroundMark x1="44099" y1="1072" x2="44099" y2="1072"/>
                        <a14:backgroundMark x1="26441" y1="1949" x2="26441" y2="1949"/>
                        <a14:backgroundMark x1="22324" y1="5068" x2="22324" y2="5068"/>
                        <a14:backgroundMark x1="23905" y1="3848" x2="25618" y2="2632"/>
                        <a14:backgroundMark x1="21638" y1="5458" x2="23066" y2="4444"/>
                        <a14:backgroundMark x1="20952" y1="5945" x2="21638" y2="5458"/>
                        <a14:backgroundMark x1="33669" y1="682" x2="33669" y2="682"/>
                        <a14:backgroundMark x1="34492" y1="390" x2="37523" y2="126"/>
                        <a14:backgroundMark x1="62465" y1="2582" x2="63861" y2="2827"/>
                        <a14:backgroundMark x1="61690" y1="2446" x2="62056" y2="2510"/>
                        <a14:backgroundMark x1="60196" y1="2184" x2="60784" y2="2287"/>
                        <a14:backgroundMark x1="33197" y1="1309" x2="30558" y2="1559"/>
                        <a14:backgroundMark x1="23403" y1="4917" x2="22873" y2="5166"/>
                        <a14:backgroundMark x1="30558" y1="1559" x2="28156" y2="2686"/>
                        <a14:backgroundMark x1="82731" y1="15927" x2="83166" y2="16179"/>
                        <a14:backgroundMark x1="93474" y1="31235" x2="97713" y2="37427"/>
                        <a14:backgroundMark x1="83166" y1="16179" x2="84349" y2="17907"/>
                        <a14:backgroundMark x1="97713" y1="37427" x2="99085" y2="42398"/>
                        <a14:backgroundMark x1="99396" y1="60526" x2="99268" y2="67544"/>
                        <a14:backgroundMark x1="99438" y1="58245" x2="99396" y2="60526"/>
                        <a14:backgroundMark x1="99726" y1="42398" x2="99638" y2="47225"/>
                        <a14:backgroundMark x1="99085" y1="66472" x2="99726" y2="65400"/>
                        <a14:backgroundMark x1="58463" y1="682" x2="58463" y2="682"/>
                        <a14:backgroundMark x1="58280" y1="1072" x2="55627" y2="0"/>
                        <a14:backgroundMark x1="57640" y1="1072" x2="52333" y2="0"/>
                        <a14:backgroundMark x1="50229" y1="390" x2="50229" y2="390"/>
                        <a14:backgroundMark x1="49863" y1="390" x2="46569" y2="0"/>
                        <a14:backgroundMark x1="37969" y1="195" x2="46752" y2="195"/>
                        <a14:backgroundMark x1="99726" y1="48343" x2="99909" y2="53996"/>
                        <a14:backgroundMark x1="99726" y1="58577" x2="99726" y2="58577"/>
                        <a14:backgroundMark x1="99726" y1="57310" x2="99909" y2="54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1636" y="1141239"/>
            <a:ext cx="5059914" cy="474974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5B8F825-5071-743B-5FE1-C74DCD69B7D6}"/>
              </a:ext>
            </a:extLst>
          </p:cNvPr>
          <p:cNvSpPr/>
          <p:nvPr/>
        </p:nvSpPr>
        <p:spPr>
          <a:xfrm>
            <a:off x="4491789" y="752475"/>
            <a:ext cx="29735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482099-08B8-0382-E234-E8929928C834}"/>
              </a:ext>
            </a:extLst>
          </p:cNvPr>
          <p:cNvSpPr/>
          <p:nvPr/>
        </p:nvSpPr>
        <p:spPr>
          <a:xfrm>
            <a:off x="204210" y="5527717"/>
            <a:ext cx="3508267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Leon Battista Alberti (1404-1472)</a:t>
            </a:r>
          </a:p>
        </p:txBody>
      </p:sp>
      <p:sp>
        <p:nvSpPr>
          <p:cNvPr id="6" name="Shape 397">
            <a:extLst>
              <a:ext uri="{FF2B5EF4-FFF2-40B4-BE49-F238E27FC236}">
                <a16:creationId xmlns:a16="http://schemas.microsoft.com/office/drawing/2014/main" id="{2C48F492-E6E2-583C-6101-EFF809A7C5F2}"/>
              </a:ext>
            </a:extLst>
          </p:cNvPr>
          <p:cNvSpPr/>
          <p:nvPr/>
        </p:nvSpPr>
        <p:spPr>
          <a:xfrm>
            <a:off x="171731" y="5539615"/>
            <a:ext cx="3540746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FFADFF8-3502-4A3F-4908-EBE33E0DED01}"/>
              </a:ext>
            </a:extLst>
          </p:cNvPr>
          <p:cNvSpPr/>
          <p:nvPr/>
        </p:nvSpPr>
        <p:spPr>
          <a:xfrm>
            <a:off x="4291475" y="2273072"/>
            <a:ext cx="2681616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Discos de cifras (1466)</a:t>
            </a:r>
          </a:p>
        </p:txBody>
      </p:sp>
      <p:sp>
        <p:nvSpPr>
          <p:cNvPr id="8" name="Shape 397">
            <a:extLst>
              <a:ext uri="{FF2B5EF4-FFF2-40B4-BE49-F238E27FC236}">
                <a16:creationId xmlns:a16="http://schemas.microsoft.com/office/drawing/2014/main" id="{DB7A07FB-F8FF-2595-6A44-DAE00C89E7A6}"/>
              </a:ext>
            </a:extLst>
          </p:cNvPr>
          <p:cNvSpPr/>
          <p:nvPr/>
        </p:nvSpPr>
        <p:spPr>
          <a:xfrm>
            <a:off x="4235276" y="2282549"/>
            <a:ext cx="2775124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CA90BEC-0B92-753F-9A80-6BEB13E61077}"/>
              </a:ext>
            </a:extLst>
          </p:cNvPr>
          <p:cNvSpPr/>
          <p:nvPr/>
        </p:nvSpPr>
        <p:spPr>
          <a:xfrm>
            <a:off x="3150981" y="4320528"/>
            <a:ext cx="5359065" cy="1264903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Primeira máquina criptográfica </a:t>
            </a:r>
            <a:r>
              <a:rPr lang="pt-BR" sz="28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polialfabética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Usada por V séculos.</a:t>
            </a:r>
          </a:p>
        </p:txBody>
      </p:sp>
      <p:sp>
        <p:nvSpPr>
          <p:cNvPr id="11" name="Shape 397">
            <a:extLst>
              <a:ext uri="{FF2B5EF4-FFF2-40B4-BE49-F238E27FC236}">
                <a16:creationId xmlns:a16="http://schemas.microsoft.com/office/drawing/2014/main" id="{C8EFA181-DB7A-060D-82A2-A62E78F99E87}"/>
              </a:ext>
            </a:extLst>
          </p:cNvPr>
          <p:cNvSpPr/>
          <p:nvPr/>
        </p:nvSpPr>
        <p:spPr>
          <a:xfrm flipH="1">
            <a:off x="2945064" y="4276928"/>
            <a:ext cx="5770901" cy="138290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0573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uiExpand="1" build="p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1A17550-345A-9262-0059-8C2CB6943B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56F38AD-4BC4-5EC6-5DDD-E7A4518BC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0" b="99189" l="3022" r="97253">
                        <a14:foregroundMark x1="52473" y1="8925" x2="52473" y2="8925"/>
                        <a14:foregroundMark x1="48626" y1="6085" x2="48626" y2="6085"/>
                        <a14:foregroundMark x1="35165" y1="8316" x2="35165" y2="8316"/>
                        <a14:foregroundMark x1="19780" y1="33469" x2="26374" y2="17039"/>
                        <a14:foregroundMark x1="26374" y1="17039" x2="35165" y2="8925"/>
                        <a14:foregroundMark x1="75000" y1="87627" x2="75000" y2="87627"/>
                        <a14:foregroundMark x1="74451" y1="80933" x2="91484" y2="91886"/>
                        <a14:foregroundMark x1="73901" y1="78702" x2="96154" y2="88641"/>
                        <a14:foregroundMark x1="96154" y1="88641" x2="96703" y2="90467"/>
                        <a14:foregroundMark x1="75824" y1="74645" x2="98626" y2="81542"/>
                        <a14:foregroundMark x1="98626" y1="81542" x2="97253" y2="95943"/>
                        <a14:foregroundMark x1="97253" y1="95943" x2="95330" y2="96552"/>
                        <a14:foregroundMark x1="75000" y1="79716" x2="83242" y2="98783"/>
                        <a14:foregroundMark x1="83242" y1="98783" x2="83791" y2="99189"/>
                        <a14:foregroundMark x1="18681" y1="76065" x2="17308" y2="86815"/>
                        <a14:foregroundMark x1="17308" y1="86815" x2="11538" y2="96146"/>
                        <a14:foregroundMark x1="3022" y1="78905" x2="3022" y2="97363"/>
                        <a14:foregroundMark x1="3022" y1="97363" x2="3297" y2="98174"/>
                        <a14:foregroundMark x1="51648" y1="91886" x2="57418" y2="94118"/>
                        <a14:foregroundMark x1="52473" y1="87627" x2="65385" y2="92495"/>
                        <a14:foregroundMark x1="65385" y1="7302" x2="65385" y2="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614" y="1221123"/>
            <a:ext cx="4242015" cy="574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B8F825-5071-743B-5FE1-C74DCD69B7D6}"/>
              </a:ext>
            </a:extLst>
          </p:cNvPr>
          <p:cNvSpPr/>
          <p:nvPr/>
        </p:nvSpPr>
        <p:spPr>
          <a:xfrm>
            <a:off x="4455089" y="752475"/>
            <a:ext cx="30102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94B2CE1-8B0B-F72A-EDB7-8254712DE0D0}"/>
              </a:ext>
            </a:extLst>
          </p:cNvPr>
          <p:cNvSpPr/>
          <p:nvPr/>
        </p:nvSpPr>
        <p:spPr>
          <a:xfrm>
            <a:off x="7010401" y="1285917"/>
            <a:ext cx="2503609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Lester S. Hill (1891-1961)</a:t>
            </a:r>
          </a:p>
        </p:txBody>
      </p:sp>
      <p:sp>
        <p:nvSpPr>
          <p:cNvPr id="15" name="Shape 397">
            <a:extLst>
              <a:ext uri="{FF2B5EF4-FFF2-40B4-BE49-F238E27FC236}">
                <a16:creationId xmlns:a16="http://schemas.microsoft.com/office/drawing/2014/main" id="{7657C507-6E73-7503-DD01-A37A71C48630}"/>
              </a:ext>
            </a:extLst>
          </p:cNvPr>
          <p:cNvSpPr/>
          <p:nvPr/>
        </p:nvSpPr>
        <p:spPr>
          <a:xfrm>
            <a:off x="7010400" y="1297815"/>
            <a:ext cx="2503609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B125532-4256-92D3-E9D7-83E7D698C82A}"/>
              </a:ext>
            </a:extLst>
          </p:cNvPr>
          <p:cNvSpPr/>
          <p:nvPr/>
        </p:nvSpPr>
        <p:spPr>
          <a:xfrm>
            <a:off x="95251" y="1367900"/>
            <a:ext cx="3749190" cy="628868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Cifra de Hill (1929)</a:t>
            </a: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F0D59E71-8B14-F694-8036-E3548A5E15A5}"/>
              </a:ext>
            </a:extLst>
          </p:cNvPr>
          <p:cNvSpPr/>
          <p:nvPr/>
        </p:nvSpPr>
        <p:spPr>
          <a:xfrm>
            <a:off x="95250" y="1379798"/>
            <a:ext cx="3749190" cy="62886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36A908A-A585-D7D5-8F0E-7C6416480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0571" y="2163479"/>
            <a:ext cx="11140944" cy="3180939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4E4EDE9D-DF3B-F669-A873-9E2C51DECD66}"/>
              </a:ext>
            </a:extLst>
          </p:cNvPr>
          <p:cNvSpPr/>
          <p:nvPr/>
        </p:nvSpPr>
        <p:spPr>
          <a:xfrm>
            <a:off x="2107135" y="4882261"/>
            <a:ext cx="4743116" cy="62886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erdana Pro Black" panose="020B0A04030504040204" pitchFamily="34" charset="0"/>
                <a:cs typeface="Vrinda" panose="020B0502040204020203" pitchFamily="34" charset="0"/>
              </a:rPr>
              <a:t>A  V I D A  É  B E L A !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84DCABD-183B-72E9-43BD-76895B099A65}"/>
              </a:ext>
            </a:extLst>
          </p:cNvPr>
          <p:cNvSpPr/>
          <p:nvPr/>
        </p:nvSpPr>
        <p:spPr>
          <a:xfrm>
            <a:off x="358404" y="5634626"/>
            <a:ext cx="8240578" cy="62886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erdana Pro Black" panose="020B0A04030504040204" pitchFamily="34" charset="0"/>
                <a:cs typeface="Vrinda" panose="020B0502040204020203" pitchFamily="34" charset="0"/>
              </a:rPr>
              <a:t>1  0 22 9  4  1  0  30  0  2  5  12  1  37</a:t>
            </a:r>
          </a:p>
        </p:txBody>
      </p:sp>
    </p:spTree>
    <p:extLst>
      <p:ext uri="{BB962C8B-B14F-4D97-AF65-F5344CB8AC3E}">
        <p14:creationId xmlns:p14="http://schemas.microsoft.com/office/powerpoint/2010/main" val="247985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1A17550-345A-9262-0059-8C2CB6943B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E9C402E-B882-66D7-1E05-83664432D204}"/>
                  </a:ext>
                </a:extLst>
              </p:cNvPr>
              <p:cNvSpPr/>
              <p:nvPr/>
            </p:nvSpPr>
            <p:spPr>
              <a:xfrm>
                <a:off x="190500" y="2957452"/>
                <a:ext cx="8612538" cy="11103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𝟏𝟓𝟑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𝟕𝟔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𝟖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𝟏𝟖𝟓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𝟐𝟏𝟒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𝟏𝟎𝟐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𝟏𝟎𝟎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𝟐𝟓𝟗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BR" sz="32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𝒎𝒐𝒅</m:t>
                      </m:r>
                      <m:r>
                        <a:rPr lang="pt-BR" sz="32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𝟒𝟎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7E9C402E-B882-66D7-1E05-83664432D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2957452"/>
                <a:ext cx="8612538" cy="111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E56F38AD-4BC4-5EC6-5DDD-E7A4518BC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0" b="99189" l="3022" r="97253">
                        <a14:foregroundMark x1="52473" y1="8925" x2="52473" y2="8925"/>
                        <a14:foregroundMark x1="48626" y1="6085" x2="48626" y2="6085"/>
                        <a14:foregroundMark x1="35165" y1="8316" x2="35165" y2="8316"/>
                        <a14:foregroundMark x1="19780" y1="33469" x2="26374" y2="17039"/>
                        <a14:foregroundMark x1="26374" y1="17039" x2="35165" y2="8925"/>
                        <a14:foregroundMark x1="75000" y1="87627" x2="75000" y2="87627"/>
                        <a14:foregroundMark x1="74451" y1="80933" x2="91484" y2="91886"/>
                        <a14:foregroundMark x1="73901" y1="78702" x2="96154" y2="88641"/>
                        <a14:foregroundMark x1="96154" y1="88641" x2="96703" y2="90467"/>
                        <a14:foregroundMark x1="75824" y1="74645" x2="98626" y2="81542"/>
                        <a14:foregroundMark x1="98626" y1="81542" x2="97253" y2="95943"/>
                        <a14:foregroundMark x1="97253" y1="95943" x2="95330" y2="96552"/>
                        <a14:foregroundMark x1="75000" y1="79716" x2="83242" y2="98783"/>
                        <a14:foregroundMark x1="83242" y1="98783" x2="83791" y2="99189"/>
                        <a14:foregroundMark x1="18681" y1="76065" x2="17308" y2="86815"/>
                        <a14:foregroundMark x1="17308" y1="86815" x2="11538" y2="96146"/>
                        <a14:foregroundMark x1="3022" y1="78905" x2="3022" y2="97363"/>
                        <a14:foregroundMark x1="3022" y1="97363" x2="3297" y2="98174"/>
                        <a14:foregroundMark x1="51648" y1="91886" x2="57418" y2="94118"/>
                        <a14:foregroundMark x1="52473" y1="87627" x2="65385" y2="92495"/>
                        <a14:foregroundMark x1="65385" y1="7302" x2="65385" y2="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614" y="1221123"/>
            <a:ext cx="4242015" cy="574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B8F825-5071-743B-5FE1-C74DCD69B7D6}"/>
              </a:ext>
            </a:extLst>
          </p:cNvPr>
          <p:cNvSpPr/>
          <p:nvPr/>
        </p:nvSpPr>
        <p:spPr>
          <a:xfrm>
            <a:off x="3716171" y="752475"/>
            <a:ext cx="360465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3F8B6119-FA82-82DC-FC24-0383991DBDE2}"/>
                  </a:ext>
                </a:extLst>
              </p:cNvPr>
              <p:cNvSpPr/>
              <p:nvPr/>
            </p:nvSpPr>
            <p:spPr>
              <a:xfrm>
                <a:off x="190500" y="1635445"/>
                <a:ext cx="5877624" cy="119613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𝟗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𝟑𝟕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3F8B6119-FA82-82DC-FC24-0383991DB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635445"/>
                <a:ext cx="5877624" cy="11961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36346E8-2C40-3D7D-80A9-8A8DBCE18503}"/>
                  </a:ext>
                </a:extLst>
              </p:cNvPr>
              <p:cNvSpPr/>
              <p:nvPr/>
            </p:nvSpPr>
            <p:spPr>
              <a:xfrm>
                <a:off x="6106524" y="1641907"/>
                <a:ext cx="1616613" cy="119613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36346E8-2C40-3D7D-80A9-8A8DBCE18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24" y="1641907"/>
                <a:ext cx="1616613" cy="11961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BA7331E6-599E-7C97-E707-77DB736AD7A6}"/>
              </a:ext>
            </a:extLst>
          </p:cNvPr>
          <p:cNvSpPr/>
          <p:nvPr/>
        </p:nvSpPr>
        <p:spPr>
          <a:xfrm>
            <a:off x="358404" y="5634626"/>
            <a:ext cx="8240578" cy="62886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erdana Pro Black" panose="020B0A04030504040204" pitchFamily="34" charset="0"/>
                <a:cs typeface="Vrinda" panose="020B0502040204020203" pitchFamily="34" charset="0"/>
              </a:rPr>
              <a:t>1  0 22 9  4  1  0  30  0  2  5  12  1  37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5758EEF-2CF8-E416-48A7-4B4C342DF65B}"/>
              </a:ext>
            </a:extLst>
          </p:cNvPr>
          <p:cNvSpPr/>
          <p:nvPr/>
        </p:nvSpPr>
        <p:spPr>
          <a:xfrm>
            <a:off x="2107135" y="4882261"/>
            <a:ext cx="4743116" cy="62886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erdana Pro Black" panose="020B0A04030504040204" pitchFamily="34" charset="0"/>
                <a:cs typeface="Vrinda" panose="020B0502040204020203" pitchFamily="34" charset="0"/>
              </a:rPr>
              <a:t>A  V I D A  É  B E L A !</a:t>
            </a:r>
          </a:p>
        </p:txBody>
      </p:sp>
    </p:spTree>
    <p:extLst>
      <p:ext uri="{BB962C8B-B14F-4D97-AF65-F5344CB8AC3E}">
        <p14:creationId xmlns:p14="http://schemas.microsoft.com/office/powerpoint/2010/main" val="127670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1A17550-345A-9262-0059-8C2CB6943B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495B74A9-D5D8-D0FB-ECC1-0DA0D7CE7458}"/>
                  </a:ext>
                </a:extLst>
              </p:cNvPr>
              <p:cNvSpPr/>
              <p:nvPr/>
            </p:nvSpPr>
            <p:spPr>
              <a:xfrm>
                <a:off x="190500" y="2957452"/>
                <a:ext cx="8612538" cy="11103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𝟏𝟓𝟑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𝟕𝟔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𝟖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𝟏𝟖𝟓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𝟐𝟏𝟒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𝟏𝟎𝟐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𝟏𝟎𝟎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𝟐𝟓𝟗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BR" sz="32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𝒎𝒐𝒅</m:t>
                      </m:r>
                      <m:r>
                        <a:rPr lang="pt-BR" sz="32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Vrinda" panose="020B0502040204020203" pitchFamily="34" charset="0"/>
                        </a:rPr>
                        <m:t>𝟒𝟎</m:t>
                      </m:r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495B74A9-D5D8-D0FB-ECC1-0DA0D7CE7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2957452"/>
                <a:ext cx="8612538" cy="111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E56F38AD-4BC4-5EC6-5DDD-E7A4518BC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0" b="99189" l="3022" r="97253">
                        <a14:foregroundMark x1="52473" y1="8925" x2="52473" y2="8925"/>
                        <a14:foregroundMark x1="48626" y1="6085" x2="48626" y2="6085"/>
                        <a14:foregroundMark x1="35165" y1="8316" x2="35165" y2="8316"/>
                        <a14:foregroundMark x1="19780" y1="33469" x2="26374" y2="17039"/>
                        <a14:foregroundMark x1="26374" y1="17039" x2="35165" y2="8925"/>
                        <a14:foregroundMark x1="75000" y1="87627" x2="75000" y2="87627"/>
                        <a14:foregroundMark x1="74451" y1="80933" x2="91484" y2="91886"/>
                        <a14:foregroundMark x1="73901" y1="78702" x2="96154" y2="88641"/>
                        <a14:foregroundMark x1="96154" y1="88641" x2="96703" y2="90467"/>
                        <a14:foregroundMark x1="75824" y1="74645" x2="98626" y2="81542"/>
                        <a14:foregroundMark x1="98626" y1="81542" x2="97253" y2="95943"/>
                        <a14:foregroundMark x1="97253" y1="95943" x2="95330" y2="96552"/>
                        <a14:foregroundMark x1="75000" y1="79716" x2="83242" y2="98783"/>
                        <a14:foregroundMark x1="83242" y1="98783" x2="83791" y2="99189"/>
                        <a14:foregroundMark x1="18681" y1="76065" x2="17308" y2="86815"/>
                        <a14:foregroundMark x1="17308" y1="86815" x2="11538" y2="96146"/>
                        <a14:foregroundMark x1="3022" y1="78905" x2="3022" y2="97363"/>
                        <a14:foregroundMark x1="3022" y1="97363" x2="3297" y2="98174"/>
                        <a14:foregroundMark x1="51648" y1="91886" x2="57418" y2="94118"/>
                        <a14:foregroundMark x1="52473" y1="87627" x2="65385" y2="92495"/>
                        <a14:foregroundMark x1="65385" y1="7302" x2="65385" y2="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614" y="1221123"/>
            <a:ext cx="4242015" cy="574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B8F825-5071-743B-5FE1-C74DCD69B7D6}"/>
              </a:ext>
            </a:extLst>
          </p:cNvPr>
          <p:cNvSpPr/>
          <p:nvPr/>
        </p:nvSpPr>
        <p:spPr>
          <a:xfrm>
            <a:off x="3716171" y="752475"/>
            <a:ext cx="360465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3F8B6119-FA82-82DC-FC24-0383991DBDE2}"/>
                  </a:ext>
                </a:extLst>
              </p:cNvPr>
              <p:cNvSpPr/>
              <p:nvPr/>
            </p:nvSpPr>
            <p:spPr>
              <a:xfrm>
                <a:off x="190500" y="1635445"/>
                <a:ext cx="5877624" cy="119613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𝟗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𝟑𝟕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3F8B6119-FA82-82DC-FC24-0383991DB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635445"/>
                <a:ext cx="5877624" cy="11961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36346E8-2C40-3D7D-80A9-8A8DBCE18503}"/>
                  </a:ext>
                </a:extLst>
              </p:cNvPr>
              <p:cNvSpPr/>
              <p:nvPr/>
            </p:nvSpPr>
            <p:spPr>
              <a:xfrm>
                <a:off x="6106524" y="1641907"/>
                <a:ext cx="1616613" cy="119613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𝟒</m:t>
                                </m:r>
                              </m:e>
                              <m:e>
                                <m:r>
                                  <a:rPr lang="pt-BR" sz="3200" b="1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𝟕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36346E8-2C40-3D7D-80A9-8A8DBCE18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24" y="1641907"/>
                <a:ext cx="1616613" cy="11961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DC67800C-7A83-6BD5-EE43-7A81E316E426}"/>
                  </a:ext>
                </a:extLst>
              </p:cNvPr>
              <p:cNvSpPr/>
              <p:nvPr/>
            </p:nvSpPr>
            <p:spPr>
              <a:xfrm>
                <a:off x="190500" y="4193663"/>
                <a:ext cx="7532637" cy="111033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4588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32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Vrinda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7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2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Vrinda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𝟑𝟑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</m:t>
                                </m:r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𝟔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</m:t>
                                </m:r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𝟖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</m:t>
                                </m:r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𝟓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𝟏𝟒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𝟐𝟐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𝟑𝟏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𝟐𝟎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𝟏𝟏</m:t>
                                </m:r>
                              </m:e>
                              <m:e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𝟏</m:t>
                                </m:r>
                                <m:r>
                                  <a:rPr lang="pt-BR" sz="32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Vrinda" panose="020B0502040204020203" pitchFamily="34" charset="0"/>
                                  </a:rPr>
                                  <m:t>𝟗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2800" b="1" dirty="0">
                  <a:solidFill>
                    <a:schemeClr val="bg1"/>
                  </a:solidFill>
                  <a:latin typeface="Verdana Pro Black" panose="020B0A04030504040204" pitchFamily="34" charset="0"/>
                  <a:cs typeface="Vrinda" panose="020B0502040204020203" pitchFamily="34" charset="0"/>
                </a:endParaRPr>
              </a:p>
            </p:txBody>
          </p:sp>
        </mc:Choice>
        <mc:Fallback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DC67800C-7A83-6BD5-EE43-7A81E316E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4193663"/>
                <a:ext cx="7532637" cy="11103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BBF5B105-B3EC-977A-AB69-2BD29B200C4D}"/>
              </a:ext>
            </a:extLst>
          </p:cNvPr>
          <p:cNvSpPr/>
          <p:nvPr/>
        </p:nvSpPr>
        <p:spPr>
          <a:xfrm>
            <a:off x="190499" y="5463426"/>
            <a:ext cx="7532637" cy="75198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effectLst/>
                <a:latin typeface="Verdana Pro Black" panose="020B0A04030504040204" pitchFamily="34" charset="0"/>
                <a:ea typeface="Arial" panose="020B0604020202020204" pitchFamily="34" charset="0"/>
              </a:rPr>
              <a:t>Ó ? L Í H Y N V Ê T K S</a:t>
            </a:r>
            <a:endParaRPr lang="pt-BR" sz="2800" b="1" dirty="0">
              <a:solidFill>
                <a:schemeClr val="bg1"/>
              </a:solidFill>
              <a:latin typeface="Verdana Pro Black" panose="020B0A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6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4" grpId="0" animBg="1"/>
      <p:bldP spid="4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1A17550-345A-9262-0059-8C2CB6943B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56F38AD-4BC4-5EC6-5DDD-E7A4518BC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0" b="99189" l="3022" r="97253">
                        <a14:foregroundMark x1="52473" y1="8925" x2="52473" y2="8925"/>
                        <a14:foregroundMark x1="48626" y1="6085" x2="48626" y2="6085"/>
                        <a14:foregroundMark x1="35165" y1="8316" x2="35165" y2="8316"/>
                        <a14:foregroundMark x1="19780" y1="33469" x2="26374" y2="17039"/>
                        <a14:foregroundMark x1="26374" y1="17039" x2="35165" y2="8925"/>
                        <a14:foregroundMark x1="75000" y1="87627" x2="75000" y2="87627"/>
                        <a14:foregroundMark x1="74451" y1="80933" x2="91484" y2="91886"/>
                        <a14:foregroundMark x1="73901" y1="78702" x2="96154" y2="88641"/>
                        <a14:foregroundMark x1="96154" y1="88641" x2="96703" y2="90467"/>
                        <a14:foregroundMark x1="75824" y1="74645" x2="98626" y2="81542"/>
                        <a14:foregroundMark x1="98626" y1="81542" x2="97253" y2="95943"/>
                        <a14:foregroundMark x1="97253" y1="95943" x2="95330" y2="96552"/>
                        <a14:foregroundMark x1="75000" y1="79716" x2="83242" y2="98783"/>
                        <a14:foregroundMark x1="83242" y1="98783" x2="83791" y2="99189"/>
                        <a14:foregroundMark x1="18681" y1="76065" x2="17308" y2="86815"/>
                        <a14:foregroundMark x1="17308" y1="86815" x2="11538" y2="96146"/>
                        <a14:foregroundMark x1="3022" y1="78905" x2="3022" y2="97363"/>
                        <a14:foregroundMark x1="3022" y1="97363" x2="3297" y2="98174"/>
                        <a14:foregroundMark x1="51648" y1="91886" x2="57418" y2="94118"/>
                        <a14:foregroundMark x1="52473" y1="87627" x2="65385" y2="92495"/>
                        <a14:foregroundMark x1="65385" y1="7302" x2="65385" y2="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614" y="1221123"/>
            <a:ext cx="4242015" cy="574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5B8F825-5071-743B-5FE1-C74DCD69B7D6}"/>
              </a:ext>
            </a:extLst>
          </p:cNvPr>
          <p:cNvSpPr/>
          <p:nvPr/>
        </p:nvSpPr>
        <p:spPr>
          <a:xfrm>
            <a:off x="3716171" y="752475"/>
            <a:ext cx="360465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BF5B105-B3EC-977A-AB69-2BD29B200C4D}"/>
              </a:ext>
            </a:extLst>
          </p:cNvPr>
          <p:cNvSpPr/>
          <p:nvPr/>
        </p:nvSpPr>
        <p:spPr>
          <a:xfrm>
            <a:off x="190499" y="5463426"/>
            <a:ext cx="7532637" cy="751988"/>
          </a:xfrm>
          <a:prstGeom prst="rect">
            <a:avLst/>
          </a:prstGeom>
          <a:solidFill>
            <a:schemeClr val="accent6">
              <a:lumMod val="20000"/>
              <a:lumOff val="80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effectLst/>
                <a:latin typeface="Verdana Pro Black" panose="020B0A04030504040204" pitchFamily="34" charset="0"/>
                <a:ea typeface="Arial" panose="020B0604020202020204" pitchFamily="34" charset="0"/>
              </a:rPr>
              <a:t>Ó ? L Í H Y N V Ê T K S</a:t>
            </a:r>
            <a:endParaRPr lang="pt-BR" sz="2800" b="1" dirty="0">
              <a:solidFill>
                <a:schemeClr val="bg1"/>
              </a:solidFill>
              <a:latin typeface="Verdana Pro Black" panose="020B0A04030504040204" pitchFamily="34" charset="0"/>
              <a:cs typeface="Vrinda" panose="020B0502040204020203" pitchFamily="34" charset="0"/>
            </a:endParaRPr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50ABF249-4441-83DF-C0CA-430ABE5A3A67}"/>
              </a:ext>
            </a:extLst>
          </p:cNvPr>
          <p:cNvSpPr/>
          <p:nvPr/>
        </p:nvSpPr>
        <p:spPr>
          <a:xfrm>
            <a:off x="881960" y="1622544"/>
            <a:ext cx="5332860" cy="2809971"/>
          </a:xfrm>
          <a:custGeom>
            <a:avLst/>
            <a:gdLst>
              <a:gd name="connsiteX0" fmla="*/ 8168768 w 5332860"/>
              <a:gd name="connsiteY0" fmla="*/ 3175380 h 2809971"/>
              <a:gd name="connsiteX1" fmla="*/ 7628632 w 5332860"/>
              <a:gd name="connsiteY1" fmla="*/ 3049604 h 2809971"/>
              <a:gd name="connsiteX2" fmla="*/ 7088495 w 5332860"/>
              <a:gd name="connsiteY2" fmla="*/ 2923828 h 2809971"/>
              <a:gd name="connsiteX3" fmla="*/ 6513023 w 5332860"/>
              <a:gd name="connsiteY3" fmla="*/ 2789823 h 2809971"/>
              <a:gd name="connsiteX4" fmla="*/ 5937551 w 5332860"/>
              <a:gd name="connsiteY4" fmla="*/ 2655818 h 2809971"/>
              <a:gd name="connsiteX5" fmla="*/ 5362078 w 5332860"/>
              <a:gd name="connsiteY5" fmla="*/ 2521814 h 2809971"/>
              <a:gd name="connsiteX6" fmla="*/ 4635166 w 5332860"/>
              <a:gd name="connsiteY6" fmla="*/ 2352545 h 2809971"/>
              <a:gd name="connsiteX7" fmla="*/ 2109901 w 5332860"/>
              <a:gd name="connsiteY7" fmla="*/ 2779028 h 2809971"/>
              <a:gd name="connsiteX8" fmla="*/ 411629 w 5332860"/>
              <a:gd name="connsiteY8" fmla="*/ 655036 h 2809971"/>
              <a:gd name="connsiteX9" fmla="*/ 3032694 w 5332860"/>
              <a:gd name="connsiteY9" fmla="*/ 13317 h 2809971"/>
              <a:gd name="connsiteX10" fmla="*/ 5165470 w 5332860"/>
              <a:gd name="connsiteY10" fmla="*/ 1894946 h 2809971"/>
              <a:gd name="connsiteX11" fmla="*/ 5726086 w 5332860"/>
              <a:gd name="connsiteY11" fmla="*/ 2133960 h 2809971"/>
              <a:gd name="connsiteX12" fmla="*/ 6166569 w 5332860"/>
              <a:gd name="connsiteY12" fmla="*/ 2321757 h 2809971"/>
              <a:gd name="connsiteX13" fmla="*/ 6727185 w 5332860"/>
              <a:gd name="connsiteY13" fmla="*/ 2560772 h 2809971"/>
              <a:gd name="connsiteX14" fmla="*/ 7167669 w 5332860"/>
              <a:gd name="connsiteY14" fmla="*/ 2748569 h 2809971"/>
              <a:gd name="connsiteX15" fmla="*/ 7638185 w 5332860"/>
              <a:gd name="connsiteY15" fmla="*/ 2949170 h 2809971"/>
              <a:gd name="connsiteX16" fmla="*/ 8168768 w 5332860"/>
              <a:gd name="connsiteY16" fmla="*/ 3175380 h 280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2860" h="2809971" fill="none" extrusionOk="0">
                <a:moveTo>
                  <a:pt x="8168768" y="3175380"/>
                </a:moveTo>
                <a:cubicBezTo>
                  <a:pt x="7996691" y="3162456"/>
                  <a:pt x="7858942" y="3038885"/>
                  <a:pt x="7628632" y="3049604"/>
                </a:cubicBezTo>
                <a:cubicBezTo>
                  <a:pt x="7398322" y="3060323"/>
                  <a:pt x="7237513" y="2913940"/>
                  <a:pt x="7088495" y="2923828"/>
                </a:cubicBezTo>
                <a:cubicBezTo>
                  <a:pt x="6939477" y="2933716"/>
                  <a:pt x="6665682" y="2799009"/>
                  <a:pt x="6513023" y="2789823"/>
                </a:cubicBezTo>
                <a:cubicBezTo>
                  <a:pt x="6360364" y="2780637"/>
                  <a:pt x="6142750" y="2647626"/>
                  <a:pt x="5937551" y="2655818"/>
                </a:cubicBezTo>
                <a:cubicBezTo>
                  <a:pt x="5732352" y="2664010"/>
                  <a:pt x="5532545" y="2557651"/>
                  <a:pt x="5362078" y="2521814"/>
                </a:cubicBezTo>
                <a:cubicBezTo>
                  <a:pt x="5191611" y="2485977"/>
                  <a:pt x="4943956" y="2347719"/>
                  <a:pt x="4635166" y="2352545"/>
                </a:cubicBezTo>
                <a:cubicBezTo>
                  <a:pt x="4097507" y="2679123"/>
                  <a:pt x="3116882" y="2919929"/>
                  <a:pt x="2109901" y="2779028"/>
                </a:cubicBezTo>
                <a:cubicBezTo>
                  <a:pt x="215736" y="2807005"/>
                  <a:pt x="-701413" y="1477248"/>
                  <a:pt x="411629" y="655036"/>
                </a:cubicBezTo>
                <a:cubicBezTo>
                  <a:pt x="963458" y="215821"/>
                  <a:pt x="2173278" y="-114573"/>
                  <a:pt x="3032694" y="13317"/>
                </a:cubicBezTo>
                <a:cubicBezTo>
                  <a:pt x="4435182" y="214633"/>
                  <a:pt x="5608651" y="1070473"/>
                  <a:pt x="5165470" y="1894946"/>
                </a:cubicBezTo>
                <a:cubicBezTo>
                  <a:pt x="5437145" y="1987150"/>
                  <a:pt x="5519213" y="2124791"/>
                  <a:pt x="5726086" y="2133960"/>
                </a:cubicBezTo>
                <a:cubicBezTo>
                  <a:pt x="5932959" y="2143130"/>
                  <a:pt x="6056053" y="2280412"/>
                  <a:pt x="6166569" y="2321757"/>
                </a:cubicBezTo>
                <a:cubicBezTo>
                  <a:pt x="6277085" y="2363102"/>
                  <a:pt x="6511823" y="2481780"/>
                  <a:pt x="6727185" y="2560772"/>
                </a:cubicBezTo>
                <a:cubicBezTo>
                  <a:pt x="6942547" y="2639764"/>
                  <a:pt x="7023327" y="2695495"/>
                  <a:pt x="7167669" y="2748569"/>
                </a:cubicBezTo>
                <a:cubicBezTo>
                  <a:pt x="7312011" y="2801643"/>
                  <a:pt x="7473175" y="2899180"/>
                  <a:pt x="7638185" y="2949170"/>
                </a:cubicBezTo>
                <a:cubicBezTo>
                  <a:pt x="7803195" y="2999160"/>
                  <a:pt x="7986502" y="3148051"/>
                  <a:pt x="8168768" y="3175380"/>
                </a:cubicBezTo>
                <a:close/>
              </a:path>
              <a:path w="5332860" h="2809971" stroke="0" extrusionOk="0">
                <a:moveTo>
                  <a:pt x="8168768" y="3175380"/>
                </a:moveTo>
                <a:cubicBezTo>
                  <a:pt x="8076230" y="3165081"/>
                  <a:pt x="7928005" y="3093318"/>
                  <a:pt x="7734640" y="3074289"/>
                </a:cubicBezTo>
                <a:cubicBezTo>
                  <a:pt x="7541275" y="3055260"/>
                  <a:pt x="7454197" y="2943412"/>
                  <a:pt x="7194503" y="2948513"/>
                </a:cubicBezTo>
                <a:cubicBezTo>
                  <a:pt x="6934809" y="2953613"/>
                  <a:pt x="6892823" y="2813219"/>
                  <a:pt x="6619031" y="2814508"/>
                </a:cubicBezTo>
                <a:cubicBezTo>
                  <a:pt x="6345239" y="2815797"/>
                  <a:pt x="6339994" y="2744730"/>
                  <a:pt x="6078895" y="2688732"/>
                </a:cubicBezTo>
                <a:cubicBezTo>
                  <a:pt x="5817796" y="2632734"/>
                  <a:pt x="5872067" y="2599983"/>
                  <a:pt x="5680103" y="2595869"/>
                </a:cubicBezTo>
                <a:cubicBezTo>
                  <a:pt x="5488139" y="2591755"/>
                  <a:pt x="5290544" y="2464760"/>
                  <a:pt x="5175302" y="2478321"/>
                </a:cubicBezTo>
                <a:cubicBezTo>
                  <a:pt x="5060060" y="2491882"/>
                  <a:pt x="4812374" y="2364756"/>
                  <a:pt x="4635166" y="2352545"/>
                </a:cubicBezTo>
                <a:cubicBezTo>
                  <a:pt x="4054203" y="2758098"/>
                  <a:pt x="3031798" y="3035047"/>
                  <a:pt x="2109901" y="2779028"/>
                </a:cubicBezTo>
                <a:cubicBezTo>
                  <a:pt x="212527" y="2586327"/>
                  <a:pt x="-649434" y="1734246"/>
                  <a:pt x="411629" y="655036"/>
                </a:cubicBezTo>
                <a:cubicBezTo>
                  <a:pt x="876148" y="473042"/>
                  <a:pt x="2033221" y="16848"/>
                  <a:pt x="3032694" y="13317"/>
                </a:cubicBezTo>
                <a:cubicBezTo>
                  <a:pt x="4665071" y="280753"/>
                  <a:pt x="5623496" y="1305839"/>
                  <a:pt x="5165470" y="1894946"/>
                </a:cubicBezTo>
                <a:cubicBezTo>
                  <a:pt x="5341222" y="1965941"/>
                  <a:pt x="5480380" y="2059622"/>
                  <a:pt x="5575921" y="2069939"/>
                </a:cubicBezTo>
                <a:cubicBezTo>
                  <a:pt x="5671462" y="2080256"/>
                  <a:pt x="5987273" y="2264154"/>
                  <a:pt x="6136536" y="2308953"/>
                </a:cubicBezTo>
                <a:cubicBezTo>
                  <a:pt x="6285799" y="2353752"/>
                  <a:pt x="6388853" y="2457657"/>
                  <a:pt x="6607053" y="2509554"/>
                </a:cubicBezTo>
                <a:cubicBezTo>
                  <a:pt x="6825253" y="2561451"/>
                  <a:pt x="6891723" y="2649505"/>
                  <a:pt x="7107603" y="2722960"/>
                </a:cubicBezTo>
                <a:cubicBezTo>
                  <a:pt x="7323483" y="2796415"/>
                  <a:pt x="7444704" y="2924643"/>
                  <a:pt x="7638185" y="2949170"/>
                </a:cubicBezTo>
                <a:cubicBezTo>
                  <a:pt x="7831666" y="2973697"/>
                  <a:pt x="8049280" y="3150636"/>
                  <a:pt x="8168768" y="3175380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103178"/>
                      <a:gd name="adj2" fmla="val 6300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873AE41C-84E7-CDD2-25EE-F4DFDAF1FA1C}"/>
              </a:ext>
            </a:extLst>
          </p:cNvPr>
          <p:cNvSpPr txBox="1">
            <a:spLocks/>
          </p:cNvSpPr>
          <p:nvPr/>
        </p:nvSpPr>
        <p:spPr>
          <a:xfrm>
            <a:off x="1099525" y="2215625"/>
            <a:ext cx="4733654" cy="2216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Como </a:t>
            </a:r>
            <a:r>
              <a:rPr lang="pt-BR" sz="5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decodificar</a:t>
            </a:r>
            <a:r>
              <a:rPr lang="pt-BR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88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1187D4D-DE69-5B09-C449-729D631DF5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53613A2-10D1-1FE9-A6A6-8037984F4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281" y="1181100"/>
            <a:ext cx="4671469" cy="562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8DA717-2AA1-AA86-28E0-B5576B891E06}"/>
              </a:ext>
            </a:extLst>
          </p:cNvPr>
          <p:cNvSpPr/>
          <p:nvPr/>
        </p:nvSpPr>
        <p:spPr>
          <a:xfrm>
            <a:off x="4491789" y="752475"/>
            <a:ext cx="29735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271502-AFBB-E38C-7749-AA8A7CA26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9451" y="1219592"/>
            <a:ext cx="7015909" cy="526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521D8B8-1721-A9B5-2E9B-ADFD842F9692}"/>
              </a:ext>
            </a:extLst>
          </p:cNvPr>
          <p:cNvSpPr/>
          <p:nvPr/>
        </p:nvSpPr>
        <p:spPr>
          <a:xfrm>
            <a:off x="8725547" y="1369445"/>
            <a:ext cx="3371204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Arthur Scherbius (1878-1929)</a:t>
            </a:r>
          </a:p>
        </p:txBody>
      </p:sp>
      <p:sp>
        <p:nvSpPr>
          <p:cNvPr id="7" name="Shape 397">
            <a:extLst>
              <a:ext uri="{FF2B5EF4-FFF2-40B4-BE49-F238E27FC236}">
                <a16:creationId xmlns:a16="http://schemas.microsoft.com/office/drawing/2014/main" id="{836A8AC8-9C7D-B7AE-59E1-86B6018653B3}"/>
              </a:ext>
            </a:extLst>
          </p:cNvPr>
          <p:cNvSpPr/>
          <p:nvPr/>
        </p:nvSpPr>
        <p:spPr>
          <a:xfrm>
            <a:off x="8725546" y="1381343"/>
            <a:ext cx="3371203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060A962-1333-A09A-9DAF-74A9DD4DA854}"/>
              </a:ext>
            </a:extLst>
          </p:cNvPr>
          <p:cNvSpPr/>
          <p:nvPr/>
        </p:nvSpPr>
        <p:spPr>
          <a:xfrm>
            <a:off x="4491789" y="1407937"/>
            <a:ext cx="2932980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ENIGMA (1920)</a:t>
            </a:r>
          </a:p>
        </p:txBody>
      </p:sp>
      <p:sp>
        <p:nvSpPr>
          <p:cNvPr id="10" name="Shape 397">
            <a:extLst>
              <a:ext uri="{FF2B5EF4-FFF2-40B4-BE49-F238E27FC236}">
                <a16:creationId xmlns:a16="http://schemas.microsoft.com/office/drawing/2014/main" id="{22B86BDC-B655-B9CD-F41E-240E7455EC4D}"/>
              </a:ext>
            </a:extLst>
          </p:cNvPr>
          <p:cNvSpPr/>
          <p:nvPr/>
        </p:nvSpPr>
        <p:spPr>
          <a:xfrm>
            <a:off x="4451196" y="1419835"/>
            <a:ext cx="2973571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67741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>
            <a:extLst>
              <a:ext uri="{FF2B5EF4-FFF2-40B4-BE49-F238E27FC236}">
                <a16:creationId xmlns:a16="http://schemas.microsoft.com/office/drawing/2014/main" id="{F7D96222-C3A0-0BDE-1367-A1A7789DAC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8DA717-2AA1-AA86-28E0-B5576B891E06}"/>
              </a:ext>
            </a:extLst>
          </p:cNvPr>
          <p:cNvSpPr/>
          <p:nvPr/>
        </p:nvSpPr>
        <p:spPr>
          <a:xfrm>
            <a:off x="4491789" y="752475"/>
            <a:ext cx="29735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F0A5B7-A10B-DD09-90B1-5D139DE60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488" y="0"/>
            <a:ext cx="7599327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2C0902-C47B-C000-8F53-AA7F1B0D1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41057">
            <a:off x="5107861" y="5852134"/>
            <a:ext cx="1081571" cy="10815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E08DA89-1D7D-B418-E46D-DA6307B1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1" b="89778" l="9778" r="89778">
                        <a14:foregroundMark x1="52444" y1="7111" x2="52444" y2="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184" y="2495227"/>
            <a:ext cx="1376287" cy="805912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C0AC797-33B0-1821-B459-D790B117CC3C}"/>
              </a:ext>
            </a:extLst>
          </p:cNvPr>
          <p:cNvCxnSpPr/>
          <p:nvPr/>
        </p:nvCxnSpPr>
        <p:spPr>
          <a:xfrm>
            <a:off x="5842861" y="3936570"/>
            <a:ext cx="3709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247858E-B92B-56C7-ACE3-DBCBA3DCB407}"/>
              </a:ext>
            </a:extLst>
          </p:cNvPr>
          <p:cNvCxnSpPr>
            <a:cxnSpLocks/>
          </p:cNvCxnSpPr>
          <p:nvPr/>
        </p:nvCxnSpPr>
        <p:spPr>
          <a:xfrm>
            <a:off x="6213849" y="3898470"/>
            <a:ext cx="0" cy="17358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D25728D-4EB3-FB83-70E1-AEF264A9B820}"/>
              </a:ext>
            </a:extLst>
          </p:cNvPr>
          <p:cNvCxnSpPr>
            <a:cxnSpLocks/>
          </p:cNvCxnSpPr>
          <p:nvPr/>
        </p:nvCxnSpPr>
        <p:spPr>
          <a:xfrm flipV="1">
            <a:off x="4905375" y="5627500"/>
            <a:ext cx="1346574" cy="67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2BEC84E-CF2D-879C-3F45-55D92197D443}"/>
              </a:ext>
            </a:extLst>
          </p:cNvPr>
          <p:cNvCxnSpPr>
            <a:cxnSpLocks/>
          </p:cNvCxnSpPr>
          <p:nvPr/>
        </p:nvCxnSpPr>
        <p:spPr>
          <a:xfrm flipH="1">
            <a:off x="4940674" y="4766375"/>
            <a:ext cx="34551" cy="906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8A6298E-35A0-A340-E635-3D47040A440E}"/>
              </a:ext>
            </a:extLst>
          </p:cNvPr>
          <p:cNvCxnSpPr>
            <a:cxnSpLocks/>
          </p:cNvCxnSpPr>
          <p:nvPr/>
        </p:nvCxnSpPr>
        <p:spPr>
          <a:xfrm flipV="1">
            <a:off x="4940674" y="4727468"/>
            <a:ext cx="6336926" cy="48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E412000-185C-4DEB-57E2-166E79C6416B}"/>
              </a:ext>
            </a:extLst>
          </p:cNvPr>
          <p:cNvCxnSpPr>
            <a:cxnSpLocks/>
          </p:cNvCxnSpPr>
          <p:nvPr/>
        </p:nvCxnSpPr>
        <p:spPr>
          <a:xfrm>
            <a:off x="11207750" y="1035050"/>
            <a:ext cx="107870" cy="37313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AA83D3C-1C87-44B8-D1AF-7AAF2AA8E67B}"/>
              </a:ext>
            </a:extLst>
          </p:cNvPr>
          <p:cNvCxnSpPr>
            <a:cxnSpLocks/>
          </p:cNvCxnSpPr>
          <p:nvPr/>
        </p:nvCxnSpPr>
        <p:spPr>
          <a:xfrm flipV="1">
            <a:off x="9779347" y="1035050"/>
            <a:ext cx="1459161" cy="24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8EEB3DBD-0AB1-8109-691C-69759BEA9E81}"/>
              </a:ext>
            </a:extLst>
          </p:cNvPr>
          <p:cNvSpPr/>
          <p:nvPr/>
        </p:nvSpPr>
        <p:spPr>
          <a:xfrm>
            <a:off x="8905875" y="1274373"/>
            <a:ext cx="393726" cy="257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6A406D94-2BEB-64DE-5CA6-60504AC396D8}"/>
              </a:ext>
            </a:extLst>
          </p:cNvPr>
          <p:cNvSpPr/>
          <p:nvPr/>
        </p:nvSpPr>
        <p:spPr>
          <a:xfrm>
            <a:off x="7988754" y="1312255"/>
            <a:ext cx="393726" cy="257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14D6BC0-D0E3-9D6D-DC9D-4C227027AA9F}"/>
              </a:ext>
            </a:extLst>
          </p:cNvPr>
          <p:cNvSpPr/>
          <p:nvPr/>
        </p:nvSpPr>
        <p:spPr>
          <a:xfrm>
            <a:off x="7071633" y="1350137"/>
            <a:ext cx="393726" cy="257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4DFBC551-1D97-23DE-0A35-65571D738072}"/>
              </a:ext>
            </a:extLst>
          </p:cNvPr>
          <p:cNvCxnSpPr>
            <a:cxnSpLocks/>
          </p:cNvCxnSpPr>
          <p:nvPr/>
        </p:nvCxnSpPr>
        <p:spPr>
          <a:xfrm>
            <a:off x="6096000" y="1150439"/>
            <a:ext cx="4385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3A1AB379-C8BB-3DD4-8E13-BF97F2826A2D}"/>
              </a:ext>
            </a:extLst>
          </p:cNvPr>
          <p:cNvCxnSpPr>
            <a:cxnSpLocks/>
          </p:cNvCxnSpPr>
          <p:nvPr/>
        </p:nvCxnSpPr>
        <p:spPr>
          <a:xfrm flipV="1">
            <a:off x="6096000" y="364036"/>
            <a:ext cx="0" cy="8265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C4CB646C-13F3-63FB-C453-8F0148CCDB17}"/>
              </a:ext>
            </a:extLst>
          </p:cNvPr>
          <p:cNvCxnSpPr>
            <a:cxnSpLocks/>
          </p:cNvCxnSpPr>
          <p:nvPr/>
        </p:nvCxnSpPr>
        <p:spPr>
          <a:xfrm>
            <a:off x="6061449" y="371475"/>
            <a:ext cx="4385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e 35">
            <a:extLst>
              <a:ext uri="{FF2B5EF4-FFF2-40B4-BE49-F238E27FC236}">
                <a16:creationId xmlns:a16="http://schemas.microsoft.com/office/drawing/2014/main" id="{557B65FC-62F0-B143-1E90-88312CBE0BD0}"/>
              </a:ext>
            </a:extLst>
          </p:cNvPr>
          <p:cNvSpPr/>
          <p:nvPr/>
        </p:nvSpPr>
        <p:spPr>
          <a:xfrm>
            <a:off x="6994589" y="1222365"/>
            <a:ext cx="547816" cy="5127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1BCCB0F4-2908-3006-FE9F-667F270C5797}"/>
              </a:ext>
            </a:extLst>
          </p:cNvPr>
          <p:cNvSpPr/>
          <p:nvPr/>
        </p:nvSpPr>
        <p:spPr>
          <a:xfrm>
            <a:off x="7903818" y="1190625"/>
            <a:ext cx="547816" cy="5127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FEE3E64-D4EE-2C4A-A687-AFDE93B9EDAD}"/>
              </a:ext>
            </a:extLst>
          </p:cNvPr>
          <p:cNvSpPr/>
          <p:nvPr/>
        </p:nvSpPr>
        <p:spPr>
          <a:xfrm>
            <a:off x="8830781" y="1155456"/>
            <a:ext cx="547816" cy="5127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3912E7F8-1529-E65E-01BF-13504DB62E0B}"/>
              </a:ext>
            </a:extLst>
          </p:cNvPr>
          <p:cNvCxnSpPr>
            <a:cxnSpLocks/>
          </p:cNvCxnSpPr>
          <p:nvPr/>
        </p:nvCxnSpPr>
        <p:spPr>
          <a:xfrm>
            <a:off x="9779347" y="805905"/>
            <a:ext cx="16125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3FE12B4E-0B2D-355C-9221-021ACB6FD148}"/>
              </a:ext>
            </a:extLst>
          </p:cNvPr>
          <p:cNvCxnSpPr>
            <a:cxnSpLocks/>
          </p:cNvCxnSpPr>
          <p:nvPr/>
        </p:nvCxnSpPr>
        <p:spPr>
          <a:xfrm>
            <a:off x="11395935" y="761832"/>
            <a:ext cx="132524" cy="42024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D5E3821A-74CE-49E5-78FA-127A66CBAD9B}"/>
              </a:ext>
            </a:extLst>
          </p:cNvPr>
          <p:cNvCxnSpPr>
            <a:cxnSpLocks/>
          </p:cNvCxnSpPr>
          <p:nvPr/>
        </p:nvCxnSpPr>
        <p:spPr>
          <a:xfrm>
            <a:off x="9102738" y="4915555"/>
            <a:ext cx="2448205" cy="265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EFCFFBE9-151F-1FBD-E777-1B790309E47A}"/>
              </a:ext>
            </a:extLst>
          </p:cNvPr>
          <p:cNvCxnSpPr>
            <a:cxnSpLocks/>
          </p:cNvCxnSpPr>
          <p:nvPr/>
        </p:nvCxnSpPr>
        <p:spPr>
          <a:xfrm>
            <a:off x="9102737" y="3898470"/>
            <a:ext cx="13916" cy="10520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CF4F4F58-4E00-7F16-9367-112D801DBB9C}"/>
              </a:ext>
            </a:extLst>
          </p:cNvPr>
          <p:cNvCxnSpPr>
            <a:cxnSpLocks/>
          </p:cNvCxnSpPr>
          <p:nvPr/>
        </p:nvCxnSpPr>
        <p:spPr>
          <a:xfrm>
            <a:off x="7988754" y="3817620"/>
            <a:ext cx="1127899" cy="1189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49F1E1BB-BB62-7806-770C-BBA309BCF889}"/>
              </a:ext>
            </a:extLst>
          </p:cNvPr>
          <p:cNvCxnSpPr>
            <a:cxnSpLocks/>
          </p:cNvCxnSpPr>
          <p:nvPr/>
        </p:nvCxnSpPr>
        <p:spPr>
          <a:xfrm flipV="1">
            <a:off x="8016398" y="3717498"/>
            <a:ext cx="702929" cy="985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51711457-130C-29ED-B75A-4AD182D74375}"/>
              </a:ext>
            </a:extLst>
          </p:cNvPr>
          <p:cNvCxnSpPr>
            <a:cxnSpLocks/>
          </p:cNvCxnSpPr>
          <p:nvPr/>
        </p:nvCxnSpPr>
        <p:spPr>
          <a:xfrm>
            <a:off x="8719327" y="3140502"/>
            <a:ext cx="0" cy="6079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Imagem 54">
            <a:extLst>
              <a:ext uri="{FF2B5EF4-FFF2-40B4-BE49-F238E27FC236}">
                <a16:creationId xmlns:a16="http://schemas.microsoft.com/office/drawing/2014/main" id="{1328D591-F6EF-8501-B4B0-CB42E87AD9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881" y="89742"/>
            <a:ext cx="3595654" cy="138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71A6388C-D472-BF51-45F3-FD12493317A0}"/>
                  </a:ext>
                </a:extLst>
              </p:cNvPr>
              <p:cNvSpPr/>
              <p:nvPr/>
            </p:nvSpPr>
            <p:spPr>
              <a:xfrm>
                <a:off x="190500" y="2898182"/>
                <a:ext cx="4223070" cy="18292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𝟐𝟔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Vrinda" panose="020B0502040204020203" pitchFamily="34" charset="0"/>
                      </a:rPr>
                      <m:t> ×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𝟐𝟔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 ×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𝟐𝟔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=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𝟏𝟕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 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𝟓𝟕𝟔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 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𝒄𝒐𝒎𝒃𝒊𝒏𝒂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çõ</m:t>
                    </m:r>
                    <m:r>
                      <a:rPr lang="pt-BR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rinda" panose="020B0502040204020203" pitchFamily="34" charset="0"/>
                      </a:rPr>
                      <m:t>𝒆𝒔</m:t>
                    </m:r>
                  </m:oMath>
                </a14:m>
                <a:r>
                  <a:rPr lang="pt-BR" sz="3200" b="1" dirty="0">
                    <a:solidFill>
                      <a:schemeClr val="bg1"/>
                    </a:solidFill>
                    <a:latin typeface="Vrinda" panose="020B0502040204020203" pitchFamily="34" charset="0"/>
                    <a:cs typeface="Vrinda" panose="020B0502040204020203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71A6388C-D472-BF51-45F3-FD1249331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2898182"/>
                <a:ext cx="4223070" cy="18292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Imagem 56">
            <a:extLst>
              <a:ext uri="{FF2B5EF4-FFF2-40B4-BE49-F238E27FC236}">
                <a16:creationId xmlns:a16="http://schemas.microsoft.com/office/drawing/2014/main" id="{834B4319-C289-487C-402D-589706373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00" t="41131" r="14975"/>
          <a:stretch/>
        </p:blipFill>
        <p:spPr>
          <a:xfrm>
            <a:off x="154630" y="4233654"/>
            <a:ext cx="4445543" cy="233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C540FD1C-E87E-2160-AB9D-12308FABC2A6}"/>
              </a:ext>
            </a:extLst>
          </p:cNvPr>
          <p:cNvSpPr txBox="1"/>
          <p:nvPr/>
        </p:nvSpPr>
        <p:spPr>
          <a:xfrm>
            <a:off x="9550841" y="6465090"/>
            <a:ext cx="2809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(WANLAWICK, 2016, p.126) 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4AD12FD7-6118-0E2F-5F30-A3D1D93052A8}"/>
              </a:ext>
            </a:extLst>
          </p:cNvPr>
          <p:cNvSpPr/>
          <p:nvPr/>
        </p:nvSpPr>
        <p:spPr>
          <a:xfrm>
            <a:off x="4975223" y="1675494"/>
            <a:ext cx="6124657" cy="857250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Nenhuma letra original se coincidia com a letra cifrada.</a:t>
            </a:r>
          </a:p>
        </p:txBody>
      </p:sp>
      <p:sp>
        <p:nvSpPr>
          <p:cNvPr id="61" name="Shape 397">
            <a:extLst>
              <a:ext uri="{FF2B5EF4-FFF2-40B4-BE49-F238E27FC236}">
                <a16:creationId xmlns:a16="http://schemas.microsoft.com/office/drawing/2014/main" id="{69F4C7F9-250F-48BE-D7FD-716E4095EAE2}"/>
              </a:ext>
            </a:extLst>
          </p:cNvPr>
          <p:cNvSpPr/>
          <p:nvPr/>
        </p:nvSpPr>
        <p:spPr>
          <a:xfrm>
            <a:off x="4892011" y="1698477"/>
            <a:ext cx="6385589" cy="87224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18719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6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8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47305 0.18495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56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156E9BC-0F20-C3CA-CAB3-A78479E7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ATIVIDADE FINAL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5517BF26-00C7-AE18-5B9A-0AF7A502DD8E}"/>
              </a:ext>
            </a:extLst>
          </p:cNvPr>
          <p:cNvSpPr/>
          <p:nvPr/>
        </p:nvSpPr>
        <p:spPr>
          <a:xfrm>
            <a:off x="3465844" y="1608063"/>
            <a:ext cx="7722204" cy="1978808"/>
          </a:xfrm>
          <a:custGeom>
            <a:avLst/>
            <a:gdLst>
              <a:gd name="connsiteX0" fmla="*/ -241242 w 7722204"/>
              <a:gd name="connsiteY0" fmla="*/ 190619 h 1978808"/>
              <a:gd name="connsiteX1" fmla="*/ 253554 w 7722204"/>
              <a:gd name="connsiteY1" fmla="*/ 210298 h 1978808"/>
              <a:gd name="connsiteX2" fmla="*/ 794258 w 7722204"/>
              <a:gd name="connsiteY2" fmla="*/ 231804 h 1978808"/>
              <a:gd name="connsiteX3" fmla="*/ 1289054 w 7722204"/>
              <a:gd name="connsiteY3" fmla="*/ 251483 h 1978808"/>
              <a:gd name="connsiteX4" fmla="*/ 4103737 w 7722204"/>
              <a:gd name="connsiteY4" fmla="*/ 1955 h 1978808"/>
              <a:gd name="connsiteX5" fmla="*/ 6874350 w 7722204"/>
              <a:gd name="connsiteY5" fmla="*/ 1608045 h 1978808"/>
              <a:gd name="connsiteX6" fmla="*/ 3697474 w 7722204"/>
              <a:gd name="connsiteY6" fmla="*/ 1977919 h 1978808"/>
              <a:gd name="connsiteX7" fmla="*/ 397586 w 7722204"/>
              <a:gd name="connsiteY7" fmla="*/ 552114 h 1978808"/>
              <a:gd name="connsiteX8" fmla="*/ 65395 w 7722204"/>
              <a:gd name="connsiteY8" fmla="*/ 364137 h 1978808"/>
              <a:gd name="connsiteX9" fmla="*/ -241242 w 7722204"/>
              <a:gd name="connsiteY9" fmla="*/ 190619 h 197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22204" h="1978808" fill="none" extrusionOk="0">
                <a:moveTo>
                  <a:pt x="-241242" y="190619"/>
                </a:moveTo>
                <a:cubicBezTo>
                  <a:pt x="-57447" y="182725"/>
                  <a:pt x="114711" y="243221"/>
                  <a:pt x="253554" y="210298"/>
                </a:cubicBezTo>
                <a:cubicBezTo>
                  <a:pt x="392397" y="177376"/>
                  <a:pt x="530064" y="226514"/>
                  <a:pt x="794258" y="231804"/>
                </a:cubicBezTo>
                <a:cubicBezTo>
                  <a:pt x="1058452" y="237094"/>
                  <a:pt x="1069705" y="291766"/>
                  <a:pt x="1289054" y="251483"/>
                </a:cubicBezTo>
                <a:cubicBezTo>
                  <a:pt x="1923900" y="-12632"/>
                  <a:pt x="3191504" y="-25260"/>
                  <a:pt x="4103737" y="1955"/>
                </a:cubicBezTo>
                <a:cubicBezTo>
                  <a:pt x="7612607" y="-28762"/>
                  <a:pt x="8471193" y="1081459"/>
                  <a:pt x="6874350" y="1608045"/>
                </a:cubicBezTo>
                <a:cubicBezTo>
                  <a:pt x="6145133" y="1819199"/>
                  <a:pt x="5251195" y="1911237"/>
                  <a:pt x="3697474" y="1977919"/>
                </a:cubicBezTo>
                <a:cubicBezTo>
                  <a:pt x="902430" y="1918112"/>
                  <a:pt x="-936133" y="1167894"/>
                  <a:pt x="397586" y="552114"/>
                </a:cubicBezTo>
                <a:cubicBezTo>
                  <a:pt x="251493" y="472517"/>
                  <a:pt x="216056" y="414890"/>
                  <a:pt x="65395" y="364137"/>
                </a:cubicBezTo>
                <a:cubicBezTo>
                  <a:pt x="-85266" y="313384"/>
                  <a:pt x="-124720" y="236963"/>
                  <a:pt x="-241242" y="190619"/>
                </a:cubicBezTo>
                <a:close/>
              </a:path>
              <a:path w="7722204" h="1978808" stroke="0" extrusionOk="0">
                <a:moveTo>
                  <a:pt x="-241242" y="190619"/>
                </a:moveTo>
                <a:cubicBezTo>
                  <a:pt x="-95520" y="175986"/>
                  <a:pt x="87137" y="259399"/>
                  <a:pt x="238251" y="209690"/>
                </a:cubicBezTo>
                <a:cubicBezTo>
                  <a:pt x="389365" y="159980"/>
                  <a:pt x="628281" y="238581"/>
                  <a:pt x="763652" y="230586"/>
                </a:cubicBezTo>
                <a:cubicBezTo>
                  <a:pt x="899023" y="222592"/>
                  <a:pt x="1074090" y="302404"/>
                  <a:pt x="1289054" y="251483"/>
                </a:cubicBezTo>
                <a:cubicBezTo>
                  <a:pt x="2143990" y="271669"/>
                  <a:pt x="3111079" y="-34599"/>
                  <a:pt x="4103737" y="1955"/>
                </a:cubicBezTo>
                <a:cubicBezTo>
                  <a:pt x="7307073" y="338569"/>
                  <a:pt x="9079638" y="790311"/>
                  <a:pt x="6874350" y="1608045"/>
                </a:cubicBezTo>
                <a:cubicBezTo>
                  <a:pt x="6102304" y="1827306"/>
                  <a:pt x="4639774" y="1839338"/>
                  <a:pt x="3697474" y="1977919"/>
                </a:cubicBezTo>
                <a:cubicBezTo>
                  <a:pt x="988426" y="1998165"/>
                  <a:pt x="-839916" y="1376582"/>
                  <a:pt x="397586" y="552114"/>
                </a:cubicBezTo>
                <a:cubicBezTo>
                  <a:pt x="283391" y="495940"/>
                  <a:pt x="172159" y="381921"/>
                  <a:pt x="90949" y="378596"/>
                </a:cubicBezTo>
                <a:cubicBezTo>
                  <a:pt x="9739" y="375271"/>
                  <a:pt x="-112716" y="246365"/>
                  <a:pt x="-241242" y="190619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53124"/>
                      <a:gd name="adj2" fmla="val -403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C254ED-F3AC-ACD7-A964-15B22C7A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0D69275-FEDE-0D05-9330-5B4913F6886F}"/>
              </a:ext>
            </a:extLst>
          </p:cNvPr>
          <p:cNvSpPr txBox="1">
            <a:spLocks/>
          </p:cNvSpPr>
          <p:nvPr/>
        </p:nvSpPr>
        <p:spPr>
          <a:xfrm>
            <a:off x="3841733" y="1917512"/>
            <a:ext cx="6970426" cy="212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Quais </a:t>
            </a:r>
            <a:r>
              <a:rPr lang="pt-BR" sz="3200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conceitos matemáticos</a:t>
            </a:r>
            <a:r>
              <a:rPr lang="pt-BR" sz="32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envolvidos no processo de criptografia</a:t>
            </a:r>
            <a:r>
              <a:rPr lang="pt-BR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3B3BED-AB66-50C3-CCB7-26EE744D8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456" y="2980506"/>
            <a:ext cx="3283297" cy="32832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5F9935-FADB-7716-D757-D361FB21F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928" y="3378706"/>
            <a:ext cx="4151285" cy="4151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46D226E-4D93-EF6C-A4BB-02289C336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17652">
            <a:off x="6602159" y="3939098"/>
            <a:ext cx="2242825" cy="224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79AC234-873E-58FB-C7C6-B5DFA19B58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7" b="93316" l="10000" r="90000">
                        <a14:foregroundMark x1="27250" y1="9737" x2="27250" y2="9737"/>
                        <a14:foregroundMark x1="63893" y1="88789" x2="63893" y2="88789"/>
                        <a14:foregroundMark x1="63286" y1="80211" x2="63429" y2="89737"/>
                        <a14:foregroundMark x1="68357" y1="89053" x2="68357" y2="89053"/>
                        <a14:foregroundMark x1="61464" y1="94000" x2="66679" y2="93316"/>
                        <a14:foregroundMark x1="66679" y1="93316" x2="66679" y2="92895"/>
                      </a14:backgroundRemoval>
                    </a14:imgEffect>
                  </a14:imgLayer>
                </a14:imgProps>
              </a:ext>
            </a:extLst>
          </a:blip>
          <a:srcRect l="17420" t="4722" r="15100" b="4722"/>
          <a:stretch/>
        </p:blipFill>
        <p:spPr>
          <a:xfrm flipH="1">
            <a:off x="8631570" y="3378706"/>
            <a:ext cx="3465180" cy="31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5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467A1A83-FBD8-B8CA-8A19-1E554172C2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CF9834D-6C4F-17B8-9E12-EB631484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361" y="-170448"/>
            <a:ext cx="4858870" cy="70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4067BCD-667C-C398-5187-AA6579BA64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0" b="99250" l="6750" r="99000">
                        <a14:foregroundMark x1="41750" y1="17750" x2="40750" y2="17000"/>
                        <a14:foregroundMark x1="33500" y1="15500" x2="33500" y2="15500"/>
                        <a14:foregroundMark x1="29250" y1="23000" x2="51000" y2="9000"/>
                        <a14:foregroundMark x1="51000" y1="9000" x2="53750" y2="8750"/>
                        <a14:foregroundMark x1="48250" y1="5250" x2="48250" y2="5250"/>
                        <a14:foregroundMark x1="22250" y1="74500" x2="37750" y2="84500"/>
                        <a14:foregroundMark x1="37750" y1="84500" x2="75000" y2="87500"/>
                        <a14:foregroundMark x1="75000" y1="87500" x2="78500" y2="82750"/>
                        <a14:foregroundMark x1="73250" y1="61000" x2="89750" y2="85500"/>
                        <a14:foregroundMark x1="67750" y1="67500" x2="84250" y2="90500"/>
                        <a14:foregroundMark x1="71750" y1="65750" x2="83000" y2="82000"/>
                        <a14:foregroundMark x1="83000" y1="82000" x2="56750" y2="94250"/>
                        <a14:foregroundMark x1="56750" y1="94250" x2="21500" y2="95000"/>
                        <a14:foregroundMark x1="21500" y1="95000" x2="8750" y2="87750"/>
                        <a14:foregroundMark x1="8750" y1="87750" x2="18250" y2="71250"/>
                        <a14:foregroundMark x1="18250" y1="71250" x2="33500" y2="69000"/>
                        <a14:foregroundMark x1="33500" y1="69000" x2="35250" y2="69000"/>
                        <a14:foregroundMark x1="6750" y1="98500" x2="62750" y2="92500"/>
                        <a14:foregroundMark x1="62750" y1="92500" x2="85000" y2="93250"/>
                        <a14:foregroundMark x1="85000" y1="93250" x2="92750" y2="74000"/>
                        <a14:foregroundMark x1="92750" y1="74000" x2="91000" y2="71250"/>
                        <a14:foregroundMark x1="80000" y1="63750" x2="96500" y2="82000"/>
                        <a14:foregroundMark x1="96500" y1="82000" x2="96250" y2="94250"/>
                        <a14:foregroundMark x1="80750" y1="66250" x2="96750" y2="78000"/>
                        <a14:foregroundMark x1="96750" y1="78000" x2="93500" y2="93500"/>
                        <a14:foregroundMark x1="93500" y1="93500" x2="14500" y2="99250"/>
                        <a14:foregroundMark x1="14500" y1="99250" x2="7500" y2="85250"/>
                        <a14:foregroundMark x1="7500" y1="85250" x2="12750" y2="74000"/>
                        <a14:foregroundMark x1="67000" y1="61000" x2="61500" y2="85500"/>
                        <a14:foregroundMark x1="71750" y1="60000" x2="90750" y2="66750"/>
                        <a14:foregroundMark x1="90750" y1="66750" x2="99000" y2="73250"/>
                        <a14:foregroundMark x1="77750" y1="59250" x2="96500" y2="65500"/>
                        <a14:foregroundMark x1="72250" y1="55500" x2="98250" y2="65500"/>
                        <a14:foregroundMark x1="94250" y1="99250" x2="6750" y2="98500"/>
                      </a14:backgroundRemoval>
                    </a14:imgEffect>
                  </a14:imgLayer>
                </a14:imgProps>
              </a:ext>
            </a:extLst>
          </a:blip>
          <a:srcRect r="7994"/>
          <a:stretch/>
        </p:blipFill>
        <p:spPr>
          <a:xfrm>
            <a:off x="6077621" y="-180250"/>
            <a:ext cx="6114380" cy="703825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20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7C5D20-919F-CF6C-3D10-76E2488A026A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36F2D4-9826-5545-7CF8-EE0EFAF868B1}"/>
              </a:ext>
            </a:extLst>
          </p:cNvPr>
          <p:cNvSpPr/>
          <p:nvPr/>
        </p:nvSpPr>
        <p:spPr>
          <a:xfrm>
            <a:off x="4491789" y="752475"/>
            <a:ext cx="29735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F4F6D16-D70D-7037-0830-9939C8414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" y="1809968"/>
            <a:ext cx="7848600" cy="7905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6B2BD92-AFD3-F79E-A51F-8ADB871E6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2615222"/>
            <a:ext cx="7867650" cy="7524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A6F04721-A20F-1CAE-E3C5-0D0CA29A9082}"/>
                  </a:ext>
                </a:extLst>
              </p14:cNvPr>
              <p14:cNvContentPartPr/>
              <p14:nvPr/>
            </p14:nvContentPartPr>
            <p14:xfrm>
              <a:off x="4096008" y="1988928"/>
              <a:ext cx="308520" cy="393480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A6F04721-A20F-1CAE-E3C5-0D0CA29A908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24368" y="1845288"/>
                <a:ext cx="452160" cy="68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6B7D3B04-7089-87AB-18B0-6718277221EF}"/>
                  </a:ext>
                </a:extLst>
              </p14:cNvPr>
              <p14:cNvContentPartPr/>
              <p14:nvPr/>
            </p14:nvContentPartPr>
            <p14:xfrm>
              <a:off x="4096008" y="2693808"/>
              <a:ext cx="276480" cy="507960"/>
            </p14:xfrm>
          </p:contentPart>
        </mc:Choice>
        <mc:Fallback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6B7D3B04-7089-87AB-18B0-6718277221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24368" y="2549808"/>
                <a:ext cx="420120" cy="7956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Imagem 18">
            <a:extLst>
              <a:ext uri="{FF2B5EF4-FFF2-40B4-BE49-F238E27FC236}">
                <a16:creationId xmlns:a16="http://schemas.microsoft.com/office/drawing/2014/main" id="{1F53B9B9-0690-A8D6-0952-E49EFB9841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3382376"/>
            <a:ext cx="7867650" cy="7524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0CDAC9AF-90CE-8E9F-5E80-E6762FA67F7D}"/>
                  </a:ext>
                </a:extLst>
              </p14:cNvPr>
              <p14:cNvContentPartPr/>
              <p14:nvPr/>
            </p14:nvContentPartPr>
            <p14:xfrm>
              <a:off x="706248" y="1955808"/>
              <a:ext cx="387720" cy="561600"/>
            </p14:xfrm>
          </p:contentPart>
        </mc:Choice>
        <mc:Fallback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0CDAC9AF-90CE-8E9F-5E80-E6762FA67F7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4608" y="1811808"/>
                <a:ext cx="531360" cy="84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50471554-BB92-5806-E67F-B3BBBE3AB33C}"/>
                  </a:ext>
                </a:extLst>
              </p14:cNvPr>
              <p14:cNvContentPartPr/>
              <p14:nvPr/>
            </p14:nvContentPartPr>
            <p14:xfrm>
              <a:off x="659088" y="3400848"/>
              <a:ext cx="413640" cy="547920"/>
            </p14:xfrm>
          </p:contentPart>
        </mc:Choice>
        <mc:Fallback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50471554-BB92-5806-E67F-B3BBBE3AB3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7448" y="3256848"/>
                <a:ext cx="557280" cy="83556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Imagem 22">
            <a:extLst>
              <a:ext uri="{FF2B5EF4-FFF2-40B4-BE49-F238E27FC236}">
                <a16:creationId xmlns:a16="http://schemas.microsoft.com/office/drawing/2014/main" id="{B51CCC68-A9E1-FCA5-54B0-88703474EB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200" y="4153323"/>
            <a:ext cx="7867650" cy="75247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21BBCAA-2F64-B855-EF06-76313D776C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" y="-1"/>
            <a:ext cx="12192001" cy="668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529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703 -0.2187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B3770D2-BF2B-746B-62B7-7AA7F56CB8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hape 259">
            <a:extLst>
              <a:ext uri="{FF2B5EF4-FFF2-40B4-BE49-F238E27FC236}">
                <a16:creationId xmlns:a16="http://schemas.microsoft.com/office/drawing/2014/main" id="{56E7BF8E-4265-8606-76EB-03C69313AC47}"/>
              </a:ext>
            </a:extLst>
          </p:cNvPr>
          <p:cNvSpPr/>
          <p:nvPr/>
        </p:nvSpPr>
        <p:spPr>
          <a:xfrm>
            <a:off x="95251" y="1381343"/>
            <a:ext cx="7339352" cy="5476657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23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BE731F-7BBC-0B1F-6A4A-EA1E15BAA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4170" y="-98361"/>
            <a:ext cx="4662148" cy="695825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MECÂNICA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21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8DA717-2AA1-AA86-28E0-B5576B891E06}"/>
              </a:ext>
            </a:extLst>
          </p:cNvPr>
          <p:cNvSpPr/>
          <p:nvPr/>
        </p:nvSpPr>
        <p:spPr>
          <a:xfrm>
            <a:off x="4491789" y="752475"/>
            <a:ext cx="297357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Moderna)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7C47B-0D01-85F0-A24F-6ED30F807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00" y="1609724"/>
            <a:ext cx="6785415" cy="417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9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ATIVIDADE FINAL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22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B04EBA-879C-7363-64A7-B8EF876AD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6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58B0D5-1857-22E2-421F-4DF073E307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ATIVIDADE FINAL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5517BF26-00C7-AE18-5B9A-0AF7A502DD8E}"/>
              </a:ext>
            </a:extLst>
          </p:cNvPr>
          <p:cNvSpPr/>
          <p:nvPr/>
        </p:nvSpPr>
        <p:spPr>
          <a:xfrm>
            <a:off x="3680350" y="1301714"/>
            <a:ext cx="4951219" cy="3708003"/>
          </a:xfrm>
          <a:custGeom>
            <a:avLst/>
            <a:gdLst>
              <a:gd name="connsiteX0" fmla="*/ -609941 w 4951219"/>
              <a:gd name="connsiteY0" fmla="*/ 1333583 h 3708003"/>
              <a:gd name="connsiteX1" fmla="*/ -184275 w 4951219"/>
              <a:gd name="connsiteY1" fmla="*/ 1216814 h 3708003"/>
              <a:gd name="connsiteX2" fmla="*/ 208647 w 4951219"/>
              <a:gd name="connsiteY2" fmla="*/ 1109028 h 3708003"/>
              <a:gd name="connsiteX3" fmla="*/ 2928724 w 4951219"/>
              <a:gd name="connsiteY3" fmla="*/ 31319 h 3708003"/>
              <a:gd name="connsiteX4" fmla="*/ 4888782 w 4951219"/>
              <a:gd name="connsiteY4" fmla="*/ 2267770 h 3708003"/>
              <a:gd name="connsiteX5" fmla="*/ 2297606 w 4951219"/>
              <a:gd name="connsiteY5" fmla="*/ 3703205 h 3708003"/>
              <a:gd name="connsiteX6" fmla="*/ 1080 w 4951219"/>
              <a:gd name="connsiteY6" fmla="*/ 1799261 h 3708003"/>
              <a:gd name="connsiteX7" fmla="*/ -292210 w 4951219"/>
              <a:gd name="connsiteY7" fmla="*/ 1575736 h 3708003"/>
              <a:gd name="connsiteX8" fmla="*/ -609941 w 4951219"/>
              <a:gd name="connsiteY8" fmla="*/ 1333583 h 37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1219" h="3708003" fill="none" extrusionOk="0">
                <a:moveTo>
                  <a:pt x="-609941" y="1333583"/>
                </a:moveTo>
                <a:cubicBezTo>
                  <a:pt x="-516668" y="1277329"/>
                  <a:pt x="-365416" y="1295797"/>
                  <a:pt x="-184275" y="1216814"/>
                </a:cubicBezTo>
                <a:cubicBezTo>
                  <a:pt x="-3134" y="1137831"/>
                  <a:pt x="54873" y="1194045"/>
                  <a:pt x="208647" y="1109028"/>
                </a:cubicBezTo>
                <a:cubicBezTo>
                  <a:pt x="917377" y="256382"/>
                  <a:pt x="2063882" y="-165723"/>
                  <a:pt x="2928724" y="31319"/>
                </a:cubicBezTo>
                <a:cubicBezTo>
                  <a:pt x="4317619" y="89769"/>
                  <a:pt x="5044927" y="1138187"/>
                  <a:pt x="4888782" y="2267770"/>
                </a:cubicBezTo>
                <a:cubicBezTo>
                  <a:pt x="4745893" y="3147869"/>
                  <a:pt x="3786941" y="3712354"/>
                  <a:pt x="2297606" y="3703205"/>
                </a:cubicBezTo>
                <a:cubicBezTo>
                  <a:pt x="689503" y="3710353"/>
                  <a:pt x="64761" y="2701860"/>
                  <a:pt x="1080" y="1799261"/>
                </a:cubicBezTo>
                <a:cubicBezTo>
                  <a:pt x="-92828" y="1779290"/>
                  <a:pt x="-222781" y="1608539"/>
                  <a:pt x="-292210" y="1575736"/>
                </a:cubicBezTo>
                <a:cubicBezTo>
                  <a:pt x="-361639" y="1542933"/>
                  <a:pt x="-459477" y="1436150"/>
                  <a:pt x="-609941" y="1333583"/>
                </a:cubicBezTo>
                <a:close/>
              </a:path>
              <a:path w="4951219" h="3708003" stroke="0" extrusionOk="0">
                <a:moveTo>
                  <a:pt x="-609941" y="1333583"/>
                </a:moveTo>
                <a:cubicBezTo>
                  <a:pt x="-487193" y="1283665"/>
                  <a:pt x="-373449" y="1270005"/>
                  <a:pt x="-217019" y="1225797"/>
                </a:cubicBezTo>
                <a:cubicBezTo>
                  <a:pt x="-60589" y="1181589"/>
                  <a:pt x="4834" y="1180513"/>
                  <a:pt x="208647" y="1109028"/>
                </a:cubicBezTo>
                <a:cubicBezTo>
                  <a:pt x="552695" y="183346"/>
                  <a:pt x="1698863" y="-115667"/>
                  <a:pt x="2928724" y="31319"/>
                </a:cubicBezTo>
                <a:cubicBezTo>
                  <a:pt x="4336849" y="248059"/>
                  <a:pt x="5325163" y="1494592"/>
                  <a:pt x="4888782" y="2267770"/>
                </a:cubicBezTo>
                <a:cubicBezTo>
                  <a:pt x="4883019" y="3105926"/>
                  <a:pt x="3520478" y="3710540"/>
                  <a:pt x="2297606" y="3703205"/>
                </a:cubicBezTo>
                <a:cubicBezTo>
                  <a:pt x="864273" y="3433638"/>
                  <a:pt x="79691" y="2896880"/>
                  <a:pt x="1080" y="1799261"/>
                </a:cubicBezTo>
                <a:cubicBezTo>
                  <a:pt x="-131365" y="1750599"/>
                  <a:pt x="-199582" y="1595789"/>
                  <a:pt x="-292210" y="1575736"/>
                </a:cubicBezTo>
                <a:cubicBezTo>
                  <a:pt x="-384838" y="1555683"/>
                  <a:pt x="-449953" y="1441353"/>
                  <a:pt x="-609941" y="1333583"/>
                </a:cubicBezTo>
                <a:close/>
              </a:path>
            </a:pathLst>
          </a:custGeom>
          <a:solidFill>
            <a:srgbClr val="4D940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817289">
                  <a:prstGeom prst="wedgeEllipseCallout">
                    <a:avLst>
                      <a:gd name="adj1" fmla="val -62319"/>
                      <a:gd name="adj2" fmla="val -1403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C254ED-F3AC-ACD7-A964-15B22C7A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541934"/>
            <a:ext cx="3560435" cy="49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D0D69275-FEDE-0D05-9330-5B4913F6886F}"/>
              </a:ext>
            </a:extLst>
          </p:cNvPr>
          <p:cNvSpPr txBox="1">
            <a:spLocks/>
          </p:cNvSpPr>
          <p:nvPr/>
        </p:nvSpPr>
        <p:spPr>
          <a:xfrm>
            <a:off x="3841733" y="1917512"/>
            <a:ext cx="4434362" cy="290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Quais </a:t>
            </a:r>
            <a:r>
              <a:rPr lang="pt-BR" sz="3200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conceitos matemáticos</a:t>
            </a:r>
            <a:r>
              <a:rPr lang="pt-BR" sz="32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pt-BR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envolvidos no processo de criptografia</a:t>
            </a:r>
            <a:r>
              <a:rPr lang="pt-BR" sz="4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79AC234-873E-58FB-C7C6-B5DFA19B58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7" b="93316" l="10000" r="90000">
                        <a14:foregroundMark x1="27250" y1="9737" x2="27250" y2="9737"/>
                        <a14:foregroundMark x1="63893" y1="88789" x2="63893" y2="88789"/>
                        <a14:foregroundMark x1="63286" y1="80211" x2="63429" y2="89737"/>
                        <a14:foregroundMark x1="68357" y1="89053" x2="68357" y2="89053"/>
                        <a14:foregroundMark x1="61464" y1="94000" x2="66679" y2="93316"/>
                        <a14:foregroundMark x1="66679" y1="93316" x2="66679" y2="92895"/>
                      </a14:backgroundRemoval>
                    </a14:imgEffect>
                  </a14:imgLayer>
                </a14:imgProps>
              </a:ext>
            </a:extLst>
          </a:blip>
          <a:srcRect l="17420" t="4722" r="15100" b="4722"/>
          <a:stretch/>
        </p:blipFill>
        <p:spPr>
          <a:xfrm flipH="1">
            <a:off x="7365168" y="2138766"/>
            <a:ext cx="4826832" cy="439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2CC2497-D061-096B-3CC3-B36220FD55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REFERÊNCIAS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61BD19E-B61A-31BE-4FB3-629EEAFA9538}"/>
              </a:ext>
            </a:extLst>
          </p:cNvPr>
          <p:cNvSpPr/>
          <p:nvPr/>
        </p:nvSpPr>
        <p:spPr>
          <a:xfrm>
            <a:off x="190500" y="1494366"/>
            <a:ext cx="11727697" cy="4921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FRANÇA, </a:t>
            </a:r>
            <a:r>
              <a:rPr lang="pt-BR" sz="28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Waldizar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Borges de Araújo. A Utilização da Criptografiapara uma Aprendizagem Contextualizada e Significativa. 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Dissertação 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(Mestrado). Universidade de Brasília. Instituto de Ciências Exatas. Departamento de Matemática. Mestrado Profissional em Matemática, 2014. 63 f.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WAZLAWICK, Raul Sidnei. 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História da Computação</a:t>
            </a:r>
            <a:r>
              <a:rPr lang="pt-BR" sz="28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. Rio de Janeiro: Elsevier, 2016.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2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7A1C43-4BE2-C51A-D78B-993B15944F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3ED49ED8-79BB-4C0E-9930-F7A213E9E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560222">
            <a:off x="356461" y="2320200"/>
            <a:ext cx="9285432" cy="1609241"/>
          </a:xfrm>
        </p:spPr>
        <p:txBody>
          <a:bodyPr>
            <a:normAutofit/>
          </a:bodyPr>
          <a:lstStyle/>
          <a:p>
            <a:r>
              <a:rPr lang="pt-BR" sz="8000" dirty="0">
                <a:solidFill>
                  <a:schemeClr val="bg1"/>
                </a:solidFill>
                <a:latin typeface="Modern Love" panose="04090805081005020601" pitchFamily="82" charset="0"/>
              </a:rPr>
              <a:t>CRIPTOGRAFIA</a:t>
            </a:r>
          </a:p>
        </p:txBody>
      </p:sp>
      <p:sp>
        <p:nvSpPr>
          <p:cNvPr id="18" name="Subtítulo 31">
            <a:extLst>
              <a:ext uri="{FF2B5EF4-FFF2-40B4-BE49-F238E27FC236}">
                <a16:creationId xmlns:a16="http://schemas.microsoft.com/office/drawing/2014/main" id="{DA8DDDF6-603C-47C8-A467-ADE542DF4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</p:txBody>
      </p:sp>
      <p:sp>
        <p:nvSpPr>
          <p:cNvPr id="16" name="Subtítulo 31">
            <a:extLst>
              <a:ext uri="{FF2B5EF4-FFF2-40B4-BE49-F238E27FC236}">
                <a16:creationId xmlns:a16="http://schemas.microsoft.com/office/drawing/2014/main" id="{203F5496-E8BB-D13E-CBE0-F13A93596C2B}"/>
              </a:ext>
            </a:extLst>
          </p:cNvPr>
          <p:cNvSpPr txBox="1">
            <a:spLocks/>
          </p:cNvSpPr>
          <p:nvPr/>
        </p:nvSpPr>
        <p:spPr>
          <a:xfrm>
            <a:off x="4508500" y="5263207"/>
            <a:ext cx="72009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História da Matemática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DBB124-3E45-EB2D-97DB-E8BD4D577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27" y="2867186"/>
            <a:ext cx="6682004" cy="38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EB528FB9-D556-5EE2-4104-5B2B331E75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</a:blip>
          <a:stretch>
            <a:fillRect/>
          </a:stretch>
        </p:blipFill>
        <p:spPr>
          <a:xfrm>
            <a:off x="-1" y="1295075"/>
            <a:ext cx="12192001" cy="527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CRIPTOGRAFIA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7915D1-F103-7F64-E12A-5BF8B0365E1C}"/>
              </a:ext>
            </a:extLst>
          </p:cNvPr>
          <p:cNvSpPr/>
          <p:nvPr/>
        </p:nvSpPr>
        <p:spPr>
          <a:xfrm>
            <a:off x="99221" y="2256034"/>
            <a:ext cx="3164311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ETIMOLOGIA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7" name="Shape 397">
            <a:extLst>
              <a:ext uri="{FF2B5EF4-FFF2-40B4-BE49-F238E27FC236}">
                <a16:creationId xmlns:a16="http://schemas.microsoft.com/office/drawing/2014/main" id="{6D971A03-CC9A-0715-49B3-7673C4B61661}"/>
              </a:ext>
            </a:extLst>
          </p:cNvPr>
          <p:cNvSpPr/>
          <p:nvPr/>
        </p:nvSpPr>
        <p:spPr>
          <a:xfrm>
            <a:off x="95250" y="2259529"/>
            <a:ext cx="3212808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" name="Shape 392">
            <a:extLst>
              <a:ext uri="{FF2B5EF4-FFF2-40B4-BE49-F238E27FC236}">
                <a16:creationId xmlns:a16="http://schemas.microsoft.com/office/drawing/2014/main" id="{6FD40D2D-47FC-D237-4FC4-53D55EE82F75}"/>
              </a:ext>
            </a:extLst>
          </p:cNvPr>
          <p:cNvGrpSpPr/>
          <p:nvPr/>
        </p:nvGrpSpPr>
        <p:grpSpPr>
          <a:xfrm rot="17204832" flipH="1">
            <a:off x="998111" y="1141188"/>
            <a:ext cx="1270562" cy="760422"/>
            <a:chOff x="271125" y="812725"/>
            <a:chExt cx="766525" cy="221725"/>
          </a:xfrm>
        </p:grpSpPr>
        <p:sp>
          <p:nvSpPr>
            <p:cNvPr id="10" name="Shape 393">
              <a:extLst>
                <a:ext uri="{FF2B5EF4-FFF2-40B4-BE49-F238E27FC236}">
                  <a16:creationId xmlns:a16="http://schemas.microsoft.com/office/drawing/2014/main" id="{876B1ABA-58EC-19AA-B287-FCB96CAC14F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394">
              <a:extLst>
                <a:ext uri="{FF2B5EF4-FFF2-40B4-BE49-F238E27FC236}">
                  <a16:creationId xmlns:a16="http://schemas.microsoft.com/office/drawing/2014/main" id="{BCE3DA3F-1CE5-4276-EC96-E0563D807E59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392">
            <a:extLst>
              <a:ext uri="{FF2B5EF4-FFF2-40B4-BE49-F238E27FC236}">
                <a16:creationId xmlns:a16="http://schemas.microsoft.com/office/drawing/2014/main" id="{8E0278FF-17B8-4669-2456-C3EB70A1FF78}"/>
              </a:ext>
            </a:extLst>
          </p:cNvPr>
          <p:cNvGrpSpPr/>
          <p:nvPr/>
        </p:nvGrpSpPr>
        <p:grpSpPr>
          <a:xfrm rot="5400000">
            <a:off x="1131483" y="3031564"/>
            <a:ext cx="4896009" cy="707524"/>
            <a:chOff x="271125" y="812725"/>
            <a:chExt cx="766525" cy="221725"/>
          </a:xfrm>
        </p:grpSpPr>
        <p:sp>
          <p:nvSpPr>
            <p:cNvPr id="14" name="Shape 393">
              <a:extLst>
                <a:ext uri="{FF2B5EF4-FFF2-40B4-BE49-F238E27FC236}">
                  <a16:creationId xmlns:a16="http://schemas.microsoft.com/office/drawing/2014/main" id="{503FB7E7-D582-5632-E5F0-B5E1F317FC5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394">
              <a:extLst>
                <a:ext uri="{FF2B5EF4-FFF2-40B4-BE49-F238E27FC236}">
                  <a16:creationId xmlns:a16="http://schemas.microsoft.com/office/drawing/2014/main" id="{6944D1DA-E2E0-798F-25FF-3EFC6D4D4613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F90917EF-372D-4BBA-1F7C-411CD95A8FBF}"/>
              </a:ext>
            </a:extLst>
          </p:cNvPr>
          <p:cNvSpPr/>
          <p:nvPr/>
        </p:nvSpPr>
        <p:spPr>
          <a:xfrm>
            <a:off x="1310601" y="5808610"/>
            <a:ext cx="3027369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CONCEITOS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18" name="Shape 397">
            <a:extLst>
              <a:ext uri="{FF2B5EF4-FFF2-40B4-BE49-F238E27FC236}">
                <a16:creationId xmlns:a16="http://schemas.microsoft.com/office/drawing/2014/main" id="{CE81DDB3-78BB-727A-03A0-A4DDACCB83CD}"/>
              </a:ext>
            </a:extLst>
          </p:cNvPr>
          <p:cNvSpPr/>
          <p:nvPr/>
        </p:nvSpPr>
        <p:spPr>
          <a:xfrm>
            <a:off x="1250639" y="5788558"/>
            <a:ext cx="3147291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392">
            <a:extLst>
              <a:ext uri="{FF2B5EF4-FFF2-40B4-BE49-F238E27FC236}">
                <a16:creationId xmlns:a16="http://schemas.microsoft.com/office/drawing/2014/main" id="{EFA0F820-910B-D1DC-2F64-0596E374AC2F}"/>
              </a:ext>
            </a:extLst>
          </p:cNvPr>
          <p:cNvGrpSpPr/>
          <p:nvPr/>
        </p:nvGrpSpPr>
        <p:grpSpPr>
          <a:xfrm rot="2069539">
            <a:off x="3703491" y="1225542"/>
            <a:ext cx="2438091" cy="661160"/>
            <a:chOff x="271125" y="812725"/>
            <a:chExt cx="766525" cy="221725"/>
          </a:xfrm>
        </p:grpSpPr>
        <p:sp>
          <p:nvSpPr>
            <p:cNvPr id="20" name="Shape 393">
              <a:extLst>
                <a:ext uri="{FF2B5EF4-FFF2-40B4-BE49-F238E27FC236}">
                  <a16:creationId xmlns:a16="http://schemas.microsoft.com/office/drawing/2014/main" id="{072ECCAE-9FAB-E9AB-60EB-7937405CA6AF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394">
              <a:extLst>
                <a:ext uri="{FF2B5EF4-FFF2-40B4-BE49-F238E27FC236}">
                  <a16:creationId xmlns:a16="http://schemas.microsoft.com/office/drawing/2014/main" id="{45171FAF-17AB-A6F0-3ABE-5B5E0A4F098C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00B65872-B9C2-BF92-E9CB-36A378F11CA4}"/>
              </a:ext>
            </a:extLst>
          </p:cNvPr>
          <p:cNvSpPr/>
          <p:nvPr/>
        </p:nvSpPr>
        <p:spPr>
          <a:xfrm>
            <a:off x="4887918" y="2357524"/>
            <a:ext cx="2246545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FASES</a:t>
            </a:r>
            <a:endParaRPr lang="pt-BR" sz="36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23" name="Shape 397">
            <a:extLst>
              <a:ext uri="{FF2B5EF4-FFF2-40B4-BE49-F238E27FC236}">
                <a16:creationId xmlns:a16="http://schemas.microsoft.com/office/drawing/2014/main" id="{4BCF3111-F33A-D373-716F-9AD0F51EB24B}"/>
              </a:ext>
            </a:extLst>
          </p:cNvPr>
          <p:cNvSpPr/>
          <p:nvPr/>
        </p:nvSpPr>
        <p:spPr>
          <a:xfrm>
            <a:off x="4836878" y="2349743"/>
            <a:ext cx="2390596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Zoom de Slide 28">
                <a:extLst>
                  <a:ext uri="{FF2B5EF4-FFF2-40B4-BE49-F238E27FC236}">
                    <a16:creationId xmlns:a16="http://schemas.microsoft.com/office/drawing/2014/main" id="{B6283D66-32D8-D1D1-4596-93682C1DDA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3540968"/>
                  </p:ext>
                </p:extLst>
              </p:nvPr>
            </p:nvGraphicFramePr>
            <p:xfrm>
              <a:off x="99993" y="2693500"/>
              <a:ext cx="3048000" cy="45719"/>
            </p:xfrm>
            <a:graphic>
              <a:graphicData uri="http://schemas.microsoft.com/office/powerpoint/2016/slidezoom">
                <pslz:sldZm>
                  <pslz:sldZmObj sldId="336" cId="2785484494">
                    <pslz:zmPr id="{7887C849-41C2-4DCA-8C41-9F428F40014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457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Zoom de Slide 2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6283D66-32D8-D1D1-4596-93682C1DDA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93" y="2693500"/>
                <a:ext cx="3048000" cy="457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Zoom de Slide 30">
                <a:extLst>
                  <a:ext uri="{FF2B5EF4-FFF2-40B4-BE49-F238E27FC236}">
                    <a16:creationId xmlns:a16="http://schemas.microsoft.com/office/drawing/2014/main" id="{7F865F5A-D218-E449-9E99-D7D475DC06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9157508"/>
                  </p:ext>
                </p:extLst>
              </p:nvPr>
            </p:nvGraphicFramePr>
            <p:xfrm flipV="1">
              <a:off x="1300286" y="6235715"/>
              <a:ext cx="3048000" cy="45719"/>
            </p:xfrm>
            <a:graphic>
              <a:graphicData uri="http://schemas.microsoft.com/office/powerpoint/2016/slidezoom">
                <pslz:sldZm>
                  <pslz:sldZmObj sldId="334" cId="4270683772">
                    <pslz:zmPr id="{A5F6A80F-9CCD-4681-BC75-70D27FC3FA44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V="1">
                          <a:off x="0" y="0"/>
                          <a:ext cx="3048000" cy="457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Zoom de Slide 3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F865F5A-D218-E449-9E99-D7D475DC06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1300286" y="6235715"/>
                <a:ext cx="3048000" cy="457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2" name="Imagem 31">
            <a:extLst>
              <a:ext uri="{FF2B5EF4-FFF2-40B4-BE49-F238E27FC236}">
                <a16:creationId xmlns:a16="http://schemas.microsoft.com/office/drawing/2014/main" id="{434FA5E4-367E-5E36-9CF2-D4277F8D62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6000" l="9778" r="89778">
                        <a14:foregroundMark x1="19111" y1="5333" x2="19111" y2="5333"/>
                        <a14:foregroundMark x1="44444" y1="90667" x2="44444" y2="90667"/>
                        <a14:foregroundMark x1="32889" y1="92000" x2="32889" y2="92000"/>
                        <a14:foregroundMark x1="21333" y1="96000" x2="21333" y2="96000"/>
                        <a14:foregroundMark x1="58222" y1="88444" x2="58222" y2="88444"/>
                        <a14:foregroundMark x1="64000" y1="89778" x2="64000" y2="89778"/>
                        <a14:foregroundMark x1="28444" y1="889" x2="28444" y2="889"/>
                        <a14:foregroundMark x1="58667" y1="87556" x2="58667" y2="87556"/>
                        <a14:foregroundMark x1="59556" y1="81778" x2="59556" y2="81778"/>
                      </a14:backgroundRemoval>
                    </a14:imgEffect>
                  </a14:imgLayer>
                </a14:imgProps>
              </a:ext>
            </a:extLst>
          </a:blip>
          <a:srcRect l="12213" r="10818"/>
          <a:stretch/>
        </p:blipFill>
        <p:spPr>
          <a:xfrm rot="20449320">
            <a:off x="279657" y="2855229"/>
            <a:ext cx="2282314" cy="2965231"/>
          </a:xfrm>
          <a:prstGeom prst="rect">
            <a:avLst/>
          </a:prstGeom>
        </p:spPr>
      </p:pic>
      <p:grpSp>
        <p:nvGrpSpPr>
          <p:cNvPr id="37" name="Shape 392">
            <a:extLst>
              <a:ext uri="{FF2B5EF4-FFF2-40B4-BE49-F238E27FC236}">
                <a16:creationId xmlns:a16="http://schemas.microsoft.com/office/drawing/2014/main" id="{FA83499C-AA95-96BA-390D-4171C91F2492}"/>
              </a:ext>
            </a:extLst>
          </p:cNvPr>
          <p:cNvGrpSpPr/>
          <p:nvPr/>
        </p:nvGrpSpPr>
        <p:grpSpPr>
          <a:xfrm rot="7133959">
            <a:off x="4600608" y="3082966"/>
            <a:ext cx="1093278" cy="661160"/>
            <a:chOff x="271125" y="812725"/>
            <a:chExt cx="766525" cy="221725"/>
          </a:xfrm>
        </p:grpSpPr>
        <p:sp>
          <p:nvSpPr>
            <p:cNvPr id="38" name="Shape 393">
              <a:extLst>
                <a:ext uri="{FF2B5EF4-FFF2-40B4-BE49-F238E27FC236}">
                  <a16:creationId xmlns:a16="http://schemas.microsoft.com/office/drawing/2014/main" id="{3642E367-D6A8-081D-5B80-830C81F554E8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4">
              <a:extLst>
                <a:ext uri="{FF2B5EF4-FFF2-40B4-BE49-F238E27FC236}">
                  <a16:creationId xmlns:a16="http://schemas.microsoft.com/office/drawing/2014/main" id="{0918C660-D722-9E2C-BD84-83B391AB7BA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0" name="Retângulo 39">
            <a:extLst>
              <a:ext uri="{FF2B5EF4-FFF2-40B4-BE49-F238E27FC236}">
                <a16:creationId xmlns:a16="http://schemas.microsoft.com/office/drawing/2014/main" id="{3CAF7FF5-FE65-CA13-ED42-A603794F5450}"/>
              </a:ext>
            </a:extLst>
          </p:cNvPr>
          <p:cNvSpPr/>
          <p:nvPr/>
        </p:nvSpPr>
        <p:spPr>
          <a:xfrm>
            <a:off x="3977140" y="3912102"/>
            <a:ext cx="2118083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Artesanal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1" name="Shape 397">
            <a:extLst>
              <a:ext uri="{FF2B5EF4-FFF2-40B4-BE49-F238E27FC236}">
                <a16:creationId xmlns:a16="http://schemas.microsoft.com/office/drawing/2014/main" id="{C64175E5-F239-B600-24F7-A7B234B44035}"/>
              </a:ext>
            </a:extLst>
          </p:cNvPr>
          <p:cNvSpPr/>
          <p:nvPr/>
        </p:nvSpPr>
        <p:spPr>
          <a:xfrm>
            <a:off x="3905114" y="3906439"/>
            <a:ext cx="2190109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3" name="Shape 392">
            <a:extLst>
              <a:ext uri="{FF2B5EF4-FFF2-40B4-BE49-F238E27FC236}">
                <a16:creationId xmlns:a16="http://schemas.microsoft.com/office/drawing/2014/main" id="{0C2533BA-2F43-647F-82B2-96660C60D3C9}"/>
              </a:ext>
            </a:extLst>
          </p:cNvPr>
          <p:cNvGrpSpPr/>
          <p:nvPr/>
        </p:nvGrpSpPr>
        <p:grpSpPr>
          <a:xfrm rot="4901109">
            <a:off x="5040688" y="3702207"/>
            <a:ext cx="2460014" cy="661160"/>
            <a:chOff x="271125" y="812725"/>
            <a:chExt cx="766525" cy="221725"/>
          </a:xfrm>
        </p:grpSpPr>
        <p:sp>
          <p:nvSpPr>
            <p:cNvPr id="44" name="Shape 393">
              <a:extLst>
                <a:ext uri="{FF2B5EF4-FFF2-40B4-BE49-F238E27FC236}">
                  <a16:creationId xmlns:a16="http://schemas.microsoft.com/office/drawing/2014/main" id="{FF7120D6-B6DE-0187-AC65-3E74259832A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394">
              <a:extLst>
                <a:ext uri="{FF2B5EF4-FFF2-40B4-BE49-F238E27FC236}">
                  <a16:creationId xmlns:a16="http://schemas.microsoft.com/office/drawing/2014/main" id="{3247F616-3C67-4DB6-4DEE-DB30461B549F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05661DDB-F107-BCC4-6FEB-9EA55BF9549C}"/>
              </a:ext>
            </a:extLst>
          </p:cNvPr>
          <p:cNvSpPr/>
          <p:nvPr/>
        </p:nvSpPr>
        <p:spPr>
          <a:xfrm>
            <a:off x="5489681" y="5274162"/>
            <a:ext cx="2118083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Mecânica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47" name="Shape 397">
            <a:extLst>
              <a:ext uri="{FF2B5EF4-FFF2-40B4-BE49-F238E27FC236}">
                <a16:creationId xmlns:a16="http://schemas.microsoft.com/office/drawing/2014/main" id="{C6C81B38-8602-6708-AC40-79131805D1DA}"/>
              </a:ext>
            </a:extLst>
          </p:cNvPr>
          <p:cNvSpPr/>
          <p:nvPr/>
        </p:nvSpPr>
        <p:spPr>
          <a:xfrm>
            <a:off x="5417655" y="5268499"/>
            <a:ext cx="2190109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8" name="Shape 392">
            <a:extLst>
              <a:ext uri="{FF2B5EF4-FFF2-40B4-BE49-F238E27FC236}">
                <a16:creationId xmlns:a16="http://schemas.microsoft.com/office/drawing/2014/main" id="{EFAD6413-9112-7D67-E6E8-B8B9C761BEBF}"/>
              </a:ext>
            </a:extLst>
          </p:cNvPr>
          <p:cNvGrpSpPr/>
          <p:nvPr/>
        </p:nvGrpSpPr>
        <p:grpSpPr>
          <a:xfrm rot="3349492">
            <a:off x="5744106" y="3939342"/>
            <a:ext cx="3635327" cy="661160"/>
            <a:chOff x="271125" y="812725"/>
            <a:chExt cx="766525" cy="221725"/>
          </a:xfrm>
        </p:grpSpPr>
        <p:sp>
          <p:nvSpPr>
            <p:cNvPr id="49" name="Shape 393">
              <a:extLst>
                <a:ext uri="{FF2B5EF4-FFF2-40B4-BE49-F238E27FC236}">
                  <a16:creationId xmlns:a16="http://schemas.microsoft.com/office/drawing/2014/main" id="{FEBF7D14-D254-011E-7FD5-1BCC33FB4D1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394">
              <a:extLst>
                <a:ext uri="{FF2B5EF4-FFF2-40B4-BE49-F238E27FC236}">
                  <a16:creationId xmlns:a16="http://schemas.microsoft.com/office/drawing/2014/main" id="{5149A17C-81AC-51B1-8493-E1AD3F8CBB21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1" name="Retângulo 50">
            <a:extLst>
              <a:ext uri="{FF2B5EF4-FFF2-40B4-BE49-F238E27FC236}">
                <a16:creationId xmlns:a16="http://schemas.microsoft.com/office/drawing/2014/main" id="{5D9891E9-BAB3-B0CA-31E9-0DA80A8610EE}"/>
              </a:ext>
            </a:extLst>
          </p:cNvPr>
          <p:cNvSpPr/>
          <p:nvPr/>
        </p:nvSpPr>
        <p:spPr>
          <a:xfrm>
            <a:off x="7977321" y="5859368"/>
            <a:ext cx="1461148" cy="4633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Digital</a:t>
            </a:r>
            <a:endParaRPr lang="pt-BR" sz="3200" b="1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52" name="Shape 397">
            <a:extLst>
              <a:ext uri="{FF2B5EF4-FFF2-40B4-BE49-F238E27FC236}">
                <a16:creationId xmlns:a16="http://schemas.microsoft.com/office/drawing/2014/main" id="{7E649275-5AD6-8EFD-3439-83EAC96EABBD}"/>
              </a:ext>
            </a:extLst>
          </p:cNvPr>
          <p:cNvSpPr/>
          <p:nvPr/>
        </p:nvSpPr>
        <p:spPr>
          <a:xfrm>
            <a:off x="7977321" y="5853705"/>
            <a:ext cx="1461148" cy="508374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227D2FDE-B075-18CC-02E3-44BC06FA4D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661" y="1107484"/>
            <a:ext cx="4838162" cy="328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6" name="Zoom de Slide 55">
                <a:extLst>
                  <a:ext uri="{FF2B5EF4-FFF2-40B4-BE49-F238E27FC236}">
                    <a16:creationId xmlns:a16="http://schemas.microsoft.com/office/drawing/2014/main" id="{8EF9DD8E-0788-41F6-7C21-3F14CED6C6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5972002"/>
                  </p:ext>
                </p:extLst>
              </p:nvPr>
            </p:nvGraphicFramePr>
            <p:xfrm>
              <a:off x="4124090" y="4344493"/>
              <a:ext cx="1620000" cy="35684"/>
            </p:xfrm>
            <a:graphic>
              <a:graphicData uri="http://schemas.microsoft.com/office/powerpoint/2016/slidezoom">
                <pslz:sldZm>
                  <pslz:sldZmObj sldId="337" cId="2995562464">
                    <pslz:zmPr id="{47AEFE86-256D-43AC-983B-DE61FF97CEFA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0000" cy="356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6" name="Zoom de Slide 5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EF9DD8E-0788-41F6-7C21-3F14CED6C6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24090" y="4344493"/>
                <a:ext cx="1620000" cy="356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71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3E8EE97-E4CA-C60F-9F92-D8B9C86D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" y="0"/>
            <a:ext cx="11994078" cy="6858000"/>
          </a:xfrm>
          <a:prstGeom prst="rect">
            <a:avLst/>
          </a:prstGeom>
        </p:spPr>
      </p:pic>
      <p:pic>
        <p:nvPicPr>
          <p:cNvPr id="2" name="Imagem 1" descr="Banco de madeira em frente a prédio&#10;&#10;Descrição gerada automaticamente">
            <a:extLst>
              <a:ext uri="{FF2B5EF4-FFF2-40B4-BE49-F238E27FC236}">
                <a16:creationId xmlns:a16="http://schemas.microsoft.com/office/drawing/2014/main" id="{3D7DA329-4A31-B040-DB1C-907F5F80D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859"/>
            <a:ext cx="7754364" cy="511914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ETIMOLOGIA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F85A805-FB75-CEDF-19A7-46A46BA8DD45}"/>
              </a:ext>
            </a:extLst>
          </p:cNvPr>
          <p:cNvSpPr/>
          <p:nvPr/>
        </p:nvSpPr>
        <p:spPr>
          <a:xfrm>
            <a:off x="5186597" y="1966230"/>
            <a:ext cx="2806562" cy="1112692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i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KRIPTOS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(secreto)</a:t>
            </a:r>
          </a:p>
        </p:txBody>
      </p:sp>
      <p:sp>
        <p:nvSpPr>
          <p:cNvPr id="4" name="Shape 397">
            <a:extLst>
              <a:ext uri="{FF2B5EF4-FFF2-40B4-BE49-F238E27FC236}">
                <a16:creationId xmlns:a16="http://schemas.microsoft.com/office/drawing/2014/main" id="{AC2E4DC1-ABA0-83F7-1051-09F503B268DB}"/>
              </a:ext>
            </a:extLst>
          </p:cNvPr>
          <p:cNvSpPr/>
          <p:nvPr/>
        </p:nvSpPr>
        <p:spPr>
          <a:xfrm>
            <a:off x="5158555" y="1966230"/>
            <a:ext cx="2834604" cy="115745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5A6F090-C0E8-801A-EA18-12936925806E}"/>
              </a:ext>
            </a:extLst>
          </p:cNvPr>
          <p:cNvSpPr/>
          <p:nvPr/>
        </p:nvSpPr>
        <p:spPr>
          <a:xfrm>
            <a:off x="8363049" y="3659585"/>
            <a:ext cx="2834604" cy="1112692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i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GRAPHIA</a:t>
            </a: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(escrita)</a:t>
            </a:r>
          </a:p>
        </p:txBody>
      </p:sp>
      <p:sp>
        <p:nvSpPr>
          <p:cNvPr id="6" name="Shape 397">
            <a:extLst>
              <a:ext uri="{FF2B5EF4-FFF2-40B4-BE49-F238E27FC236}">
                <a16:creationId xmlns:a16="http://schemas.microsoft.com/office/drawing/2014/main" id="{DADC499E-4DC2-44D3-B343-8B64F045721E}"/>
              </a:ext>
            </a:extLst>
          </p:cNvPr>
          <p:cNvSpPr/>
          <p:nvPr/>
        </p:nvSpPr>
        <p:spPr>
          <a:xfrm>
            <a:off x="8363049" y="3659585"/>
            <a:ext cx="2834604" cy="1166502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7854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m 68">
            <a:extLst>
              <a:ext uri="{FF2B5EF4-FFF2-40B4-BE49-F238E27FC236}">
                <a16:creationId xmlns:a16="http://schemas.microsoft.com/office/drawing/2014/main" id="{72283111-C101-E064-4C91-2440A95E65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" y="0"/>
            <a:ext cx="11994078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C98A5A7-8FB4-F4FD-3EEE-3405608B7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167" l="2500" r="98000">
                        <a14:foregroundMark x1="66500" y1="15833" x2="48500" y2="20000"/>
                        <a14:foregroundMark x1="48500" y1="20000" x2="29000" y2="34583"/>
                        <a14:foregroundMark x1="29000" y1="34583" x2="30500" y2="63750"/>
                        <a14:foregroundMark x1="30500" y1="63750" x2="19500" y2="77917"/>
                        <a14:foregroundMark x1="19500" y1="77917" x2="28500" y2="90417"/>
                        <a14:foregroundMark x1="28500" y1="90417" x2="33500" y2="93333"/>
                        <a14:foregroundMark x1="7000" y1="75833" x2="5000" y2="89583"/>
                        <a14:foregroundMark x1="5000" y1="89583" x2="12000" y2="99583"/>
                        <a14:foregroundMark x1="12000" y1="99583" x2="47500" y2="85417"/>
                        <a14:foregroundMark x1="47500" y1="85417" x2="45500" y2="80417"/>
                        <a14:foregroundMark x1="88500" y1="82500" x2="98000" y2="95417"/>
                        <a14:foregroundMark x1="98000" y1="95417" x2="98000" y2="95833"/>
                        <a14:foregroundMark x1="2500" y1="73750" x2="3500" y2="92083"/>
                        <a14:foregroundMark x1="21000" y1="30000" x2="56000" y2="14167"/>
                        <a14:foregroundMark x1="26000" y1="25000" x2="55000" y2="14167"/>
                        <a14:foregroundMark x1="55000" y1="14167" x2="66500" y2="1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4444" y="3080568"/>
            <a:ext cx="3597556" cy="377407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CONCEITOS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	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A482611-3383-D144-E925-6C2A11D9562A}"/>
              </a:ext>
            </a:extLst>
          </p:cNvPr>
          <p:cNvSpPr/>
          <p:nvPr/>
        </p:nvSpPr>
        <p:spPr>
          <a:xfrm>
            <a:off x="190500" y="2176906"/>
            <a:ext cx="2278505" cy="537127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CÓDIGOS</a:t>
            </a:r>
          </a:p>
        </p:txBody>
      </p:sp>
      <p:sp>
        <p:nvSpPr>
          <p:cNvPr id="3" name="Shape 397">
            <a:extLst>
              <a:ext uri="{FF2B5EF4-FFF2-40B4-BE49-F238E27FC236}">
                <a16:creationId xmlns:a16="http://schemas.microsoft.com/office/drawing/2014/main" id="{160B2113-9C55-EA83-E8C1-75BDCE6A0294}"/>
              </a:ext>
            </a:extLst>
          </p:cNvPr>
          <p:cNvSpPr/>
          <p:nvPr/>
        </p:nvSpPr>
        <p:spPr>
          <a:xfrm>
            <a:off x="190500" y="2176905"/>
            <a:ext cx="2278505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4" name="Shape 392">
            <a:extLst>
              <a:ext uri="{FF2B5EF4-FFF2-40B4-BE49-F238E27FC236}">
                <a16:creationId xmlns:a16="http://schemas.microsoft.com/office/drawing/2014/main" id="{A1634D35-0911-8F9E-BCED-30C9CC43D7F5}"/>
              </a:ext>
            </a:extLst>
          </p:cNvPr>
          <p:cNvGrpSpPr/>
          <p:nvPr/>
        </p:nvGrpSpPr>
        <p:grpSpPr>
          <a:xfrm rot="17204832" flipH="1">
            <a:off x="684273" y="1313766"/>
            <a:ext cx="1213853" cy="562869"/>
            <a:chOff x="271125" y="812725"/>
            <a:chExt cx="766525" cy="221725"/>
          </a:xfrm>
        </p:grpSpPr>
        <p:sp>
          <p:nvSpPr>
            <p:cNvPr id="5" name="Shape 393">
              <a:extLst>
                <a:ext uri="{FF2B5EF4-FFF2-40B4-BE49-F238E27FC236}">
                  <a16:creationId xmlns:a16="http://schemas.microsoft.com/office/drawing/2014/main" id="{96E4890C-A9D3-112E-4AEE-7CD9D3C64E04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394">
              <a:extLst>
                <a:ext uri="{FF2B5EF4-FFF2-40B4-BE49-F238E27FC236}">
                  <a16:creationId xmlns:a16="http://schemas.microsoft.com/office/drawing/2014/main" id="{FF738737-F122-7FED-412E-0F624B1C22DB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" name="Shape 393">
            <a:extLst>
              <a:ext uri="{FF2B5EF4-FFF2-40B4-BE49-F238E27FC236}">
                <a16:creationId xmlns:a16="http://schemas.microsoft.com/office/drawing/2014/main" id="{70D20AD0-7A7E-D90F-A455-80F8068C4CF0}"/>
              </a:ext>
            </a:extLst>
          </p:cNvPr>
          <p:cNvSpPr/>
          <p:nvPr/>
        </p:nvSpPr>
        <p:spPr>
          <a:xfrm rot="15545839" flipH="1">
            <a:off x="1288438" y="2957492"/>
            <a:ext cx="656414" cy="166832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703892C-CE44-CCDA-FAB2-4D5FC9487F2B}"/>
              </a:ext>
            </a:extLst>
          </p:cNvPr>
          <p:cNvSpPr/>
          <p:nvPr/>
        </p:nvSpPr>
        <p:spPr>
          <a:xfrm>
            <a:off x="625074" y="3300252"/>
            <a:ext cx="1878143" cy="537127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CIFRAS</a:t>
            </a:r>
          </a:p>
        </p:txBody>
      </p:sp>
      <p:sp>
        <p:nvSpPr>
          <p:cNvPr id="12" name="Shape 397">
            <a:extLst>
              <a:ext uri="{FF2B5EF4-FFF2-40B4-BE49-F238E27FC236}">
                <a16:creationId xmlns:a16="http://schemas.microsoft.com/office/drawing/2014/main" id="{DAA2A541-620D-8576-E537-47E6AD226CC5}"/>
              </a:ext>
            </a:extLst>
          </p:cNvPr>
          <p:cNvSpPr/>
          <p:nvPr/>
        </p:nvSpPr>
        <p:spPr>
          <a:xfrm>
            <a:off x="625074" y="3316825"/>
            <a:ext cx="1878143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14" name="Shape 392">
            <a:extLst>
              <a:ext uri="{FF2B5EF4-FFF2-40B4-BE49-F238E27FC236}">
                <a16:creationId xmlns:a16="http://schemas.microsoft.com/office/drawing/2014/main" id="{A3311630-D7D3-3F25-58AF-936E03264D5A}"/>
              </a:ext>
            </a:extLst>
          </p:cNvPr>
          <p:cNvGrpSpPr/>
          <p:nvPr/>
        </p:nvGrpSpPr>
        <p:grpSpPr>
          <a:xfrm rot="2935411">
            <a:off x="1454534" y="4466079"/>
            <a:ext cx="2277560" cy="363120"/>
            <a:chOff x="271125" y="812725"/>
            <a:chExt cx="766525" cy="221725"/>
          </a:xfrm>
        </p:grpSpPr>
        <p:sp>
          <p:nvSpPr>
            <p:cNvPr id="15" name="Shape 393">
              <a:extLst>
                <a:ext uri="{FF2B5EF4-FFF2-40B4-BE49-F238E27FC236}">
                  <a16:creationId xmlns:a16="http://schemas.microsoft.com/office/drawing/2014/main" id="{59909F1D-40E3-43A5-106A-1BF24E01C929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394">
              <a:extLst>
                <a:ext uri="{FF2B5EF4-FFF2-40B4-BE49-F238E27FC236}">
                  <a16:creationId xmlns:a16="http://schemas.microsoft.com/office/drawing/2014/main" id="{03BDEB0A-3403-BBC4-A11E-47B47964797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F45F33FF-797D-7D01-9012-3EB69C1D0E36}"/>
              </a:ext>
            </a:extLst>
          </p:cNvPr>
          <p:cNvSpPr/>
          <p:nvPr/>
        </p:nvSpPr>
        <p:spPr>
          <a:xfrm>
            <a:off x="3371687" y="5272697"/>
            <a:ext cx="2278505" cy="744266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Técnica de substituição</a:t>
            </a: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B9E7EA63-0D34-3B45-1BA6-1167F82C8109}"/>
              </a:ext>
            </a:extLst>
          </p:cNvPr>
          <p:cNvSpPr/>
          <p:nvPr/>
        </p:nvSpPr>
        <p:spPr>
          <a:xfrm>
            <a:off x="3313327" y="5272697"/>
            <a:ext cx="2318481" cy="78408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20" name="Shape 392">
            <a:extLst>
              <a:ext uri="{FF2B5EF4-FFF2-40B4-BE49-F238E27FC236}">
                <a16:creationId xmlns:a16="http://schemas.microsoft.com/office/drawing/2014/main" id="{B2C03E34-8B05-C714-2DFC-1364DDC50C1D}"/>
              </a:ext>
            </a:extLst>
          </p:cNvPr>
          <p:cNvGrpSpPr/>
          <p:nvPr/>
        </p:nvGrpSpPr>
        <p:grpSpPr>
          <a:xfrm rot="7086899" flipV="1">
            <a:off x="470000" y="4378476"/>
            <a:ext cx="1644661" cy="363120"/>
            <a:chOff x="271125" y="812725"/>
            <a:chExt cx="766525" cy="221725"/>
          </a:xfrm>
        </p:grpSpPr>
        <p:sp>
          <p:nvSpPr>
            <p:cNvPr id="21" name="Shape 393">
              <a:extLst>
                <a:ext uri="{FF2B5EF4-FFF2-40B4-BE49-F238E27FC236}">
                  <a16:creationId xmlns:a16="http://schemas.microsoft.com/office/drawing/2014/main" id="{B53B9311-BFD7-A18B-D478-8DBEEC618A9E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394">
              <a:extLst>
                <a:ext uri="{FF2B5EF4-FFF2-40B4-BE49-F238E27FC236}">
                  <a16:creationId xmlns:a16="http://schemas.microsoft.com/office/drawing/2014/main" id="{3C496AEF-935A-85FA-4295-17865E707571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46686C17-FD35-8D1E-3B77-1255755F0FBF}"/>
              </a:ext>
            </a:extLst>
          </p:cNvPr>
          <p:cNvSpPr/>
          <p:nvPr/>
        </p:nvSpPr>
        <p:spPr>
          <a:xfrm>
            <a:off x="110484" y="5349075"/>
            <a:ext cx="2278505" cy="744266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Técnica de transposição</a:t>
            </a:r>
          </a:p>
        </p:txBody>
      </p:sp>
      <p:sp>
        <p:nvSpPr>
          <p:cNvPr id="24" name="Shape 397">
            <a:extLst>
              <a:ext uri="{FF2B5EF4-FFF2-40B4-BE49-F238E27FC236}">
                <a16:creationId xmlns:a16="http://schemas.microsoft.com/office/drawing/2014/main" id="{4E74A0D0-7E4D-FB8D-A311-638AEC18B8DD}"/>
              </a:ext>
            </a:extLst>
          </p:cNvPr>
          <p:cNvSpPr/>
          <p:nvPr/>
        </p:nvSpPr>
        <p:spPr>
          <a:xfrm>
            <a:off x="103915" y="5349964"/>
            <a:ext cx="2318481" cy="784081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25" name="Shape 392">
            <a:extLst>
              <a:ext uri="{FF2B5EF4-FFF2-40B4-BE49-F238E27FC236}">
                <a16:creationId xmlns:a16="http://schemas.microsoft.com/office/drawing/2014/main" id="{BB4BA4AE-9472-78DB-F49F-627965DDD775}"/>
              </a:ext>
            </a:extLst>
          </p:cNvPr>
          <p:cNvGrpSpPr/>
          <p:nvPr/>
        </p:nvGrpSpPr>
        <p:grpSpPr>
          <a:xfrm rot="19972484">
            <a:off x="5528344" y="5128486"/>
            <a:ext cx="605851" cy="363120"/>
            <a:chOff x="271125" y="812725"/>
            <a:chExt cx="766525" cy="221725"/>
          </a:xfrm>
        </p:grpSpPr>
        <p:sp>
          <p:nvSpPr>
            <p:cNvPr id="26" name="Shape 393">
              <a:extLst>
                <a:ext uri="{FF2B5EF4-FFF2-40B4-BE49-F238E27FC236}">
                  <a16:creationId xmlns:a16="http://schemas.microsoft.com/office/drawing/2014/main" id="{599034FA-2FBA-4E64-0765-AD5B1A75B18D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394">
              <a:extLst>
                <a:ext uri="{FF2B5EF4-FFF2-40B4-BE49-F238E27FC236}">
                  <a16:creationId xmlns:a16="http://schemas.microsoft.com/office/drawing/2014/main" id="{178C1230-3741-A8BB-E927-8601FCE5D46D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EDE389-9B09-A73F-4885-B7581F46B0DB}"/>
              </a:ext>
            </a:extLst>
          </p:cNvPr>
          <p:cNvSpPr/>
          <p:nvPr/>
        </p:nvSpPr>
        <p:spPr>
          <a:xfrm>
            <a:off x="6105752" y="4907711"/>
            <a:ext cx="2488692" cy="500866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Monoalfabética</a:t>
            </a:r>
          </a:p>
        </p:txBody>
      </p:sp>
      <p:sp>
        <p:nvSpPr>
          <p:cNvPr id="29" name="Shape 397">
            <a:extLst>
              <a:ext uri="{FF2B5EF4-FFF2-40B4-BE49-F238E27FC236}">
                <a16:creationId xmlns:a16="http://schemas.microsoft.com/office/drawing/2014/main" id="{86787586-8514-7246-58BD-DE9EA2E887CC}"/>
              </a:ext>
            </a:extLst>
          </p:cNvPr>
          <p:cNvSpPr/>
          <p:nvPr/>
        </p:nvSpPr>
        <p:spPr>
          <a:xfrm>
            <a:off x="6085764" y="4891505"/>
            <a:ext cx="2528668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30" name="Shape 392">
            <a:extLst>
              <a:ext uri="{FF2B5EF4-FFF2-40B4-BE49-F238E27FC236}">
                <a16:creationId xmlns:a16="http://schemas.microsoft.com/office/drawing/2014/main" id="{52573DD9-EFF2-EED3-5617-5AABEF8935A0}"/>
              </a:ext>
            </a:extLst>
          </p:cNvPr>
          <p:cNvGrpSpPr/>
          <p:nvPr/>
        </p:nvGrpSpPr>
        <p:grpSpPr>
          <a:xfrm rot="1627516" flipV="1">
            <a:off x="5557565" y="5746784"/>
            <a:ext cx="605851" cy="363120"/>
            <a:chOff x="271125" y="812725"/>
            <a:chExt cx="766525" cy="221725"/>
          </a:xfrm>
        </p:grpSpPr>
        <p:sp>
          <p:nvSpPr>
            <p:cNvPr id="31" name="Shape 393">
              <a:extLst>
                <a:ext uri="{FF2B5EF4-FFF2-40B4-BE49-F238E27FC236}">
                  <a16:creationId xmlns:a16="http://schemas.microsoft.com/office/drawing/2014/main" id="{F12BCCC2-4C36-CC81-2B7C-A1B8B6F18E56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94">
              <a:extLst>
                <a:ext uri="{FF2B5EF4-FFF2-40B4-BE49-F238E27FC236}">
                  <a16:creationId xmlns:a16="http://schemas.microsoft.com/office/drawing/2014/main" id="{3575E76C-989E-C103-FE3E-EF44A9632BE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C35021A1-4284-8B6D-16DD-E23F89A7FDA9}"/>
              </a:ext>
            </a:extLst>
          </p:cNvPr>
          <p:cNvSpPr/>
          <p:nvPr/>
        </p:nvSpPr>
        <p:spPr>
          <a:xfrm>
            <a:off x="6163687" y="5755613"/>
            <a:ext cx="2488692" cy="500866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Polialfabética</a:t>
            </a:r>
          </a:p>
        </p:txBody>
      </p:sp>
      <p:sp>
        <p:nvSpPr>
          <p:cNvPr id="34" name="Shape 397">
            <a:extLst>
              <a:ext uri="{FF2B5EF4-FFF2-40B4-BE49-F238E27FC236}">
                <a16:creationId xmlns:a16="http://schemas.microsoft.com/office/drawing/2014/main" id="{A313C1CF-C401-9484-1152-57ED55742106}"/>
              </a:ext>
            </a:extLst>
          </p:cNvPr>
          <p:cNvSpPr/>
          <p:nvPr/>
        </p:nvSpPr>
        <p:spPr>
          <a:xfrm>
            <a:off x="6143699" y="5727750"/>
            <a:ext cx="2528668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40" name="Shape 392">
            <a:extLst>
              <a:ext uri="{FF2B5EF4-FFF2-40B4-BE49-F238E27FC236}">
                <a16:creationId xmlns:a16="http://schemas.microsoft.com/office/drawing/2014/main" id="{3F9F048F-EA79-D655-2DDC-99B5989FB2E8}"/>
              </a:ext>
            </a:extLst>
          </p:cNvPr>
          <p:cNvGrpSpPr/>
          <p:nvPr/>
        </p:nvGrpSpPr>
        <p:grpSpPr>
          <a:xfrm rot="2999248">
            <a:off x="2641069" y="931748"/>
            <a:ext cx="1038757" cy="631638"/>
            <a:chOff x="271125" y="812725"/>
            <a:chExt cx="766525" cy="221725"/>
          </a:xfrm>
        </p:grpSpPr>
        <p:sp>
          <p:nvSpPr>
            <p:cNvPr id="41" name="Shape 393">
              <a:extLst>
                <a:ext uri="{FF2B5EF4-FFF2-40B4-BE49-F238E27FC236}">
                  <a16:creationId xmlns:a16="http://schemas.microsoft.com/office/drawing/2014/main" id="{8711EFDA-3BA2-CE85-17FE-AC1899A975B5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394">
              <a:extLst>
                <a:ext uri="{FF2B5EF4-FFF2-40B4-BE49-F238E27FC236}">
                  <a16:creationId xmlns:a16="http://schemas.microsoft.com/office/drawing/2014/main" id="{229DEFEA-0966-8C16-16CE-9F088FB3F15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7CEC1688-5C91-1751-E075-8717085814EA}"/>
              </a:ext>
            </a:extLst>
          </p:cNvPr>
          <p:cNvSpPr/>
          <p:nvPr/>
        </p:nvSpPr>
        <p:spPr>
          <a:xfrm>
            <a:off x="2797036" y="1758316"/>
            <a:ext cx="3063456" cy="1036322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MENSAGEM CODIFICADA</a:t>
            </a:r>
          </a:p>
        </p:txBody>
      </p:sp>
      <p:sp>
        <p:nvSpPr>
          <p:cNvPr id="44" name="Shape 397">
            <a:extLst>
              <a:ext uri="{FF2B5EF4-FFF2-40B4-BE49-F238E27FC236}">
                <a16:creationId xmlns:a16="http://schemas.microsoft.com/office/drawing/2014/main" id="{72C8CCC9-D428-D098-4291-ED4CBFCAE582}"/>
              </a:ext>
            </a:extLst>
          </p:cNvPr>
          <p:cNvSpPr/>
          <p:nvPr/>
        </p:nvSpPr>
        <p:spPr>
          <a:xfrm>
            <a:off x="2776583" y="1728504"/>
            <a:ext cx="3083909" cy="108233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sp>
        <p:nvSpPr>
          <p:cNvPr id="45" name="Shape 393">
            <a:extLst>
              <a:ext uri="{FF2B5EF4-FFF2-40B4-BE49-F238E27FC236}">
                <a16:creationId xmlns:a16="http://schemas.microsoft.com/office/drawing/2014/main" id="{EE36EE8A-1163-8826-B873-EAA7140CA171}"/>
              </a:ext>
            </a:extLst>
          </p:cNvPr>
          <p:cNvSpPr/>
          <p:nvPr/>
        </p:nvSpPr>
        <p:spPr>
          <a:xfrm rot="15545839" flipH="1">
            <a:off x="3979401" y="2932434"/>
            <a:ext cx="482041" cy="165262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4F679E62-65EF-4FA2-AFFC-7D19D0AFECBE}"/>
              </a:ext>
            </a:extLst>
          </p:cNvPr>
          <p:cNvSpPr/>
          <p:nvPr/>
        </p:nvSpPr>
        <p:spPr>
          <a:xfrm>
            <a:off x="3207895" y="3267174"/>
            <a:ext cx="2528668" cy="1024829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TEXTO CIFRADO</a:t>
            </a:r>
          </a:p>
        </p:txBody>
      </p:sp>
      <p:sp>
        <p:nvSpPr>
          <p:cNvPr id="47" name="Shape 397">
            <a:extLst>
              <a:ext uri="{FF2B5EF4-FFF2-40B4-BE49-F238E27FC236}">
                <a16:creationId xmlns:a16="http://schemas.microsoft.com/office/drawing/2014/main" id="{B636E16E-430A-195F-513E-1B715F3ADB2D}"/>
              </a:ext>
            </a:extLst>
          </p:cNvPr>
          <p:cNvSpPr/>
          <p:nvPr/>
        </p:nvSpPr>
        <p:spPr>
          <a:xfrm>
            <a:off x="3168941" y="3236106"/>
            <a:ext cx="2567622" cy="1108885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48" name="Shape 392">
            <a:extLst>
              <a:ext uri="{FF2B5EF4-FFF2-40B4-BE49-F238E27FC236}">
                <a16:creationId xmlns:a16="http://schemas.microsoft.com/office/drawing/2014/main" id="{D20D2A2F-D2E4-FE57-2B96-DFF08B46EA85}"/>
              </a:ext>
            </a:extLst>
          </p:cNvPr>
          <p:cNvGrpSpPr/>
          <p:nvPr/>
        </p:nvGrpSpPr>
        <p:grpSpPr>
          <a:xfrm rot="19972484">
            <a:off x="5551499" y="2855066"/>
            <a:ext cx="849683" cy="363120"/>
            <a:chOff x="271125" y="812725"/>
            <a:chExt cx="766525" cy="221725"/>
          </a:xfrm>
        </p:grpSpPr>
        <p:sp>
          <p:nvSpPr>
            <p:cNvPr id="49" name="Shape 393">
              <a:extLst>
                <a:ext uri="{FF2B5EF4-FFF2-40B4-BE49-F238E27FC236}">
                  <a16:creationId xmlns:a16="http://schemas.microsoft.com/office/drawing/2014/main" id="{8E98B855-8FBE-E116-09BA-16397BEDD16B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" name="Shape 394">
              <a:extLst>
                <a:ext uri="{FF2B5EF4-FFF2-40B4-BE49-F238E27FC236}">
                  <a16:creationId xmlns:a16="http://schemas.microsoft.com/office/drawing/2014/main" id="{858BD221-0AFD-1C37-FCFC-438EB15F9846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1" name="Retângulo 50">
            <a:extLst>
              <a:ext uri="{FF2B5EF4-FFF2-40B4-BE49-F238E27FC236}">
                <a16:creationId xmlns:a16="http://schemas.microsoft.com/office/drawing/2014/main" id="{98CDAF29-3021-CD5A-D5F5-D87FE3CAE3D5}"/>
              </a:ext>
            </a:extLst>
          </p:cNvPr>
          <p:cNvSpPr/>
          <p:nvPr/>
        </p:nvSpPr>
        <p:spPr>
          <a:xfrm>
            <a:off x="6353022" y="2449800"/>
            <a:ext cx="2488692" cy="500866"/>
          </a:xfrm>
          <a:prstGeom prst="rect">
            <a:avLst/>
          </a:prstGeom>
          <a:solidFill>
            <a:srgbClr val="B18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DECIFRADA</a:t>
            </a:r>
          </a:p>
        </p:txBody>
      </p:sp>
      <p:sp>
        <p:nvSpPr>
          <p:cNvPr id="52" name="Shape 397">
            <a:extLst>
              <a:ext uri="{FF2B5EF4-FFF2-40B4-BE49-F238E27FC236}">
                <a16:creationId xmlns:a16="http://schemas.microsoft.com/office/drawing/2014/main" id="{DC823DA0-772F-E071-5A54-F674DC51830F}"/>
              </a:ext>
            </a:extLst>
          </p:cNvPr>
          <p:cNvSpPr/>
          <p:nvPr/>
        </p:nvSpPr>
        <p:spPr>
          <a:xfrm>
            <a:off x="6385316" y="2421070"/>
            <a:ext cx="2528668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53" name="Shape 392">
            <a:extLst>
              <a:ext uri="{FF2B5EF4-FFF2-40B4-BE49-F238E27FC236}">
                <a16:creationId xmlns:a16="http://schemas.microsoft.com/office/drawing/2014/main" id="{EC1C4A7C-49A6-037F-1A03-573846B32E4D}"/>
              </a:ext>
            </a:extLst>
          </p:cNvPr>
          <p:cNvGrpSpPr/>
          <p:nvPr/>
        </p:nvGrpSpPr>
        <p:grpSpPr>
          <a:xfrm rot="1627516" flipV="1">
            <a:off x="5562943" y="3861352"/>
            <a:ext cx="605851" cy="363120"/>
            <a:chOff x="271125" y="812725"/>
            <a:chExt cx="766525" cy="221725"/>
          </a:xfrm>
        </p:grpSpPr>
        <p:sp>
          <p:nvSpPr>
            <p:cNvPr id="54" name="Shape 393">
              <a:extLst>
                <a:ext uri="{FF2B5EF4-FFF2-40B4-BE49-F238E27FC236}">
                  <a16:creationId xmlns:a16="http://schemas.microsoft.com/office/drawing/2014/main" id="{444B7637-E050-683B-51F8-8991BE2BDA9C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394">
              <a:extLst>
                <a:ext uri="{FF2B5EF4-FFF2-40B4-BE49-F238E27FC236}">
                  <a16:creationId xmlns:a16="http://schemas.microsoft.com/office/drawing/2014/main" id="{69F33C3E-6717-48AD-E1F4-213321E69B11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FB086177-AF22-5C1B-E8BB-1EC495FD22B7}"/>
              </a:ext>
            </a:extLst>
          </p:cNvPr>
          <p:cNvSpPr/>
          <p:nvPr/>
        </p:nvSpPr>
        <p:spPr>
          <a:xfrm>
            <a:off x="6169065" y="3870181"/>
            <a:ext cx="2961170" cy="500866"/>
          </a:xfrm>
          <a:prstGeom prst="rect">
            <a:avLst/>
          </a:prstGeom>
          <a:solidFill>
            <a:srgbClr val="B18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DECODIFICADA</a:t>
            </a:r>
          </a:p>
        </p:txBody>
      </p:sp>
      <p:sp>
        <p:nvSpPr>
          <p:cNvPr id="57" name="Shape 397">
            <a:extLst>
              <a:ext uri="{FF2B5EF4-FFF2-40B4-BE49-F238E27FC236}">
                <a16:creationId xmlns:a16="http://schemas.microsoft.com/office/drawing/2014/main" id="{183A0A52-46BC-3AAB-3F14-5FD2EAE57BBB}"/>
              </a:ext>
            </a:extLst>
          </p:cNvPr>
          <p:cNvSpPr/>
          <p:nvPr/>
        </p:nvSpPr>
        <p:spPr>
          <a:xfrm>
            <a:off x="6169065" y="3873359"/>
            <a:ext cx="2961170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58" name="Shape 392">
            <a:extLst>
              <a:ext uri="{FF2B5EF4-FFF2-40B4-BE49-F238E27FC236}">
                <a16:creationId xmlns:a16="http://schemas.microsoft.com/office/drawing/2014/main" id="{43F25CEF-7ED2-6382-D2B5-2313ADED4D44}"/>
              </a:ext>
            </a:extLst>
          </p:cNvPr>
          <p:cNvGrpSpPr/>
          <p:nvPr/>
        </p:nvGrpSpPr>
        <p:grpSpPr>
          <a:xfrm rot="19972484">
            <a:off x="8248917" y="1745798"/>
            <a:ext cx="1179590" cy="622639"/>
            <a:chOff x="271125" y="812725"/>
            <a:chExt cx="766525" cy="221725"/>
          </a:xfrm>
        </p:grpSpPr>
        <p:sp>
          <p:nvSpPr>
            <p:cNvPr id="59" name="Shape 393">
              <a:extLst>
                <a:ext uri="{FF2B5EF4-FFF2-40B4-BE49-F238E27FC236}">
                  <a16:creationId xmlns:a16="http://schemas.microsoft.com/office/drawing/2014/main" id="{BBE88236-3BBA-E3E9-C4CA-DEF0DC876590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394">
              <a:extLst>
                <a:ext uri="{FF2B5EF4-FFF2-40B4-BE49-F238E27FC236}">
                  <a16:creationId xmlns:a16="http://schemas.microsoft.com/office/drawing/2014/main" id="{69DA2896-6299-E4AC-F983-E921503207C2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1" name="Retângulo 60">
            <a:extLst>
              <a:ext uri="{FF2B5EF4-FFF2-40B4-BE49-F238E27FC236}">
                <a16:creationId xmlns:a16="http://schemas.microsoft.com/office/drawing/2014/main" id="{1C6DCFC3-8C83-E3DB-1F36-EB44244E7BEA}"/>
              </a:ext>
            </a:extLst>
          </p:cNvPr>
          <p:cNvSpPr/>
          <p:nvPr/>
        </p:nvSpPr>
        <p:spPr>
          <a:xfrm>
            <a:off x="9314384" y="1331674"/>
            <a:ext cx="2488692" cy="500866"/>
          </a:xfrm>
          <a:prstGeom prst="rect">
            <a:avLst/>
          </a:prstGeom>
          <a:solidFill>
            <a:srgbClr val="B18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Força bruta</a:t>
            </a:r>
          </a:p>
        </p:txBody>
      </p:sp>
      <p:sp>
        <p:nvSpPr>
          <p:cNvPr id="62" name="Shape 397">
            <a:extLst>
              <a:ext uri="{FF2B5EF4-FFF2-40B4-BE49-F238E27FC236}">
                <a16:creationId xmlns:a16="http://schemas.microsoft.com/office/drawing/2014/main" id="{B479DCD0-3002-7A43-7447-2F567CD99044}"/>
              </a:ext>
            </a:extLst>
          </p:cNvPr>
          <p:cNvSpPr/>
          <p:nvPr/>
        </p:nvSpPr>
        <p:spPr>
          <a:xfrm>
            <a:off x="9294396" y="1285194"/>
            <a:ext cx="2528668" cy="542853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grpSp>
        <p:nvGrpSpPr>
          <p:cNvPr id="63" name="Shape 392">
            <a:extLst>
              <a:ext uri="{FF2B5EF4-FFF2-40B4-BE49-F238E27FC236}">
                <a16:creationId xmlns:a16="http://schemas.microsoft.com/office/drawing/2014/main" id="{79D9FCFF-D405-150B-BB47-178D4E48E362}"/>
              </a:ext>
            </a:extLst>
          </p:cNvPr>
          <p:cNvGrpSpPr/>
          <p:nvPr/>
        </p:nvGrpSpPr>
        <p:grpSpPr>
          <a:xfrm rot="1627516" flipV="1">
            <a:off x="8758123" y="2824487"/>
            <a:ext cx="605851" cy="363120"/>
            <a:chOff x="271125" y="812725"/>
            <a:chExt cx="766525" cy="221725"/>
          </a:xfrm>
        </p:grpSpPr>
        <p:sp>
          <p:nvSpPr>
            <p:cNvPr id="64" name="Shape 393">
              <a:extLst>
                <a:ext uri="{FF2B5EF4-FFF2-40B4-BE49-F238E27FC236}">
                  <a16:creationId xmlns:a16="http://schemas.microsoft.com/office/drawing/2014/main" id="{4B7DBA34-C3F5-138F-E985-EEADB22EA23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394">
              <a:extLst>
                <a:ext uri="{FF2B5EF4-FFF2-40B4-BE49-F238E27FC236}">
                  <a16:creationId xmlns:a16="http://schemas.microsoft.com/office/drawing/2014/main" id="{47A54C0B-D17E-5E49-E306-0E6A281DB036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" name="Retângulo 65">
            <a:extLst>
              <a:ext uri="{FF2B5EF4-FFF2-40B4-BE49-F238E27FC236}">
                <a16:creationId xmlns:a16="http://schemas.microsoft.com/office/drawing/2014/main" id="{31BBCB37-BA9C-40B3-01AE-D16A8E1B58F9}"/>
              </a:ext>
            </a:extLst>
          </p:cNvPr>
          <p:cNvSpPr/>
          <p:nvPr/>
        </p:nvSpPr>
        <p:spPr>
          <a:xfrm>
            <a:off x="9364245" y="2191073"/>
            <a:ext cx="2458819" cy="1397180"/>
          </a:xfrm>
          <a:prstGeom prst="rect">
            <a:avLst/>
          </a:prstGeom>
          <a:solidFill>
            <a:srgbClr val="B188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Análise de frequência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(850 d.C.)</a:t>
            </a:r>
          </a:p>
        </p:txBody>
      </p:sp>
      <p:sp>
        <p:nvSpPr>
          <p:cNvPr id="67" name="Shape 397">
            <a:extLst>
              <a:ext uri="{FF2B5EF4-FFF2-40B4-BE49-F238E27FC236}">
                <a16:creationId xmlns:a16="http://schemas.microsoft.com/office/drawing/2014/main" id="{49B9ED2A-2E37-8424-30D9-E001E133D340}"/>
              </a:ext>
            </a:extLst>
          </p:cNvPr>
          <p:cNvSpPr/>
          <p:nvPr/>
        </p:nvSpPr>
        <p:spPr>
          <a:xfrm>
            <a:off x="9364245" y="2173248"/>
            <a:ext cx="2528668" cy="146024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BB7A73E9-7A0E-2CBB-B7E2-5E2C77BB2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422" y="3669724"/>
            <a:ext cx="2536515" cy="216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4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1" grpId="0" animBg="1"/>
      <p:bldP spid="12" grpId="0" animBg="1"/>
      <p:bldP spid="18" grpId="0" animBg="1"/>
      <p:bldP spid="19" grpId="0" animBg="1"/>
      <p:bldP spid="23" grpId="0" animBg="1"/>
      <p:bldP spid="24" grpId="0" animBg="1"/>
      <p:bldP spid="28" grpId="0" animBg="1"/>
      <p:bldP spid="29" grpId="0" animBg="1"/>
      <p:bldP spid="33" grpId="0" animBg="1"/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  <p:bldP spid="56" grpId="0" animBg="1"/>
      <p:bldP spid="57" grpId="0" animBg="1"/>
      <p:bldP spid="61" grpId="0" animBg="1"/>
      <p:bldP spid="62" grpId="0" animBg="1"/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91F820-55C8-D1E5-2B53-4A1308247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" y="0"/>
            <a:ext cx="11994078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B412944-FBB3-9452-B95C-EB5C91B23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91875" l="0" r="95714">
                        <a14:foregroundMark x1="6786" y1="70000" x2="6786" y2="70000"/>
                        <a14:foregroundMark x1="714" y1="70938" x2="714" y2="70938"/>
                        <a14:foregroundMark x1="46071" y1="91875" x2="46071" y2="91875"/>
                        <a14:foregroundMark x1="91429" y1="53750" x2="91429" y2="53750"/>
                        <a14:foregroundMark x1="96071" y1="51250" x2="96071" y2="51250"/>
                        <a14:foregroundMark x1="65000" y1="9688" x2="65000" y2="9688"/>
                        <a14:backgroundMark x1="714" y1="73750" x2="714" y2="73750"/>
                        <a14:backgroundMark x1="21071" y1="52812" x2="21071" y2="52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19866" y="856343"/>
            <a:ext cx="7572132" cy="617310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6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C4B0F2C-9681-3D86-0AF2-347EA36F2340}"/>
              </a:ext>
            </a:extLst>
          </p:cNvPr>
          <p:cNvSpPr/>
          <p:nvPr/>
        </p:nvSpPr>
        <p:spPr>
          <a:xfrm>
            <a:off x="190500" y="1609725"/>
            <a:ext cx="4174995" cy="1036322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BASTÕES DE LICURGO (</a:t>
            </a:r>
            <a:r>
              <a:rPr lang="pt-BR" sz="28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séc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V a.C.)</a:t>
            </a:r>
          </a:p>
        </p:txBody>
      </p:sp>
      <p:sp>
        <p:nvSpPr>
          <p:cNvPr id="7" name="Shape 397">
            <a:extLst>
              <a:ext uri="{FF2B5EF4-FFF2-40B4-BE49-F238E27FC236}">
                <a16:creationId xmlns:a16="http://schemas.microsoft.com/office/drawing/2014/main" id="{04F5FED5-F91D-2E87-30A8-341C2E7F0BB2}"/>
              </a:ext>
            </a:extLst>
          </p:cNvPr>
          <p:cNvSpPr/>
          <p:nvPr/>
        </p:nvSpPr>
        <p:spPr>
          <a:xfrm>
            <a:off x="95250" y="1609725"/>
            <a:ext cx="4270245" cy="108233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9955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54B992-6073-C902-EE17-CE2AD63B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7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C964263-40FF-4150-2587-AA143416F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b="16966"/>
          <a:stretch/>
        </p:blipFill>
        <p:spPr>
          <a:xfrm>
            <a:off x="4644531" y="-34972"/>
            <a:ext cx="7476884" cy="689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A4B80FC-1518-F067-58ED-07356613B0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10401"/>
          <a:stretch/>
        </p:blipFill>
        <p:spPr>
          <a:xfrm>
            <a:off x="4778567" y="0"/>
            <a:ext cx="7330516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FBB6204-4DF2-2940-B0CB-38333FD512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7083" y="1583853"/>
            <a:ext cx="4395597" cy="1182727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2FDF784-F8CB-539B-F5FD-9AFFF3972475}"/>
              </a:ext>
            </a:extLst>
          </p:cNvPr>
          <p:cNvSpPr/>
          <p:nvPr/>
        </p:nvSpPr>
        <p:spPr>
          <a:xfrm>
            <a:off x="659880" y="5321217"/>
            <a:ext cx="3192593" cy="1036322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CIFRA DE CÉSAR (60 a.C.)</a:t>
            </a:r>
          </a:p>
        </p:txBody>
      </p:sp>
      <p:sp>
        <p:nvSpPr>
          <p:cNvPr id="21" name="Shape 397">
            <a:extLst>
              <a:ext uri="{FF2B5EF4-FFF2-40B4-BE49-F238E27FC236}">
                <a16:creationId xmlns:a16="http://schemas.microsoft.com/office/drawing/2014/main" id="{4E27EDA4-668E-4CD2-5117-89AE51DF481A}"/>
              </a:ext>
            </a:extLst>
          </p:cNvPr>
          <p:cNvSpPr/>
          <p:nvPr/>
        </p:nvSpPr>
        <p:spPr>
          <a:xfrm>
            <a:off x="564630" y="5321217"/>
            <a:ext cx="3287843" cy="108233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C74959F-5574-640C-4C47-3CC62FCDA7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26" t="8942" r="10920" b="20635"/>
          <a:stretch/>
        </p:blipFill>
        <p:spPr>
          <a:xfrm>
            <a:off x="3852472" y="2982293"/>
            <a:ext cx="8304717" cy="390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914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44 0.01528 L -0.07044 0.01551 C -0.12943 0.07431 -0.05937 0.00602 -0.10911 0.04885 C -0.11445 0.05371 -0.11914 0.05949 -0.12435 0.06435 C -0.12799 0.06783 -0.13216 0.07084 -0.13581 0.07431 C -0.13997 0.07778 -0.14323 0.08241 -0.14766 0.08565 C -0.15625 0.09167 -0.16458 0.09885 -0.17448 0.10093 C -0.19075 0.10463 -0.18294 0.10278 -0.19779 0.10695 C -0.24128 0.1051 -0.22266 0.10533 -0.25352 0.10533 L -0.25352 0.10556 " pathEditMode="relative" rAng="0" ptsTypes="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83B619-54F9-2255-9140-A823C5060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" y="0"/>
            <a:ext cx="11994078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198D29-440C-8531-2127-A13BD843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581756" y="5328492"/>
            <a:ext cx="3426249" cy="11766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8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BB6204-4DF2-2940-B0CB-38333FD512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97083" y="1583853"/>
            <a:ext cx="4395597" cy="11827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8442E0-9411-6B4D-567E-023A297C73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5000"/>
          </a:blip>
          <a:srcRect l="4426" t="8942" r="10920" b="20635"/>
          <a:stretch/>
        </p:blipFill>
        <p:spPr>
          <a:xfrm>
            <a:off x="3890258" y="5214981"/>
            <a:ext cx="206763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73A6F63-4EFD-EC17-ECCC-B5F254BC5CD7}"/>
              </a:ext>
            </a:extLst>
          </p:cNvPr>
          <p:cNvSpPr/>
          <p:nvPr/>
        </p:nvSpPr>
        <p:spPr>
          <a:xfrm>
            <a:off x="4969485" y="1597056"/>
            <a:ext cx="2495875" cy="1036322"/>
          </a:xfrm>
          <a:prstGeom prst="rect">
            <a:avLst/>
          </a:prstGeom>
          <a:solidFill>
            <a:srgbClr val="FFC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Francis Bacon (séc. XVI)</a:t>
            </a:r>
          </a:p>
        </p:txBody>
      </p:sp>
      <p:sp>
        <p:nvSpPr>
          <p:cNvPr id="7" name="Shape 397">
            <a:extLst>
              <a:ext uri="{FF2B5EF4-FFF2-40B4-BE49-F238E27FC236}">
                <a16:creationId xmlns:a16="http://schemas.microsoft.com/office/drawing/2014/main" id="{51A35DB4-17D4-53FA-417E-3DC4094E3ACB}"/>
              </a:ext>
            </a:extLst>
          </p:cNvPr>
          <p:cNvSpPr/>
          <p:nvPr/>
        </p:nvSpPr>
        <p:spPr>
          <a:xfrm>
            <a:off x="4874236" y="1597056"/>
            <a:ext cx="2598744" cy="108233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3B20DC1-2AE7-4042-53E1-D284B08E4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9631" y="2633378"/>
            <a:ext cx="637696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03 -0.117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16EC88D-7AD6-1986-AEB3-0A358316BF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</a:blip>
          <a:stretch>
            <a:fillRect/>
          </a:stretch>
        </p:blipFill>
        <p:spPr>
          <a:xfrm>
            <a:off x="-119922" y="-27262"/>
            <a:ext cx="12311922" cy="704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AFD398-E35E-C0E2-5CBE-6472E781B9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874236" y="1583853"/>
            <a:ext cx="2755631" cy="11766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198D29-440C-8531-2127-A13BD84339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581756" y="5328492"/>
            <a:ext cx="3426249" cy="11766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9B2FACD-69E1-4270-B4B0-3EC418937C61}"/>
              </a:ext>
            </a:extLst>
          </p:cNvPr>
          <p:cNvSpPr txBox="1">
            <a:spLocks/>
          </p:cNvSpPr>
          <p:nvPr/>
        </p:nvSpPr>
        <p:spPr>
          <a:xfrm>
            <a:off x="190500" y="323850"/>
            <a:ext cx="6819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FASE ARTESANAL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15CE42-F501-4C00-941C-2504E74812CD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	</a:t>
            </a:r>
            <a:r>
              <a:rPr lang="pt-BR" sz="16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	HISTÓRIA DA MATEMÁTICA, p.</a:t>
            </a:r>
            <a:fld id="{D89CE8DB-1AB8-46EC-93C7-450995267234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9</a:t>
            </a:fld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4C2EC-6682-B803-6792-419C0282D1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 rot="824737">
            <a:off x="-71373" y="2609164"/>
            <a:ext cx="4405176" cy="293877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1F195-236A-70E6-3188-30518FFAC0BF}"/>
              </a:ext>
            </a:extLst>
          </p:cNvPr>
          <p:cNvSpPr/>
          <p:nvPr/>
        </p:nvSpPr>
        <p:spPr>
          <a:xfrm>
            <a:off x="3420569" y="752475"/>
            <a:ext cx="4044791" cy="628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(Idade Antiga e Média)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BB6204-4DF2-2940-B0CB-38333FD512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97083" y="1583853"/>
            <a:ext cx="4395597" cy="11827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D8442E0-9411-6B4D-567E-023A297C73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5000"/>
          </a:blip>
          <a:srcRect l="4426" t="8942" r="10920" b="20635"/>
          <a:stretch/>
        </p:blipFill>
        <p:spPr>
          <a:xfrm>
            <a:off x="3890258" y="5214981"/>
            <a:ext cx="206763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3FB65F6-1993-CF1E-6ACF-018CF090E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</a:blip>
          <a:stretch>
            <a:fillRect/>
          </a:stretch>
        </p:blipFill>
        <p:spPr>
          <a:xfrm>
            <a:off x="4924072" y="2742483"/>
            <a:ext cx="3203927" cy="189601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03F7CBE-98E3-B3AE-ED67-D6FFA5458D30}"/>
              </a:ext>
            </a:extLst>
          </p:cNvPr>
          <p:cNvSpPr/>
          <p:nvPr/>
        </p:nvSpPr>
        <p:spPr>
          <a:xfrm>
            <a:off x="8761557" y="1381343"/>
            <a:ext cx="1789139" cy="1036322"/>
          </a:xfrm>
          <a:prstGeom prst="rect">
            <a:avLst/>
          </a:prstGeom>
          <a:solidFill>
            <a:srgbClr val="0070C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Vigenère</a:t>
            </a:r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(até 1856)</a:t>
            </a:r>
          </a:p>
        </p:txBody>
      </p:sp>
      <p:sp>
        <p:nvSpPr>
          <p:cNvPr id="14" name="Shape 397">
            <a:extLst>
              <a:ext uri="{FF2B5EF4-FFF2-40B4-BE49-F238E27FC236}">
                <a16:creationId xmlns:a16="http://schemas.microsoft.com/office/drawing/2014/main" id="{4A12F295-61AC-970A-746A-B91A8AE307E4}"/>
              </a:ext>
            </a:extLst>
          </p:cNvPr>
          <p:cNvSpPr/>
          <p:nvPr/>
        </p:nvSpPr>
        <p:spPr>
          <a:xfrm>
            <a:off x="8761557" y="1381343"/>
            <a:ext cx="1789139" cy="1082339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80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4FED98F-547F-A8BA-CFBE-EADE1ED1B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2434" y="2666192"/>
            <a:ext cx="6933776" cy="373103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3C68DF7-BEFC-90D0-74B1-66761457DC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0"/>
            <a:ext cx="874504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75EE0FE5-B9E4-7476-CD5B-42BFFCCD1404}"/>
                  </a:ext>
                </a:extLst>
              </p14:cNvPr>
              <p14:cNvContentPartPr/>
              <p14:nvPr/>
            </p14:nvContentPartPr>
            <p14:xfrm>
              <a:off x="9159531" y="3287078"/>
              <a:ext cx="399960" cy="3621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75EE0FE5-B9E4-7476-CD5B-42BFFCCD14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87891" y="3143078"/>
                <a:ext cx="543600" cy="6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5865C235-3C81-4A70-9B84-743A3938C8B5}"/>
                  </a:ext>
                </a:extLst>
              </p14:cNvPr>
              <p14:cNvContentPartPr/>
              <p14:nvPr/>
            </p14:nvContentPartPr>
            <p14:xfrm>
              <a:off x="175731" y="945278"/>
              <a:ext cx="239400" cy="1692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5865C235-3C81-4A70-9B84-743A3938C8B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091" y="801638"/>
                <a:ext cx="38304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472B44C2-80C4-5380-ED6C-C4763E889E60}"/>
                  </a:ext>
                </a:extLst>
              </p14:cNvPr>
              <p14:cNvContentPartPr/>
              <p14:nvPr/>
            </p14:nvContentPartPr>
            <p14:xfrm>
              <a:off x="8998971" y="4507478"/>
              <a:ext cx="590760" cy="22752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472B44C2-80C4-5380-ED6C-C4763E889E6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26971" y="4363838"/>
                <a:ext cx="734400" cy="5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627BB26A-044F-BAD9-2939-11B33420DE91}"/>
                  </a:ext>
                </a:extLst>
              </p14:cNvPr>
              <p14:cNvContentPartPr/>
              <p14:nvPr/>
            </p14:nvContentPartPr>
            <p14:xfrm>
              <a:off x="4892451" y="69758"/>
              <a:ext cx="191160" cy="15588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627BB26A-044F-BAD9-2939-11B33420DE9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0451" y="-73882"/>
                <a:ext cx="33480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16061E43-9607-9305-3107-8BA52C4AC116}"/>
                  </a:ext>
                </a:extLst>
              </p14:cNvPr>
              <p14:cNvContentPartPr/>
              <p14:nvPr/>
            </p14:nvContentPartPr>
            <p14:xfrm>
              <a:off x="9046491" y="5584194"/>
              <a:ext cx="544680" cy="35244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16061E43-9607-9305-3107-8BA52C4AC11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974491" y="5440194"/>
                <a:ext cx="688320" cy="6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C2136192-1EFD-4BCA-F478-3F9A8935A1D4}"/>
                  </a:ext>
                </a:extLst>
              </p14:cNvPr>
              <p14:cNvContentPartPr/>
              <p14:nvPr/>
            </p14:nvContentPartPr>
            <p14:xfrm>
              <a:off x="4942851" y="884034"/>
              <a:ext cx="185400" cy="11700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C2136192-1EFD-4BCA-F478-3F9A8935A1D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70851" y="740034"/>
                <a:ext cx="32904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11D2190B-5AFF-E993-80C4-45222E2B0CAA}"/>
                  </a:ext>
                </a:extLst>
              </p14:cNvPr>
              <p14:cNvContentPartPr/>
              <p14:nvPr/>
            </p14:nvContentPartPr>
            <p14:xfrm>
              <a:off x="10378851" y="3159954"/>
              <a:ext cx="374040" cy="43452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11D2190B-5AFF-E993-80C4-45222E2B0C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307211" y="3015954"/>
                <a:ext cx="517680" cy="7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F33EC7CC-59E7-4EE8-1217-B1ACE1C9B210}"/>
                  </a:ext>
                </a:extLst>
              </p14:cNvPr>
              <p14:cNvContentPartPr/>
              <p14:nvPr/>
            </p14:nvContentPartPr>
            <p14:xfrm>
              <a:off x="165291" y="2389554"/>
              <a:ext cx="216720" cy="74520"/>
            </p14:xfrm>
          </p:contentPart>
        </mc:Choice>
        <mc:Fallback xmlns=""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F33EC7CC-59E7-4EE8-1217-B1ACE1C9B2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3651" y="2245914"/>
                <a:ext cx="36036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4A885F9E-548C-5BB5-1631-18705DC308D3}"/>
                  </a:ext>
                </a:extLst>
              </p14:cNvPr>
              <p14:cNvContentPartPr/>
              <p14:nvPr/>
            </p14:nvContentPartPr>
            <p14:xfrm>
              <a:off x="10301091" y="4507794"/>
              <a:ext cx="451440" cy="301680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4A885F9E-548C-5BB5-1631-18705DC308D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229091" y="4363794"/>
                <a:ext cx="59508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49093F45-60A7-406F-520A-8A15E4BCD206}"/>
                  </a:ext>
                </a:extLst>
              </p14:cNvPr>
              <p14:cNvContentPartPr/>
              <p14:nvPr/>
            </p14:nvContentPartPr>
            <p14:xfrm>
              <a:off x="6186651" y="79794"/>
              <a:ext cx="196200" cy="180000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49093F45-60A7-406F-520A-8A15E4BCD20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15011" y="-64206"/>
                <a:ext cx="3398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Tinta 29">
                <a:extLst>
                  <a:ext uri="{FF2B5EF4-FFF2-40B4-BE49-F238E27FC236}">
                    <a16:creationId xmlns:a16="http://schemas.microsoft.com/office/drawing/2014/main" id="{861A246F-00DE-8527-B7F9-7BE175E13828}"/>
                  </a:ext>
                </a:extLst>
              </p14:cNvPr>
              <p14:cNvContentPartPr/>
              <p14:nvPr/>
            </p14:nvContentPartPr>
            <p14:xfrm>
              <a:off x="10273731" y="5566194"/>
              <a:ext cx="564840" cy="419040"/>
            </p14:xfrm>
          </p:contentPart>
        </mc:Choice>
        <mc:Fallback xmlns="">
          <p:pic>
            <p:nvPicPr>
              <p:cNvPr id="30" name="Tinta 29">
                <a:extLst>
                  <a:ext uri="{FF2B5EF4-FFF2-40B4-BE49-F238E27FC236}">
                    <a16:creationId xmlns:a16="http://schemas.microsoft.com/office/drawing/2014/main" id="{861A246F-00DE-8527-B7F9-7BE175E1382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201731" y="5422554"/>
                <a:ext cx="70848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Tinta 30">
                <a:extLst>
                  <a:ext uri="{FF2B5EF4-FFF2-40B4-BE49-F238E27FC236}">
                    <a16:creationId xmlns:a16="http://schemas.microsoft.com/office/drawing/2014/main" id="{7E718C6F-486C-BD82-D3C0-B58E1A99EB1E}"/>
                  </a:ext>
                </a:extLst>
              </p14:cNvPr>
              <p14:cNvContentPartPr/>
              <p14:nvPr/>
            </p14:nvContentPartPr>
            <p14:xfrm>
              <a:off x="6156411" y="2374074"/>
              <a:ext cx="244080" cy="147240"/>
            </p14:xfrm>
          </p:contentPart>
        </mc:Choice>
        <mc:Fallback xmlns="">
          <p:pic>
            <p:nvPicPr>
              <p:cNvPr id="31" name="Tinta 30">
                <a:extLst>
                  <a:ext uri="{FF2B5EF4-FFF2-40B4-BE49-F238E27FC236}">
                    <a16:creationId xmlns:a16="http://schemas.microsoft.com/office/drawing/2014/main" id="{7E718C6F-486C-BD82-D3C0-B58E1A99EB1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84411" y="2230074"/>
                <a:ext cx="38772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14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45886 0.0465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10551</TotalTime>
  <Words>2684</Words>
  <Application>Microsoft Office PowerPoint</Application>
  <PresentationFormat>Widescreen</PresentationFormat>
  <Paragraphs>209</Paragraphs>
  <Slides>25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Cambria Math</vt:lpstr>
      <vt:lpstr>Cavolini</vt:lpstr>
      <vt:lpstr>CMR12</vt:lpstr>
      <vt:lpstr>Modern Love</vt:lpstr>
      <vt:lpstr>Palatino</vt:lpstr>
      <vt:lpstr>Sniglet</vt:lpstr>
      <vt:lpstr>Verdana Pro Black</vt:lpstr>
      <vt:lpstr>Vrinda</vt:lpstr>
      <vt:lpstr>Tema do Office</vt:lpstr>
      <vt:lpstr>CRIPTOGRAFIA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CRIPTOGRAFIA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365</cp:revision>
  <dcterms:created xsi:type="dcterms:W3CDTF">2021-05-12T15:30:04Z</dcterms:created>
  <dcterms:modified xsi:type="dcterms:W3CDTF">2022-08-23T23:06:14Z</dcterms:modified>
</cp:coreProperties>
</file>