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31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4" r:id="rId19"/>
    <p:sldId id="333" r:id="rId20"/>
    <p:sldId id="338" r:id="rId21"/>
    <p:sldId id="339" r:id="rId22"/>
    <p:sldId id="340" r:id="rId23"/>
    <p:sldId id="341" r:id="rId24"/>
    <p:sldId id="342" r:id="rId25"/>
    <p:sldId id="336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353" r:id="rId37"/>
    <p:sldId id="354" r:id="rId38"/>
    <p:sldId id="355" r:id="rId39"/>
    <p:sldId id="357" r:id="rId40"/>
    <p:sldId id="356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4900"/>
    <a:srgbClr val="0F6034"/>
    <a:srgbClr val="7CCDA1"/>
    <a:srgbClr val="8CC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44" autoAdjust="0"/>
    <p:restoredTop sz="94249" autoAdjust="0"/>
  </p:normalViewPr>
  <p:slideViewPr>
    <p:cSldViewPr snapToGrid="0">
      <p:cViewPr varScale="1">
        <p:scale>
          <a:sx n="64" d="100"/>
          <a:sy n="64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083C8-2DD5-4F89-A51F-036A5D465BA3}" type="datetimeFigureOut">
              <a:rPr lang="pt-BR" smtClean="0"/>
              <a:t>20/08/2022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94BBA-B309-4F94-AC7F-CB2E256C19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407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u9Z7YuXLV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u9Z7YuXLV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3069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Hoje, sabemos que Eratóstenes errou por 75 km.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065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7156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455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6357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905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Pelo teorema de </a:t>
            </a:r>
            <a:r>
              <a:rPr lang="pt-BR" dirty="0" err="1"/>
              <a:t>Pitagoras</a:t>
            </a:r>
            <a:r>
              <a:rPr lang="pt-BR" dirty="0"/>
              <a:t>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270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Pelo teorema de </a:t>
            </a:r>
            <a:r>
              <a:rPr lang="pt-BR" dirty="0" err="1"/>
              <a:t>Pitagoras</a:t>
            </a:r>
            <a:r>
              <a:rPr lang="pt-BR" dirty="0"/>
              <a:t>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9553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Pelo teorema de </a:t>
            </a:r>
            <a:r>
              <a:rPr lang="pt-BR" dirty="0" err="1"/>
              <a:t>Pitagoras</a:t>
            </a:r>
            <a:r>
              <a:rPr lang="pt-BR" dirty="0"/>
              <a:t>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3022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Pelo teorema de </a:t>
            </a:r>
            <a:r>
              <a:rPr lang="pt-BR" dirty="0" err="1"/>
              <a:t>Pitagoras</a:t>
            </a:r>
            <a:r>
              <a:rPr lang="pt-BR" dirty="0"/>
              <a:t>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4266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Pelo teorema de </a:t>
            </a:r>
            <a:r>
              <a:rPr lang="pt-BR" dirty="0" err="1"/>
              <a:t>Pitagoras</a:t>
            </a:r>
            <a:r>
              <a:rPr lang="pt-BR" dirty="0"/>
              <a:t>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3895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Babilônicos – base 60 (durou mais de 2000 anos)</a:t>
            </a:r>
          </a:p>
          <a:p>
            <a:r>
              <a:rPr lang="pt-BR" dirty="0"/>
              <a:t>Antes (3100 a.C.) havia a base 12 criada pelos Mesopotâmios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9099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Pelo teorema de </a:t>
            </a:r>
            <a:r>
              <a:rPr lang="pt-BR" dirty="0" err="1"/>
              <a:t>Pitagoras</a:t>
            </a:r>
            <a:r>
              <a:rPr lang="pt-BR" dirty="0"/>
              <a:t>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2282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360/72 = 5, logo, deve-se construir um pentágono (5 lados)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699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360/72 = 5, logo, deve-se construir um pentágono (5 lados)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94004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360/72 = 5, logo, deve-se construir um pentágono (5 lados)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5268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360/72 = 5, logo, deve-se construir um pentágono (5 lados)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58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360/72 = 5, logo, deve-se construir um pentágono (5 lados)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59882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360/72 = 5, logo, deve-se construir um pentágono (5 lados)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122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360/72 = 5, logo, deve-se construir um pentágono (5 lados)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9389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8274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6362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69272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30941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1496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Sinus</a:t>
            </a:r>
            <a:r>
              <a:rPr lang="pt-BR" dirty="0"/>
              <a:t> é seio e é aplicado a concavidades, como uma baia ou enseada que é uma curva sinuosa.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82817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 grau = 60 minutos ou 60’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7850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 grau = 60 minutos ou 60’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35184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 grau = 60 minutos ou 60’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7275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 grau = 60 minutos ou 60’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478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 grau = 60 minutos ou 60’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08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Hiparco</a:t>
            </a:r>
            <a:r>
              <a:rPr lang="pt-BR" dirty="0"/>
              <a:t> é considerado o pai da trigonometria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1185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Ptolomeu procedeu </a:t>
            </a:r>
            <a:r>
              <a:rPr lang="pt-BR" dirty="0" err="1"/>
              <a:t>Hiparco</a:t>
            </a:r>
            <a:r>
              <a:rPr lang="pt-BR" dirty="0"/>
              <a:t> nos estudos trigonométricos, avançando neste campo. Mas, antes, vamos ver como as tabuas de </a:t>
            </a:r>
            <a:r>
              <a:rPr lang="pt-BR" dirty="0" err="1"/>
              <a:t>Hiparco</a:t>
            </a:r>
            <a:r>
              <a:rPr lang="pt-BR" dirty="0"/>
              <a:t> contribuíram para a Terra deixar de ser quadrada.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154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hlinkClick r:id="rId3"/>
              </a:rPr>
              <a:t>https://www.youtube.com/watch?v=fu9Z7YuXLVE</a:t>
            </a:r>
            <a:endParaRPr lang="pt-BR" sz="12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852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hlinkClick r:id="rId3"/>
              </a:rPr>
              <a:t>https://www.youtube.com/watch?v=fu9Z7YuXLVE</a:t>
            </a:r>
            <a:endParaRPr lang="pt-BR" sz="12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9523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BC34B-0F99-4B30-AA24-8A071C607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B3A3FC-82B6-41DA-8DD5-AE95CBB6A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0F563F-8701-4B3B-BAD0-BBF53FBF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7F06-434B-4E30-AF90-FC7F0CBD6A8D}" type="datetime1">
              <a:rPr lang="pt-BR" smtClean="0"/>
              <a:t>20/08/2022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C70434-A66C-4F30-AAFA-ABDA4539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32D540-1412-42C7-AE47-347F6C1E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86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DDCE3-A97F-4AF4-96F6-E6D81299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702F24-9981-4567-AC92-804EFD128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48A88E-EEE3-4ABE-BB2C-9510BEDC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94D3-4DCB-409E-B008-BAD37560702E}" type="datetime1">
              <a:rPr lang="pt-BR" smtClean="0"/>
              <a:t>20/08/2022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FAF07E-2881-4E1D-AE48-C7657FA5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2BEB81-4489-43AB-93A5-56215FAB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71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8943553-8627-4295-96F8-9594E340B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AD63A0C-25C1-45BC-A76D-E0219B26E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0D7A9B-812D-46ED-AF79-458BDE63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2795-3899-4495-BCDD-CBE068FB7637}" type="datetime1">
              <a:rPr lang="pt-BR" smtClean="0"/>
              <a:t>20/08/2022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487EDC-F75F-4939-9D38-73728A5B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974C0C-3222-4585-B06D-DA4A57D4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280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FDA7-0C55-452C-9CBD-F776AB97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6A5B2A-0D06-4BD4-BA0B-B1C544184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5FF8E9-47E0-4A91-8ED2-FB6F0696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3627A-EB33-4C16-B467-446B51576FF0}" type="datetime1">
              <a:rPr lang="pt-BR" smtClean="0"/>
              <a:t>20/08/2022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FB6E0-9DF0-4639-A5F6-1B4EBAD0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B0DC7B-C091-4C89-AF4C-DE036A70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4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F73C8-F402-4688-AEE7-38290F56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DA9057-2186-4C1C-AE9D-27E466B7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0E8183-D7ED-4FA0-903E-826AB9DF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BE32-B3A8-42E0-91F2-E40719EDE9C7}" type="datetime1">
              <a:rPr lang="pt-BR" smtClean="0"/>
              <a:t>20/08/2022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6FBA4E-4B89-4417-90C8-6F3E6EFA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8AEE95-7D46-43EE-AA9C-5F6B3F9E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35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051C1-3475-4428-886F-74397D95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809336-2FD0-4BBD-9787-A356FC87E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7FE22A-E3E0-4416-9D7B-559DAD28E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4AE4B62-6B8D-49F9-B88A-2AEBBFA2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2AB1-46B9-4AD4-9F90-425BE736D5BF}" type="datetime1">
              <a:rPr lang="pt-BR" smtClean="0"/>
              <a:t>20/08/2022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8BEC10-1EC0-4184-AE8F-0C279918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17AE19-4562-4D6E-82E6-1C9858B8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06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D964A-3991-4BEF-ACC8-D67ED759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B4A559-6312-4A8B-BFBB-0C96436F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455002-29D4-411B-801E-80C063AF7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3AC913-3518-499C-82F1-CDF143993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F8803A0-93F4-4B0C-BFDE-969F19F84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4FEF1D5-2542-433D-8E99-F0F27279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6FBE-70D9-4B26-B754-B55092731E6D}" type="datetime1">
              <a:rPr lang="pt-BR" smtClean="0"/>
              <a:t>20/08/2022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E6987C4-5B66-41B7-8B3D-B37476AC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51CB40-6C20-48DD-8EEB-C50A21AA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50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798F6-DBD6-48AE-A4F9-8FCBD3E9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2215480-6042-4CC7-8BC0-95BBF93B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4161-4BB6-4A1A-9BBE-BD13A0C221BB}" type="datetime1">
              <a:rPr lang="pt-BR" smtClean="0"/>
              <a:t>20/08/2022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34198F-9D98-462B-83A4-430A4235E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795CB4-654F-4D10-89FB-5E640E9B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70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DEC2864-E8D2-4651-8ED1-248F1FE4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229A-CCF3-45A0-958A-9AFA9C10E962}" type="datetime1">
              <a:rPr lang="pt-BR" smtClean="0"/>
              <a:t>20/08/2022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5ACCC3F-39A1-436D-8117-15F44264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BDDA19-1F54-47E8-852A-DF2E7844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60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6D69A-9C23-4FED-ABFE-6FD76F8E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409AA7-DD8A-4D65-8DE8-0780348FD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B34703-8EF5-4BEB-AF45-13F98871F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40A141-D5D8-4DFF-AB92-90483DDB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0747-7C5C-4016-A257-8846762ED1C4}" type="datetime1">
              <a:rPr lang="pt-BR" smtClean="0"/>
              <a:t>20/08/2022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C6E922-8B6F-4911-B800-91E7374F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297EA9-B5AA-406B-8458-0BA8B05E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27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81639-65BA-474F-A65C-62BDFB74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74306A-3C7F-48B0-B3D0-CD0D8B82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CB883E8-7A24-4476-84FD-672F50663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4E54B2-C0C1-4D76-8C8F-1C05B8C1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936A-CFE0-4799-94AE-65D0855EF19E}" type="datetime1">
              <a:rPr lang="pt-BR" smtClean="0"/>
              <a:t>20/08/2022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B41684-2E72-4DF2-8249-D5037B83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4206F6-85C1-47B1-8099-6F00DA80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99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61B185C-A780-4109-8951-C5997DD9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2A0A55-F43A-4822-A38B-725711E63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7A8E56-704F-41C5-9BCF-F11DD3D01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CF886-5005-4C64-ABB5-676052AB945A}" type="datetime1">
              <a:rPr lang="pt-BR" smtClean="0"/>
              <a:t>20/08/2022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E11A86-1014-4067-A257-FEED6A41C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3CADC6-1605-4347-BA8F-2700D7461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61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0.wdp"/><Relationship Id="rId10" Type="http://schemas.openxmlformats.org/officeDocument/2006/relationships/image" Target="../media/image46.gif"/><Relationship Id="rId4" Type="http://schemas.openxmlformats.org/officeDocument/2006/relationships/image" Target="../media/image43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microsoft.com/office/2007/relationships/hdphoto" Target="../media/hdphoto5.wdp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7.png"/><Relationship Id="rId4" Type="http://schemas.openxmlformats.org/officeDocument/2006/relationships/image" Target="../media/image5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17.xml"/><Relationship Id="rId5" Type="http://schemas.microsoft.com/office/2007/relationships/hdphoto" Target="../media/hdphoto4.wdp"/><Relationship Id="rId10" Type="http://schemas.openxmlformats.org/officeDocument/2006/relationships/image" Target="../media/image60.png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9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.PNG"/><Relationship Id="rId7" Type="http://schemas.microsoft.com/office/2007/relationships/hdphoto" Target="../media/hdphoto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1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.PN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11.wdp"/><Relationship Id="rId5" Type="http://schemas.openxmlformats.org/officeDocument/2006/relationships/image" Target="../media/image61.pn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.PNG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microsoft.com/office/2007/relationships/hdphoto" Target="../media/hdphoto9.wdp"/><Relationship Id="rId5" Type="http://schemas.microsoft.com/office/2007/relationships/hdphoto" Target="../media/hdphoto4.wdp"/><Relationship Id="rId10" Type="http://schemas.openxmlformats.org/officeDocument/2006/relationships/image" Target="../media/image41.png"/><Relationship Id="rId4" Type="http://schemas.openxmlformats.org/officeDocument/2006/relationships/image" Target="../media/image61.pn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microsoft.com/office/2007/relationships/hdphoto" Target="../media/hdphoto4.wdp"/><Relationship Id="rId10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79.png"/><Relationship Id="rId5" Type="http://schemas.microsoft.com/office/2007/relationships/hdphoto" Target="../media/hdphoto4.wdp"/><Relationship Id="rId10" Type="http://schemas.openxmlformats.org/officeDocument/2006/relationships/image" Target="../media/image78.png"/><Relationship Id="rId4" Type="http://schemas.openxmlformats.org/officeDocument/2006/relationships/image" Target="../media/image61.png"/><Relationship Id="rId9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9.wdp"/><Relationship Id="rId3" Type="http://schemas.openxmlformats.org/officeDocument/2006/relationships/image" Target="../media/image5.PNG"/><Relationship Id="rId7" Type="http://schemas.openxmlformats.org/officeDocument/2006/relationships/image" Target="../media/image75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microsoft.com/office/2007/relationships/hdphoto" Target="../media/hdphoto4.wdp"/><Relationship Id="rId10" Type="http://schemas.openxmlformats.org/officeDocument/2006/relationships/image" Target="../media/image79.png"/><Relationship Id="rId4" Type="http://schemas.openxmlformats.org/officeDocument/2006/relationships/image" Target="../media/image61.png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8.png"/><Relationship Id="rId3" Type="http://schemas.openxmlformats.org/officeDocument/2006/relationships/image" Target="../media/image5.PNG"/><Relationship Id="rId7" Type="http://schemas.openxmlformats.org/officeDocument/2006/relationships/image" Target="../media/image84.png"/><Relationship Id="rId12" Type="http://schemas.microsoft.com/office/2007/relationships/hdphoto" Target="../media/hdphoto11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73.png"/><Relationship Id="rId5" Type="http://schemas.microsoft.com/office/2007/relationships/hdphoto" Target="../media/hdphoto4.wdp"/><Relationship Id="rId10" Type="http://schemas.openxmlformats.org/officeDocument/2006/relationships/image" Target="../media/image87.png"/><Relationship Id="rId4" Type="http://schemas.openxmlformats.org/officeDocument/2006/relationships/image" Target="../media/image61.png"/><Relationship Id="rId9" Type="http://schemas.openxmlformats.org/officeDocument/2006/relationships/image" Target="../media/image86.png"/><Relationship Id="rId1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microsoft.com/office/2007/relationships/hdphoto" Target="../media/hdphoto11.wdp"/><Relationship Id="rId3" Type="http://schemas.openxmlformats.org/officeDocument/2006/relationships/image" Target="../media/image5.PNG"/><Relationship Id="rId7" Type="http://schemas.openxmlformats.org/officeDocument/2006/relationships/image" Target="../media/image84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9.png"/><Relationship Id="rId5" Type="http://schemas.microsoft.com/office/2007/relationships/hdphoto" Target="../media/hdphoto4.wdp"/><Relationship Id="rId10" Type="http://schemas.openxmlformats.org/officeDocument/2006/relationships/image" Target="../media/image87.png"/><Relationship Id="rId4" Type="http://schemas.openxmlformats.org/officeDocument/2006/relationships/image" Target="../media/image61.png"/><Relationship Id="rId9" Type="http://schemas.openxmlformats.org/officeDocument/2006/relationships/image" Target="../media/image86.png"/><Relationship Id="rId1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1.png"/><Relationship Id="rId3" Type="http://schemas.openxmlformats.org/officeDocument/2006/relationships/image" Target="../media/image5.PNG"/><Relationship Id="rId7" Type="http://schemas.openxmlformats.org/officeDocument/2006/relationships/image" Target="../media/image84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9.png"/><Relationship Id="rId5" Type="http://schemas.microsoft.com/office/2007/relationships/hdphoto" Target="../media/hdphoto4.wdp"/><Relationship Id="rId10" Type="http://schemas.openxmlformats.org/officeDocument/2006/relationships/image" Target="../media/image87.png"/><Relationship Id="rId4" Type="http://schemas.openxmlformats.org/officeDocument/2006/relationships/image" Target="../media/image61.png"/><Relationship Id="rId9" Type="http://schemas.openxmlformats.org/officeDocument/2006/relationships/image" Target="../media/image86.png"/><Relationship Id="rId1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2.png"/><Relationship Id="rId3" Type="http://schemas.openxmlformats.org/officeDocument/2006/relationships/image" Target="../media/image5.PNG"/><Relationship Id="rId7" Type="http://schemas.openxmlformats.org/officeDocument/2006/relationships/image" Target="../media/image84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9.png"/><Relationship Id="rId5" Type="http://schemas.microsoft.com/office/2007/relationships/hdphoto" Target="../media/hdphoto4.wdp"/><Relationship Id="rId15" Type="http://schemas.microsoft.com/office/2007/relationships/hdphoto" Target="../media/hdphoto11.wdp"/><Relationship Id="rId10" Type="http://schemas.openxmlformats.org/officeDocument/2006/relationships/image" Target="../media/image87.png"/><Relationship Id="rId4" Type="http://schemas.openxmlformats.org/officeDocument/2006/relationships/image" Target="../media/image61.png"/><Relationship Id="rId9" Type="http://schemas.openxmlformats.org/officeDocument/2006/relationships/image" Target="../media/image86.png"/><Relationship Id="rId1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2.png"/><Relationship Id="rId3" Type="http://schemas.openxmlformats.org/officeDocument/2006/relationships/image" Target="../media/image5.PNG"/><Relationship Id="rId7" Type="http://schemas.openxmlformats.org/officeDocument/2006/relationships/image" Target="../media/image84.png"/><Relationship Id="rId12" Type="http://schemas.openxmlformats.org/officeDocument/2006/relationships/image" Target="../media/image91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9.png"/><Relationship Id="rId5" Type="http://schemas.microsoft.com/office/2007/relationships/hdphoto" Target="../media/hdphoto4.wdp"/><Relationship Id="rId15" Type="http://schemas.microsoft.com/office/2007/relationships/hdphoto" Target="../media/hdphoto11.wdp"/><Relationship Id="rId10" Type="http://schemas.openxmlformats.org/officeDocument/2006/relationships/image" Target="../media/image87.png"/><Relationship Id="rId4" Type="http://schemas.openxmlformats.org/officeDocument/2006/relationships/image" Target="../media/image61.png"/><Relationship Id="rId9" Type="http://schemas.openxmlformats.org/officeDocument/2006/relationships/image" Target="../media/image86.png"/><Relationship Id="rId1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2.png"/><Relationship Id="rId3" Type="http://schemas.openxmlformats.org/officeDocument/2006/relationships/image" Target="../media/image5.PNG"/><Relationship Id="rId7" Type="http://schemas.openxmlformats.org/officeDocument/2006/relationships/image" Target="../media/image84.png"/><Relationship Id="rId12" Type="http://schemas.openxmlformats.org/officeDocument/2006/relationships/image" Target="../media/image91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9.png"/><Relationship Id="rId5" Type="http://schemas.microsoft.com/office/2007/relationships/hdphoto" Target="../media/hdphoto4.wdp"/><Relationship Id="rId15" Type="http://schemas.microsoft.com/office/2007/relationships/hdphoto" Target="../media/hdphoto11.wdp"/><Relationship Id="rId10" Type="http://schemas.openxmlformats.org/officeDocument/2006/relationships/image" Target="../media/image87.png"/><Relationship Id="rId4" Type="http://schemas.openxmlformats.org/officeDocument/2006/relationships/image" Target="../media/image61.png"/><Relationship Id="rId9" Type="http://schemas.openxmlformats.org/officeDocument/2006/relationships/image" Target="../media/image86.png"/><Relationship Id="rId1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2.png"/><Relationship Id="rId18" Type="http://schemas.openxmlformats.org/officeDocument/2006/relationships/image" Target="../media/image95.png"/><Relationship Id="rId3" Type="http://schemas.openxmlformats.org/officeDocument/2006/relationships/image" Target="../media/image5.PNG"/><Relationship Id="rId21" Type="http://schemas.openxmlformats.org/officeDocument/2006/relationships/image" Target="../media/image88.png"/><Relationship Id="rId7" Type="http://schemas.openxmlformats.org/officeDocument/2006/relationships/image" Target="../media/image84.png"/><Relationship Id="rId12" Type="http://schemas.openxmlformats.org/officeDocument/2006/relationships/image" Target="../media/image91.png"/><Relationship Id="rId17" Type="http://schemas.microsoft.com/office/2007/relationships/hdphoto" Target="../media/hdphoto9.wdp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41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9.png"/><Relationship Id="rId5" Type="http://schemas.microsoft.com/office/2007/relationships/hdphoto" Target="../media/hdphoto4.wdp"/><Relationship Id="rId15" Type="http://schemas.openxmlformats.org/officeDocument/2006/relationships/image" Target="../media/image94.pn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61.png"/><Relationship Id="rId9" Type="http://schemas.openxmlformats.org/officeDocument/2006/relationships/image" Target="../media/image86.png"/><Relationship Id="rId1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2.png"/><Relationship Id="rId18" Type="http://schemas.openxmlformats.org/officeDocument/2006/relationships/image" Target="../media/image95.png"/><Relationship Id="rId3" Type="http://schemas.openxmlformats.org/officeDocument/2006/relationships/image" Target="../media/image5.PNG"/><Relationship Id="rId7" Type="http://schemas.openxmlformats.org/officeDocument/2006/relationships/image" Target="../media/image84.png"/><Relationship Id="rId12" Type="http://schemas.openxmlformats.org/officeDocument/2006/relationships/image" Target="../media/image91.png"/><Relationship Id="rId17" Type="http://schemas.microsoft.com/office/2007/relationships/hdphoto" Target="../media/hdphoto9.wdp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41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9.png"/><Relationship Id="rId5" Type="http://schemas.microsoft.com/office/2007/relationships/hdphoto" Target="../media/hdphoto4.wdp"/><Relationship Id="rId15" Type="http://schemas.openxmlformats.org/officeDocument/2006/relationships/image" Target="../media/image94.png"/><Relationship Id="rId10" Type="http://schemas.openxmlformats.org/officeDocument/2006/relationships/image" Target="../media/image87.png"/><Relationship Id="rId19" Type="http://schemas.openxmlformats.org/officeDocument/2006/relationships/image" Target="../media/image97.png"/><Relationship Id="rId4" Type="http://schemas.openxmlformats.org/officeDocument/2006/relationships/image" Target="../media/image61.png"/><Relationship Id="rId9" Type="http://schemas.openxmlformats.org/officeDocument/2006/relationships/image" Target="../media/image86.png"/><Relationship Id="rId1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2.png"/><Relationship Id="rId18" Type="http://schemas.openxmlformats.org/officeDocument/2006/relationships/image" Target="../media/image95.png"/><Relationship Id="rId3" Type="http://schemas.openxmlformats.org/officeDocument/2006/relationships/image" Target="../media/image5.PNG"/><Relationship Id="rId21" Type="http://schemas.openxmlformats.org/officeDocument/2006/relationships/image" Target="../media/image99.png"/><Relationship Id="rId7" Type="http://schemas.openxmlformats.org/officeDocument/2006/relationships/image" Target="../media/image84.png"/><Relationship Id="rId12" Type="http://schemas.openxmlformats.org/officeDocument/2006/relationships/image" Target="../media/image91.png"/><Relationship Id="rId17" Type="http://schemas.microsoft.com/office/2007/relationships/hdphoto" Target="../media/hdphoto9.wdp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1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9.png"/><Relationship Id="rId5" Type="http://schemas.microsoft.com/office/2007/relationships/hdphoto" Target="../media/hdphoto4.wdp"/><Relationship Id="rId15" Type="http://schemas.openxmlformats.org/officeDocument/2006/relationships/image" Target="../media/image94.png"/><Relationship Id="rId10" Type="http://schemas.openxmlformats.org/officeDocument/2006/relationships/image" Target="../media/image87.png"/><Relationship Id="rId19" Type="http://schemas.openxmlformats.org/officeDocument/2006/relationships/image" Target="../media/image97.png"/><Relationship Id="rId4" Type="http://schemas.openxmlformats.org/officeDocument/2006/relationships/image" Target="../media/image61.png"/><Relationship Id="rId9" Type="http://schemas.openxmlformats.org/officeDocument/2006/relationships/image" Target="../media/image86.png"/><Relationship Id="rId1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5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1.png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104.png"/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12" Type="http://schemas.openxmlformats.org/officeDocument/2006/relationships/image" Target="../media/image103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9.wdp"/><Relationship Id="rId5" Type="http://schemas.openxmlformats.org/officeDocument/2006/relationships/image" Target="../media/image7.png"/><Relationship Id="rId15" Type="http://schemas.microsoft.com/office/2007/relationships/hdphoto" Target="../media/hdphoto12.wdp"/><Relationship Id="rId10" Type="http://schemas.openxmlformats.org/officeDocument/2006/relationships/image" Target="../media/image41.png"/><Relationship Id="rId4" Type="http://schemas.openxmlformats.org/officeDocument/2006/relationships/image" Target="../media/image102.gif"/><Relationship Id="rId9" Type="http://schemas.openxmlformats.org/officeDocument/2006/relationships/image" Target="../media/image60.png"/><Relationship Id="rId1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1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gif"/><Relationship Id="rId5" Type="http://schemas.microsoft.com/office/2007/relationships/hdphoto" Target="../media/hdphoto9.wdp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5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microsoft.com/office/2007/relationships/hdphoto" Target="../media/hdphoto6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4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microsoft.com/office/2007/relationships/hdphoto" Target="../media/hdphoto8.wdp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34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id="{3ED49ED8-79BB-4C0E-9930-F7A213E9E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40930" y="2320200"/>
            <a:ext cx="12782823" cy="1609241"/>
          </a:xfrm>
        </p:spPr>
        <p:txBody>
          <a:bodyPr>
            <a:normAutofit fontScale="90000"/>
          </a:bodyPr>
          <a:lstStyle/>
          <a:p>
            <a:r>
              <a:rPr lang="pt-BR" sz="8000" dirty="0">
                <a:solidFill>
                  <a:schemeClr val="bg1"/>
                </a:solidFill>
                <a:latin typeface="Modern Love" panose="04090805081005020601" pitchFamily="82" charset="0"/>
              </a:rPr>
              <a:t>TÁBUA DE </a:t>
            </a:r>
            <a:br>
              <a:rPr lang="pt-BR" sz="80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pt-BR" sz="8000" dirty="0">
                <a:solidFill>
                  <a:schemeClr val="bg1"/>
                </a:solidFill>
                <a:latin typeface="Modern Love" panose="04090805081005020601" pitchFamily="82" charset="0"/>
              </a:rPr>
              <a:t>                             C    RDAS</a:t>
            </a:r>
          </a:p>
        </p:txBody>
      </p:sp>
      <p:sp>
        <p:nvSpPr>
          <p:cNvPr id="18" name="Subtítulo 31">
            <a:extLst>
              <a:ext uri="{FF2B5EF4-FFF2-40B4-BE49-F238E27FC236}">
                <a16:creationId xmlns:a16="http://schemas.microsoft.com/office/drawing/2014/main" id="{DA8DDDF6-603C-47C8-A467-ADE542DF4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682818"/>
            <a:ext cx="7200900" cy="990600"/>
          </a:xfrm>
        </p:spPr>
        <p:txBody>
          <a:bodyPr>
            <a:normAutofit/>
          </a:bodyPr>
          <a:lstStyle/>
          <a:p>
            <a:pPr algn="r"/>
            <a:endParaRPr lang="pt-BR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</p:txBody>
      </p:sp>
      <p:pic>
        <p:nvPicPr>
          <p:cNvPr id="10" name="Dança Da Cordinha (cut)">
            <a:hlinkClick r:id="" action="ppaction://media"/>
            <a:extLst>
              <a:ext uri="{FF2B5EF4-FFF2-40B4-BE49-F238E27FC236}">
                <a16:creationId xmlns:a16="http://schemas.microsoft.com/office/drawing/2014/main" id="{F0CC889B-BA46-B23F-0AA2-7D0D251CA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482" y="210518"/>
            <a:ext cx="609600" cy="6096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D7124EC-113A-1EA4-D702-2D227C38FF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6250" y1="52188" x2="66250" y2="52188"/>
                        <a14:backgroundMark x1="64375" y1="51406" x2="64375" y2="51406"/>
                        <a14:backgroundMark x1="68594" y1="52188" x2="68594" y2="52188"/>
                        <a14:backgroundMark x1="69219" y1="52031" x2="69219" y2="52031"/>
                        <a14:backgroundMark x1="59688" y1="50781" x2="59688" y2="50781"/>
                        <a14:backgroundMark x1="58281" y1="50313" x2="58281" y2="50313"/>
                        <a14:backgroundMark x1="57813" y1="50313" x2="57813" y2="50313"/>
                        <a14:backgroundMark x1="53438" y1="50000" x2="53438" y2="50000"/>
                        <a14:backgroundMark x1="52500" y1="49844" x2="52500" y2="49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34869" y="2101333"/>
            <a:ext cx="7627068" cy="6096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EDD9988-7898-C8E3-EC09-A006C63E8F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71" b="99286" l="3333" r="95000">
                        <a14:foregroundMark x1="18889" y1="8571" x2="18889" y2="8571"/>
                        <a14:foregroundMark x1="13333" y1="2857" x2="13333" y2="2857"/>
                        <a14:foregroundMark x1="95000" y1="70714" x2="95000" y2="70714"/>
                        <a14:foregroundMark x1="73333" y1="94643" x2="73333" y2="94643"/>
                        <a14:foregroundMark x1="56667" y1="99286" x2="56667" y2="99286"/>
                        <a14:foregroundMark x1="55000" y1="78929" x2="55000" y2="78929"/>
                        <a14:foregroundMark x1="3333" y1="1071" x2="3333" y2="1071"/>
                        <a14:backgroundMark x1="54444" y1="99643" x2="54444" y2="99643"/>
                        <a14:backgroundMark x1="57222" y1="99643" x2="57222" y2="9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5403" y="0"/>
            <a:ext cx="1348353" cy="3763125"/>
          </a:xfrm>
          <a:prstGeom prst="rect">
            <a:avLst/>
          </a:prstGeom>
        </p:spPr>
      </p:pic>
      <p:sp>
        <p:nvSpPr>
          <p:cNvPr id="16" name="Subtítulo 31">
            <a:extLst>
              <a:ext uri="{FF2B5EF4-FFF2-40B4-BE49-F238E27FC236}">
                <a16:creationId xmlns:a16="http://schemas.microsoft.com/office/drawing/2014/main" id="{203F5496-E8BB-D13E-CBE0-F13A93596C2B}"/>
              </a:ext>
            </a:extLst>
          </p:cNvPr>
          <p:cNvSpPr txBox="1">
            <a:spLocks/>
          </p:cNvSpPr>
          <p:nvPr/>
        </p:nvSpPr>
        <p:spPr>
          <a:xfrm>
            <a:off x="4508500" y="5263207"/>
            <a:ext cx="72009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pt-BR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História da Matemática</a:t>
            </a:r>
          </a:p>
        </p:txBody>
      </p:sp>
    </p:spTree>
    <p:extLst>
      <p:ext uri="{BB962C8B-B14F-4D97-AF65-F5344CB8AC3E}">
        <p14:creationId xmlns:p14="http://schemas.microsoft.com/office/powerpoint/2010/main" val="343450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61BD84A-3FCC-7B54-C448-C4AD902E2D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887" y="1181100"/>
            <a:ext cx="11464225" cy="562075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48526B6-BF82-191C-2A6E-6C1AA00FBD4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98" b="98780" l="2500" r="90000">
                        <a14:foregroundMark x1="23750" y1="93902" x2="23750" y2="93902"/>
                        <a14:foregroundMark x1="8750" y1="98171" x2="8750" y2="98171"/>
                        <a14:foregroundMark x1="64375" y1="91463" x2="64375" y2="91463"/>
                        <a14:foregroundMark x1="67500" y1="85366" x2="67500" y2="85366"/>
                        <a14:foregroundMark x1="74375" y1="96861" x2="74375" y2="99390"/>
                        <a14:foregroundMark x1="74375" y1="84796" x2="74375" y2="85366"/>
                        <a14:foregroundMark x1="74375" y1="70122" x2="74375" y2="79858"/>
                        <a14:foregroundMark x1="83125" y1="54878" x2="83125" y2="54878"/>
                        <a14:foregroundMark x1="78750" y1="64024" x2="87500" y2="43902"/>
                        <a14:foregroundMark x1="87500" y1="43902" x2="86875" y2="28659"/>
                        <a14:foregroundMark x1="86875" y1="28659" x2="68750" y2="12805"/>
                        <a14:foregroundMark x1="68750" y1="12805" x2="49375" y2="6098"/>
                        <a14:foregroundMark x1="49375" y1="6098" x2="46250" y2="7927"/>
                        <a14:foregroundMark x1="27428" y1="51160" x2="29375" y2="54268"/>
                        <a14:foregroundMark x1="22500" y1="43293" x2="25643" y2="48310"/>
                        <a14:foregroundMark x1="26139" y1="51638" x2="28125" y2="54268"/>
                        <a14:foregroundMark x1="22030" y1="46198" x2="24067" y2="48895"/>
                        <a14:foregroundMark x1="28125" y1="54268" x2="28750" y2="58537"/>
                        <a14:foregroundMark x1="2500" y1="98780" x2="2500" y2="98780"/>
                        <a14:foregroundMark x1="3125" y1="96951" x2="5625" y2="93293"/>
                        <a14:foregroundMark x1="21875" y1="34756" x2="21875" y2="34756"/>
                        <a14:foregroundMark x1="20000" y1="43293" x2="20000" y2="43293"/>
                        <a14:foregroundMark x1="20000" y1="43902" x2="20000" y2="43902"/>
                        <a14:foregroundMark x1="20000" y1="44512" x2="20000" y2="44512"/>
                        <a14:foregroundMark x1="20000" y1="42683" x2="20000" y2="42683"/>
                        <a14:backgroundMark x1="1250" y1="98171" x2="1250" y2="98171"/>
                        <a14:backgroundMark x1="73750" y1="89634" x2="73750" y2="89634"/>
                        <a14:backgroundMark x1="73125" y1="88415" x2="75000" y2="78049"/>
                        <a14:backgroundMark x1="74375" y1="85366" x2="76250" y2="92073"/>
                        <a14:backgroundMark x1="75625" y1="84146" x2="75625" y2="82317"/>
                        <a14:backgroundMark x1="72500" y1="92073" x2="77500" y2="92073"/>
                        <a14:backgroundMark x1="74375" y1="79878" x2="75625" y2="72561"/>
                        <a14:backgroundMark x1="88750" y1="30488" x2="87500" y2="28049"/>
                        <a14:backgroundMark x1="19167" y1="43293" x2="19375" y2="43902"/>
                        <a14:backgroundMark x1="18959" y1="42683" x2="19167" y2="43293"/>
                        <a14:backgroundMark x1="18750" y1="42073" x2="18959" y2="42683"/>
                        <a14:backgroundMark x1="24375" y1="48780" x2="25625" y2="51829"/>
                        <a14:backgroundMark x1="23750" y1="50000" x2="20000" y2="46951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4413" y="1186226"/>
            <a:ext cx="5519942" cy="5657941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Tábua de cordas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10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Heranças...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11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0F4EF37-3A6A-042A-BDF2-2E21ECF4A08C}"/>
              </a:ext>
            </a:extLst>
          </p:cNvPr>
          <p:cNvGrpSpPr/>
          <p:nvPr/>
        </p:nvGrpSpPr>
        <p:grpSpPr>
          <a:xfrm>
            <a:off x="3059139" y="164115"/>
            <a:ext cx="4349051" cy="6693885"/>
            <a:chOff x="3059139" y="164115"/>
            <a:chExt cx="4349051" cy="6693885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B89EA532-DBD6-A5B9-75C7-9415B13F6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3" b="99352" l="9728" r="90143">
                          <a14:foregroundMark x1="29313" y1="45463" x2="29313" y2="45463"/>
                          <a14:foregroundMark x1="29053" y1="46296" x2="16472" y2="68889"/>
                          <a14:foregroundMark x1="16472" y1="68889" x2="21660" y2="87778"/>
                          <a14:foregroundMark x1="21660" y1="87778" x2="30091" y2="93611"/>
                          <a14:foregroundMark x1="30091" y1="93611" x2="42672" y2="95833"/>
                          <a14:foregroundMark x1="29313" y1="98796" x2="46822" y2="98796"/>
                          <a14:foregroundMark x1="46822" y1="98796" x2="48638" y2="98519"/>
                          <a14:foregroundMark x1="77173" y1="99444" x2="77173" y2="99444"/>
                          <a14:foregroundMark x1="85992" y1="63241" x2="90402" y2="37778"/>
                          <a14:foregroundMark x1="31518" y1="51944" x2="42672" y2="46759"/>
                          <a14:foregroundMark x1="42672" y1="46759" x2="46693" y2="51481"/>
                          <a14:foregroundMark x1="58755" y1="34537" x2="58755" y2="34537"/>
                          <a14:backgroundMark x1="54345" y1="5648" x2="56550" y2="18056"/>
                          <a14:backgroundMark x1="47341" y1="17407" x2="47341" y2="17407"/>
                          <a14:backgroundMark x1="49287" y1="17870" x2="54994" y2="21019"/>
                          <a14:backgroundMark x1="59014" y1="7870" x2="59014" y2="7870"/>
                          <a14:backgroundMark x1="51492" y1="5463" x2="60311" y2="8796"/>
                          <a14:backgroundMark x1="49287" y1="5648" x2="60960" y2="9722"/>
                          <a14:backgroundMark x1="65370" y1="13796" x2="65370" y2="13796"/>
                          <a14:backgroundMark x1="65110" y1="11481" x2="65110" y2="11481"/>
                          <a14:backgroundMark x1="65110" y1="10833" x2="65110" y2="13519"/>
                          <a14:backgroundMark x1="64721" y1="10370" x2="63813" y2="1379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59139" y="765944"/>
              <a:ext cx="4349051" cy="6092056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F61745C8-FA10-BD24-02A4-E58FA7DC8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98" b="98780" l="2500" r="90000">
                          <a14:foregroundMark x1="64375" y1="91463" x2="64375" y2="91463"/>
                          <a14:foregroundMark x1="67500" y1="85366" x2="67500" y2="85366"/>
                          <a14:foregroundMark x1="74375" y1="84796" x2="74375" y2="85366"/>
                          <a14:foregroundMark x1="74375" y1="70122" x2="74375" y2="79858"/>
                          <a14:foregroundMark x1="83125" y1="54878" x2="83125" y2="54878"/>
                          <a14:foregroundMark x1="78750" y1="64024" x2="87500" y2="43902"/>
                          <a14:foregroundMark x1="87500" y1="43902" x2="86875" y2="28659"/>
                          <a14:foregroundMark x1="86875" y1="28659" x2="68750" y2="12805"/>
                          <a14:foregroundMark x1="68750" y1="12805" x2="49375" y2="6098"/>
                          <a14:foregroundMark x1="49375" y1="6098" x2="46250" y2="7927"/>
                          <a14:foregroundMark x1="27428" y1="51160" x2="29375" y2="54268"/>
                          <a14:foregroundMark x1="22500" y1="43293" x2="25643" y2="48310"/>
                          <a14:foregroundMark x1="26139" y1="51638" x2="28125" y2="54268"/>
                          <a14:foregroundMark x1="22030" y1="46198" x2="24067" y2="48895"/>
                          <a14:foregroundMark x1="28125" y1="54268" x2="28750" y2="58537"/>
                          <a14:foregroundMark x1="21875" y1="34756" x2="21875" y2="34756"/>
                          <a14:foregroundMark x1="20000" y1="43293" x2="20000" y2="43293"/>
                          <a14:foregroundMark x1="20000" y1="43902" x2="20000" y2="43902"/>
                          <a14:foregroundMark x1="20000" y1="44512" x2="20000" y2="44512"/>
                          <a14:foregroundMark x1="20000" y1="42683" x2="20000" y2="42683"/>
                          <a14:backgroundMark x1="1250" y1="98171" x2="1250" y2="98171"/>
                          <a14:backgroundMark x1="73750" y1="89634" x2="73750" y2="89634"/>
                          <a14:backgroundMark x1="73125" y1="88415" x2="75000" y2="78049"/>
                          <a14:backgroundMark x1="74375" y1="85366" x2="76250" y2="92073"/>
                          <a14:backgroundMark x1="75625" y1="84146" x2="75625" y2="82317"/>
                          <a14:backgroundMark x1="72500" y1="92073" x2="77500" y2="92073"/>
                          <a14:backgroundMark x1="74375" y1="79878" x2="75625" y2="72561"/>
                          <a14:backgroundMark x1="88750" y1="30488" x2="87500" y2="28049"/>
                          <a14:backgroundMark x1="19167" y1="43293" x2="19375" y2="43902"/>
                          <a14:backgroundMark x1="18959" y1="42683" x2="19167" y2="43293"/>
                          <a14:backgroundMark x1="18750" y1="42073" x2="18959" y2="42683"/>
                          <a14:backgroundMark x1="24375" y1="48780" x2="25625" y2="51829"/>
                          <a14:backgroundMark x1="23750" y1="50000" x2="20000" y2="46951"/>
                          <a14:backgroundMark x1="19375" y1="93293" x2="19375" y2="93293"/>
                          <a14:backgroundMark x1="6250" y1="95732" x2="26875" y2="97561"/>
                          <a14:backgroundMark x1="5625" y1="94512" x2="5625" y2="94512"/>
                          <a14:backgroundMark x1="5000" y1="96951" x2="2500" y2="98780"/>
                          <a14:backgroundMark x1="5000" y1="94512" x2="6875" y2="98780"/>
                          <a14:backgroundMark x1="5000" y1="90244" x2="5625" y2="95732"/>
                          <a14:backgroundMark x1="72500" y1="99390" x2="76875" y2="932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32467" y="164115"/>
              <a:ext cx="2233619" cy="2289460"/>
            </a:xfrm>
            <a:prstGeom prst="rect">
              <a:avLst/>
            </a:prstGeom>
          </p:spPr>
        </p:pic>
        <p:pic>
          <p:nvPicPr>
            <p:cNvPr id="8" name="Picture 2" descr="ESTRELA D'ALVA - A CANOA ALADA: CLÁUDIO PTOLOMEU - Os 30 geniais inventores  da Navegação Astronômica 1">
              <a:extLst>
                <a:ext uri="{FF2B5EF4-FFF2-40B4-BE49-F238E27FC236}">
                  <a16:creationId xmlns:a16="http://schemas.microsoft.com/office/drawing/2014/main" id="{2FDADBED-652C-08FD-003D-CB956C43CC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08" b="99010" l="298" r="97024">
                          <a14:foregroundMark x1="6487" y1="41490" x2="9821" y2="81931"/>
                          <a14:foregroundMark x1="6413" y1="40594" x2="6441" y2="40929"/>
                          <a14:foregroundMark x1="6352" y1="39851" x2="6413" y2="40594"/>
                          <a14:foregroundMark x1="6291" y1="39109" x2="6352" y2="39851"/>
                          <a14:foregroundMark x1="6250" y1="38614" x2="6291" y2="39109"/>
                          <a14:foregroundMark x1="2315" y1="45792" x2="5357" y2="85644"/>
                          <a14:foregroundMark x1="2008" y1="41773" x2="2315" y2="45792"/>
                          <a14:foregroundMark x1="1805" y1="39109" x2="1861" y2="39851"/>
                          <a14:foregroundMark x1="1786" y1="38861" x2="1805" y2="39109"/>
                          <a14:foregroundMark x1="5357" y1="85644" x2="25298" y2="94554"/>
                          <a14:foregroundMark x1="25298" y1="94554" x2="71131" y2="99257"/>
                          <a14:foregroundMark x1="76788" y1="39955" x2="79762" y2="42822"/>
                          <a14:foregroundMark x1="79762" y1="42822" x2="92560" y2="66089"/>
                          <a14:foregroundMark x1="92560" y1="66089" x2="92262" y2="83663"/>
                          <a14:foregroundMark x1="89286" y1="44059" x2="95536" y2="57178"/>
                          <a14:foregroundMark x1="95536" y1="57178" x2="97024" y2="95050"/>
                          <a14:foregroundMark x1="45337" y1="40393" x2="45328" y2="40897"/>
                          <a14:foregroundMark x1="45833" y1="12129" x2="45357" y2="39286"/>
                          <a14:foregroundMark x1="57143" y1="4208" x2="66964" y2="6931"/>
                          <a14:foregroundMark x1="37500" y1="27228" x2="34226" y2="35396"/>
                          <a14:foregroundMark x1="38988" y1="21040" x2="36310" y2="31436"/>
                          <a14:foregroundMark x1="53239" y1="40835" x2="59226" y2="38119"/>
                          <a14:foregroundMark x1="14881" y1="36881" x2="14881" y2="36881"/>
                          <a14:foregroundMark x1="298" y1="76485" x2="298" y2="76485"/>
                          <a14:foregroundMark x1="16667" y1="31683" x2="16667" y2="31683"/>
                          <a14:foregroundMark x1="16369" y1="28960" x2="16369" y2="28960"/>
                          <a14:foregroundMark x1="16071" y1="27228" x2="16071" y2="27228"/>
                          <a14:foregroundMark x1="16071" y1="25743" x2="16071" y2="25743"/>
                          <a14:foregroundMark x1="16369" y1="24752" x2="16369" y2="24752"/>
                          <a14:foregroundMark x1="16369" y1="24010" x2="16369" y2="24010"/>
                          <a14:foregroundMark x1="2381" y1="34653" x2="2381" y2="34653"/>
                          <a14:backgroundMark x1="14286" y1="56931" x2="14286" y2="56931"/>
                          <a14:backgroundMark x1="14583" y1="57921" x2="14583" y2="57921"/>
                          <a14:backgroundMark x1="595" y1="45792" x2="595" y2="45792"/>
                          <a14:backgroundMark x1="893" y1="41584" x2="893" y2="41584"/>
                          <a14:backgroundMark x1="1786" y1="39109" x2="1786" y2="39109"/>
                          <a14:backgroundMark x1="2083" y1="38614" x2="2083" y2="38614"/>
                          <a14:backgroundMark x1="1786" y1="40594" x2="1786" y2="40594"/>
                          <a14:backgroundMark x1="1786" y1="39851" x2="1786" y2="39851"/>
                          <a14:backgroundMark x1="1786" y1="39851" x2="1190" y2="41584"/>
                          <a14:backgroundMark x1="35714" y1="41584" x2="35714" y2="41584"/>
                          <a14:backgroundMark x1="31845" y1="40594" x2="43155" y2="42822"/>
                          <a14:backgroundMark x1="57738" y1="42822" x2="68452" y2="32178"/>
                          <a14:backgroundMark x1="71726" y1="30198" x2="71726" y2="42822"/>
                          <a14:backgroundMark x1="63393" y1="43812" x2="72321" y2="44554"/>
                          <a14:backgroundMark x1="65179" y1="44307" x2="33929" y2="44554"/>
                          <a14:backgroundMark x1="30952" y1="43564" x2="30952" y2="45297"/>
                          <a14:backgroundMark x1="30952" y1="44554" x2="30952" y2="445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64" r="25747" b="57705"/>
            <a:stretch/>
          </p:blipFill>
          <p:spPr bwMode="auto">
            <a:xfrm>
              <a:off x="3881728" y="3104951"/>
              <a:ext cx="1666666" cy="191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EC5F8420-A372-0BB2-F54E-1DBD240A44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90" y="1808300"/>
            <a:ext cx="3986331" cy="39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75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60AEE86B-B944-9D69-37E7-9459B10B66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6" b="99313" l="5556" r="95000">
                        <a14:foregroundMark x1="36111" y1="17526" x2="36111" y2="17526"/>
                        <a14:foregroundMark x1="32222" y1="10309" x2="50000" y2="60825"/>
                        <a14:foregroundMark x1="50000" y1="60825" x2="54444" y2="66323"/>
                        <a14:foregroundMark x1="55556" y1="7904" x2="66667" y2="68041"/>
                        <a14:foregroundMark x1="69444" y1="13058" x2="79006" y2="43223"/>
                        <a14:foregroundMark x1="33849" y1="72836" x2="42222" y2="64605"/>
                        <a14:foregroundMark x1="11111" y1="95189" x2="26338" y2="80220"/>
                        <a14:foregroundMark x1="11111" y1="95189" x2="35556" y2="95189"/>
                        <a14:foregroundMark x1="35556" y1="95189" x2="85556" y2="94158"/>
                        <a14:foregroundMark x1="94444" y1="66667" x2="95000" y2="96907"/>
                        <a14:foregroundMark x1="15869" y1="45598" x2="22778" y2="58419"/>
                        <a14:foregroundMark x1="22778" y1="58419" x2="33333" y2="50859"/>
                        <a14:foregroundMark x1="33333" y1="50859" x2="35000" y2="47766"/>
                        <a14:foregroundMark x1="27331" y1="62995" x2="31824" y2="62399"/>
                        <a14:foregroundMark x1="15000" y1="39519" x2="23333" y2="43643"/>
                        <a14:foregroundMark x1="6111" y1="37801" x2="12778" y2="37801"/>
                        <a14:foregroundMark x1="11111" y1="40550" x2="13076" y2="43589"/>
                        <a14:foregroundMark x1="21535" y1="13643" x2="35000" y2="4124"/>
                        <a14:foregroundMark x1="35000" y1="4124" x2="57222" y2="3780"/>
                        <a14:foregroundMark x1="57222" y1="3780" x2="57222" y2="3780"/>
                        <a14:foregroundMark x1="6111" y1="98282" x2="24444" y2="99313"/>
                        <a14:foregroundMark x1="24444" y1="99313" x2="93889" y2="98625"/>
                        <a14:backgroundMark x1="85556" y1="45017" x2="85556" y2="45017"/>
                        <a14:backgroundMark x1="93333" y1="46392" x2="93333" y2="46392"/>
                        <a14:backgroundMark x1="94444" y1="47766" x2="98889" y2="31959"/>
                        <a14:backgroundMark x1="85556" y1="46735" x2="96111" y2="52921"/>
                        <a14:backgroundMark x1="84444" y1="46392" x2="96111" y2="53265"/>
                        <a14:backgroundMark x1="96111" y1="53265" x2="97778" y2="53608"/>
                        <a14:backgroundMark x1="88889" y1="47766" x2="98333" y2="25773"/>
                        <a14:backgroundMark x1="98333" y1="25773" x2="95556" y2="9622"/>
                        <a14:backgroundMark x1="95556" y1="9622" x2="81667" y2="3436"/>
                        <a14:backgroundMark x1="16111" y1="71821" x2="1667" y2="54983"/>
                        <a14:backgroundMark x1="1667" y1="54983" x2="7222" y2="5155"/>
                        <a14:backgroundMark x1="5000" y1="3780" x2="16111" y2="3436"/>
                        <a14:backgroundMark x1="16667" y1="3093" x2="5000" y2="27835"/>
                        <a14:backgroundMark x1="5000" y1="27835" x2="2222" y2="1718"/>
                        <a14:backgroundMark x1="5000" y1="2405" x2="25000" y2="2062"/>
                        <a14:backgroundMark x1="25000" y1="2062" x2="25000" y2="2062"/>
                        <a14:backgroundMark x1="77222" y1="2062" x2="95000" y2="10997"/>
                        <a14:backgroundMark x1="95000" y1="10997" x2="96667" y2="18900"/>
                        <a14:backgroundMark x1="96111" y1="4467" x2="91667" y2="49141"/>
                        <a14:backgroundMark x1="91667" y1="49141" x2="93889" y2="50859"/>
                        <a14:backgroundMark x1="3333" y1="81100" x2="6111" y2="70103"/>
                        <a14:backgroundMark x1="27222" y1="70103" x2="556" y2="91065"/>
                        <a14:backgroundMark x1="1111" y1="91065" x2="2222" y2="72852"/>
                        <a14:backgroundMark x1="2222" y1="72852" x2="17778" y2="68385"/>
                        <a14:backgroundMark x1="17778" y1="68385" x2="25556" y2="69416"/>
                        <a14:backgroundMark x1="8333" y1="69759" x2="1111" y2="59107"/>
                        <a14:backgroundMark x1="1111" y1="59107" x2="2222" y2="55326"/>
                        <a14:backgroundMark x1="2222" y1="74914" x2="3333" y2="57732"/>
                        <a14:backgroundMark x1="2222" y1="70790" x2="2778" y2="55326"/>
                        <a14:backgroundMark x1="556" y1="80069" x2="0" y2="7904"/>
                        <a14:backgroundMark x1="5556" y1="4124" x2="8889" y2="20275"/>
                        <a14:backgroundMark x1="8889" y1="20275" x2="3889" y2="35395"/>
                        <a14:backgroundMark x1="3889" y1="35395" x2="3333" y2="3436"/>
                        <a14:backgroundMark x1="3333" y1="3436" x2="5000" y2="3093"/>
                        <a14:backgroundMark x1="6667" y1="43299" x2="5000" y2="57388"/>
                        <a14:backgroundMark x1="5000" y1="48797" x2="8889" y2="59794"/>
                        <a14:backgroundMark x1="8889" y1="59794" x2="23889" y2="69072"/>
                        <a14:backgroundMark x1="23889" y1="69072" x2="30556" y2="66667"/>
                        <a14:backgroundMark x1="83889" y1="48454" x2="98889" y2="39863"/>
                        <a14:backgroundMark x1="98889" y1="39863" x2="85000" y2="44330"/>
                        <a14:backgroundMark x1="85000" y1="44330" x2="82778" y2="48797"/>
                        <a14:backgroundMark x1="86111" y1="41581" x2="98889" y2="34021"/>
                        <a14:backgroundMark x1="98889" y1="34021" x2="98333" y2="45704"/>
                        <a14:backgroundMark x1="98333" y1="45704" x2="86111" y2="41924"/>
                        <a14:backgroundMark x1="86667" y1="7904" x2="85556" y2="8247"/>
                        <a14:backgroundMark x1="81667" y1="1718" x2="99444" y2="1718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" y="1175751"/>
            <a:ext cx="3986329" cy="568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Experimento de Eratóstenes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12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C5F8420-A372-0BB2-F54E-1DBD240A44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90" y="1808300"/>
            <a:ext cx="3986331" cy="3986331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EE9084B7-6E12-30CA-BD46-45A3FB9DA3F6}"/>
              </a:ext>
            </a:extLst>
          </p:cNvPr>
          <p:cNvGrpSpPr/>
          <p:nvPr/>
        </p:nvGrpSpPr>
        <p:grpSpPr>
          <a:xfrm>
            <a:off x="1303940" y="2185261"/>
            <a:ext cx="6104250" cy="4672739"/>
            <a:chOff x="1303940" y="2185261"/>
            <a:chExt cx="6104250" cy="4672739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2D1EF065-8E38-D9C3-95B3-5769ED4B4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8834" y="2402237"/>
              <a:ext cx="5718874" cy="36111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Shape 259">
              <a:extLst>
                <a:ext uri="{FF2B5EF4-FFF2-40B4-BE49-F238E27FC236}">
                  <a16:creationId xmlns:a16="http://schemas.microsoft.com/office/drawing/2014/main" id="{56E7BF8E-4265-8606-76EB-03C69313AC47}"/>
                </a:ext>
              </a:extLst>
            </p:cNvPr>
            <p:cNvSpPr/>
            <p:nvPr/>
          </p:nvSpPr>
          <p:spPr>
            <a:xfrm>
              <a:off x="1303940" y="2185261"/>
              <a:ext cx="6104250" cy="4672739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4900">
                <a:alpha val="23000"/>
              </a:srgb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941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60AEE86B-B944-9D69-37E7-9459B10B66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6" b="99313" l="5556" r="95000">
                        <a14:foregroundMark x1="36111" y1="17526" x2="36111" y2="17526"/>
                        <a14:foregroundMark x1="32222" y1="10309" x2="50000" y2="60825"/>
                        <a14:foregroundMark x1="50000" y1="60825" x2="54444" y2="66323"/>
                        <a14:foregroundMark x1="55556" y1="7904" x2="66667" y2="68041"/>
                        <a14:foregroundMark x1="69444" y1="13058" x2="79006" y2="43223"/>
                        <a14:foregroundMark x1="33849" y1="72836" x2="42222" y2="64605"/>
                        <a14:foregroundMark x1="11111" y1="95189" x2="26338" y2="80220"/>
                        <a14:foregroundMark x1="11111" y1="95189" x2="35556" y2="95189"/>
                        <a14:foregroundMark x1="35556" y1="95189" x2="85556" y2="94158"/>
                        <a14:foregroundMark x1="94444" y1="66667" x2="95000" y2="96907"/>
                        <a14:foregroundMark x1="15869" y1="45598" x2="22778" y2="58419"/>
                        <a14:foregroundMark x1="22778" y1="58419" x2="33333" y2="50859"/>
                        <a14:foregroundMark x1="33333" y1="50859" x2="35000" y2="47766"/>
                        <a14:foregroundMark x1="27331" y1="62995" x2="31824" y2="62399"/>
                        <a14:foregroundMark x1="15000" y1="39519" x2="23333" y2="43643"/>
                        <a14:foregroundMark x1="6111" y1="37801" x2="12778" y2="37801"/>
                        <a14:foregroundMark x1="11111" y1="40550" x2="13076" y2="43589"/>
                        <a14:foregroundMark x1="21535" y1="13643" x2="35000" y2="4124"/>
                        <a14:foregroundMark x1="35000" y1="4124" x2="57222" y2="3780"/>
                        <a14:foregroundMark x1="57222" y1="3780" x2="57222" y2="3780"/>
                        <a14:foregroundMark x1="6111" y1="98282" x2="24444" y2="99313"/>
                        <a14:foregroundMark x1="24444" y1="99313" x2="93889" y2="98625"/>
                        <a14:backgroundMark x1="85556" y1="45017" x2="85556" y2="45017"/>
                        <a14:backgroundMark x1="93333" y1="46392" x2="93333" y2="46392"/>
                        <a14:backgroundMark x1="94444" y1="47766" x2="98889" y2="31959"/>
                        <a14:backgroundMark x1="85556" y1="46735" x2="96111" y2="52921"/>
                        <a14:backgroundMark x1="84444" y1="46392" x2="96111" y2="53265"/>
                        <a14:backgroundMark x1="96111" y1="53265" x2="97778" y2="53608"/>
                        <a14:backgroundMark x1="88889" y1="47766" x2="98333" y2="25773"/>
                        <a14:backgroundMark x1="98333" y1="25773" x2="95556" y2="9622"/>
                        <a14:backgroundMark x1="95556" y1="9622" x2="81667" y2="3436"/>
                        <a14:backgroundMark x1="16111" y1="71821" x2="1667" y2="54983"/>
                        <a14:backgroundMark x1="1667" y1="54983" x2="7222" y2="5155"/>
                        <a14:backgroundMark x1="5000" y1="3780" x2="16111" y2="3436"/>
                        <a14:backgroundMark x1="16667" y1="3093" x2="5000" y2="27835"/>
                        <a14:backgroundMark x1="5000" y1="27835" x2="2222" y2="1718"/>
                        <a14:backgroundMark x1="5000" y1="2405" x2="25000" y2="2062"/>
                        <a14:backgroundMark x1="25000" y1="2062" x2="25000" y2="2062"/>
                        <a14:backgroundMark x1="77222" y1="2062" x2="95000" y2="10997"/>
                        <a14:backgroundMark x1="95000" y1="10997" x2="96667" y2="18900"/>
                        <a14:backgroundMark x1="96111" y1="4467" x2="91667" y2="49141"/>
                        <a14:backgroundMark x1="91667" y1="49141" x2="93889" y2="50859"/>
                        <a14:backgroundMark x1="3333" y1="81100" x2="6111" y2="70103"/>
                        <a14:backgroundMark x1="27222" y1="70103" x2="556" y2="91065"/>
                        <a14:backgroundMark x1="1111" y1="91065" x2="2222" y2="72852"/>
                        <a14:backgroundMark x1="2222" y1="72852" x2="17778" y2="68385"/>
                        <a14:backgroundMark x1="17778" y1="68385" x2="25556" y2="69416"/>
                        <a14:backgroundMark x1="8333" y1="69759" x2="1111" y2="59107"/>
                        <a14:backgroundMark x1="1111" y1="59107" x2="2222" y2="55326"/>
                        <a14:backgroundMark x1="2222" y1="74914" x2="3333" y2="57732"/>
                        <a14:backgroundMark x1="2222" y1="70790" x2="2778" y2="55326"/>
                        <a14:backgroundMark x1="556" y1="80069" x2="0" y2="7904"/>
                        <a14:backgroundMark x1="5556" y1="4124" x2="8889" y2="20275"/>
                        <a14:backgroundMark x1="8889" y1="20275" x2="3889" y2="35395"/>
                        <a14:backgroundMark x1="3889" y1="35395" x2="3333" y2="3436"/>
                        <a14:backgroundMark x1="3333" y1="3436" x2="5000" y2="3093"/>
                        <a14:backgroundMark x1="6667" y1="43299" x2="5000" y2="57388"/>
                        <a14:backgroundMark x1="5000" y1="48797" x2="8889" y2="59794"/>
                        <a14:backgroundMark x1="8889" y1="59794" x2="23889" y2="69072"/>
                        <a14:backgroundMark x1="23889" y1="69072" x2="30556" y2="66667"/>
                        <a14:backgroundMark x1="83889" y1="48454" x2="98889" y2="39863"/>
                        <a14:backgroundMark x1="98889" y1="39863" x2="85000" y2="44330"/>
                        <a14:backgroundMark x1="85000" y1="44330" x2="82778" y2="48797"/>
                        <a14:backgroundMark x1="86111" y1="41581" x2="98889" y2="34021"/>
                        <a14:backgroundMark x1="98889" y1="34021" x2="98333" y2="45704"/>
                        <a14:backgroundMark x1="98333" y1="45704" x2="86111" y2="41924"/>
                        <a14:backgroundMark x1="86667" y1="7904" x2="85556" y2="8247"/>
                        <a14:backgroundMark x1="81667" y1="1718" x2="99444" y2="1718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" y="1175751"/>
            <a:ext cx="3986329" cy="568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Experimento de Eratóstenes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13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E5E1DEAE-9995-0A6C-592A-B037743A8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41552"/>
            <a:ext cx="5825085" cy="5287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C808116-7CEF-3B1B-FC1D-C3BF15337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41552"/>
            <a:ext cx="5825085" cy="5291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E1EE25D-7865-E636-7ED6-BAEEBEE91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214" y="1221311"/>
            <a:ext cx="5904656" cy="5295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7956F45-DFF5-1821-AC49-4CD453BC4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214" y="1237247"/>
            <a:ext cx="5832648" cy="5295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666A4068-5643-10BB-429B-30F393B3A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214" y="1217206"/>
            <a:ext cx="5825085" cy="5295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Arco 19">
            <a:extLst>
              <a:ext uri="{FF2B5EF4-FFF2-40B4-BE49-F238E27FC236}">
                <a16:creationId xmlns:a16="http://schemas.microsoft.com/office/drawing/2014/main" id="{5620597A-0771-7052-5006-5473579873CF}"/>
              </a:ext>
            </a:extLst>
          </p:cNvPr>
          <p:cNvSpPr/>
          <p:nvPr/>
        </p:nvSpPr>
        <p:spPr>
          <a:xfrm rot="1113582">
            <a:off x="6731429" y="5695080"/>
            <a:ext cx="557939" cy="623948"/>
          </a:xfrm>
          <a:prstGeom prst="arc">
            <a:avLst>
              <a:gd name="adj1" fmla="val 14682082"/>
              <a:gd name="adj2" fmla="val 0"/>
            </a:avLst>
          </a:prstGeom>
          <a:ln w="1397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E6B972D3-7108-C082-F980-D3EC42D0F91C}"/>
                  </a:ext>
                </a:extLst>
              </p:cNvPr>
              <p:cNvSpPr txBox="1"/>
              <p:nvPr/>
            </p:nvSpPr>
            <p:spPr>
              <a:xfrm rot="19738893">
                <a:off x="7188038" y="5054634"/>
                <a:ext cx="842844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60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𝛂</m:t>
                      </m:r>
                    </m:oMath>
                  </m:oMathPara>
                </a14:m>
                <a:endParaRPr lang="pt-BR" sz="48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E6B972D3-7108-C082-F980-D3EC42D0F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738893">
                <a:off x="7188038" y="5054634"/>
                <a:ext cx="842844" cy="9233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">
            <a:extLst>
              <a:ext uri="{FF2B5EF4-FFF2-40B4-BE49-F238E27FC236}">
                <a16:creationId xmlns:a16="http://schemas.microsoft.com/office/drawing/2014/main" id="{FADC8922-9A08-4369-E489-1B0D49A35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43" y="1"/>
            <a:ext cx="8921858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2500DD5B-F395-32E7-606D-B798987B7832}"/>
                  </a:ext>
                </a:extLst>
              </p:cNvPr>
              <p:cNvSpPr/>
              <p:nvPr/>
            </p:nvSpPr>
            <p:spPr>
              <a:xfrm>
                <a:off x="357438" y="2537087"/>
                <a:ext cx="2745768" cy="1959968"/>
              </a:xfrm>
              <a:prstGeom prst="rect">
                <a:avLst/>
              </a:prstGeom>
              <a:solidFill>
                <a:srgbClr val="FFC00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𝟖𝟎𝟎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𝒌𝒎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×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rinda" panose="020B0502040204020203" pitchFamily="34" charset="0"/>
                        </a:rPr>
                        <m:t>𝟓𝟎</m:t>
                      </m:r>
                      <m:r>
                        <a:rPr lang="pt-BR" sz="36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𝟒𝟎𝟎𝟎𝟎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𝒌𝒎</m:t>
                      </m:r>
                    </m:oMath>
                  </m:oMathPara>
                </a14:m>
                <a:endParaRPr lang="pt-BR" sz="36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2500DD5B-F395-32E7-606D-B798987B7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38" y="2537087"/>
                <a:ext cx="2745768" cy="195996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Shape 397">
            <a:extLst>
              <a:ext uri="{FF2B5EF4-FFF2-40B4-BE49-F238E27FC236}">
                <a16:creationId xmlns:a16="http://schemas.microsoft.com/office/drawing/2014/main" id="{D33D8BCE-07E5-D1D4-2B75-5A754A9E40E2}"/>
              </a:ext>
            </a:extLst>
          </p:cNvPr>
          <p:cNvSpPr/>
          <p:nvPr/>
        </p:nvSpPr>
        <p:spPr>
          <a:xfrm>
            <a:off x="213674" y="2537087"/>
            <a:ext cx="2903977" cy="200755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282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/>
      <p:bldP spid="21" grpId="1"/>
      <p:bldP spid="21" grpId="2" build="allAtOnce"/>
      <p:bldP spid="23" grpId="0" uiExpand="1" build="p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60AEE86B-B944-9D69-37E7-9459B10B66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6" b="99313" l="5556" r="95000">
                        <a14:foregroundMark x1="36111" y1="17526" x2="36111" y2="17526"/>
                        <a14:foregroundMark x1="32222" y1="10309" x2="50000" y2="60825"/>
                        <a14:foregroundMark x1="50000" y1="60825" x2="54444" y2="66323"/>
                        <a14:foregroundMark x1="55556" y1="7904" x2="66667" y2="68041"/>
                        <a14:foregroundMark x1="69444" y1="13058" x2="79006" y2="43223"/>
                        <a14:foregroundMark x1="33849" y1="72836" x2="42222" y2="64605"/>
                        <a14:foregroundMark x1="11111" y1="95189" x2="26338" y2="80220"/>
                        <a14:foregroundMark x1="11111" y1="95189" x2="35556" y2="95189"/>
                        <a14:foregroundMark x1="35556" y1="95189" x2="85556" y2="94158"/>
                        <a14:foregroundMark x1="94444" y1="66667" x2="95000" y2="96907"/>
                        <a14:foregroundMark x1="15869" y1="45598" x2="22778" y2="58419"/>
                        <a14:foregroundMark x1="22778" y1="58419" x2="33333" y2="50859"/>
                        <a14:foregroundMark x1="33333" y1="50859" x2="35000" y2="47766"/>
                        <a14:foregroundMark x1="27331" y1="62995" x2="31824" y2="62399"/>
                        <a14:foregroundMark x1="15000" y1="39519" x2="23333" y2="43643"/>
                        <a14:foregroundMark x1="6111" y1="37801" x2="12778" y2="37801"/>
                        <a14:foregroundMark x1="11111" y1="40550" x2="13076" y2="43589"/>
                        <a14:foregroundMark x1="21535" y1="13643" x2="35000" y2="4124"/>
                        <a14:foregroundMark x1="35000" y1="4124" x2="57222" y2="3780"/>
                        <a14:foregroundMark x1="57222" y1="3780" x2="57222" y2="3780"/>
                        <a14:foregroundMark x1="6111" y1="98282" x2="24444" y2="99313"/>
                        <a14:foregroundMark x1="24444" y1="99313" x2="93889" y2="98625"/>
                        <a14:backgroundMark x1="85556" y1="45017" x2="85556" y2="45017"/>
                        <a14:backgroundMark x1="93333" y1="46392" x2="93333" y2="46392"/>
                        <a14:backgroundMark x1="94444" y1="47766" x2="98889" y2="31959"/>
                        <a14:backgroundMark x1="85556" y1="46735" x2="96111" y2="52921"/>
                        <a14:backgroundMark x1="84444" y1="46392" x2="96111" y2="53265"/>
                        <a14:backgroundMark x1="96111" y1="53265" x2="97778" y2="53608"/>
                        <a14:backgroundMark x1="88889" y1="47766" x2="98333" y2="25773"/>
                        <a14:backgroundMark x1="98333" y1="25773" x2="95556" y2="9622"/>
                        <a14:backgroundMark x1="95556" y1="9622" x2="81667" y2="3436"/>
                        <a14:backgroundMark x1="16111" y1="71821" x2="1667" y2="54983"/>
                        <a14:backgroundMark x1="1667" y1="54983" x2="7222" y2="5155"/>
                        <a14:backgroundMark x1="5000" y1="3780" x2="16111" y2="3436"/>
                        <a14:backgroundMark x1="16667" y1="3093" x2="5000" y2="27835"/>
                        <a14:backgroundMark x1="5000" y1="27835" x2="2222" y2="1718"/>
                        <a14:backgroundMark x1="5000" y1="2405" x2="25000" y2="2062"/>
                        <a14:backgroundMark x1="25000" y1="2062" x2="25000" y2="2062"/>
                        <a14:backgroundMark x1="77222" y1="2062" x2="95000" y2="10997"/>
                        <a14:backgroundMark x1="95000" y1="10997" x2="96667" y2="18900"/>
                        <a14:backgroundMark x1="96111" y1="4467" x2="91667" y2="49141"/>
                        <a14:backgroundMark x1="91667" y1="49141" x2="93889" y2="50859"/>
                        <a14:backgroundMark x1="3333" y1="81100" x2="6111" y2="70103"/>
                        <a14:backgroundMark x1="27222" y1="70103" x2="556" y2="91065"/>
                        <a14:backgroundMark x1="1111" y1="91065" x2="2222" y2="72852"/>
                        <a14:backgroundMark x1="2222" y1="72852" x2="17778" y2="68385"/>
                        <a14:backgroundMark x1="17778" y1="68385" x2="25556" y2="69416"/>
                        <a14:backgroundMark x1="8333" y1="69759" x2="1111" y2="59107"/>
                        <a14:backgroundMark x1="1111" y1="59107" x2="2222" y2="55326"/>
                        <a14:backgroundMark x1="2222" y1="74914" x2="3333" y2="57732"/>
                        <a14:backgroundMark x1="2222" y1="70790" x2="2778" y2="55326"/>
                        <a14:backgroundMark x1="556" y1="80069" x2="0" y2="7904"/>
                        <a14:backgroundMark x1="5556" y1="4124" x2="8889" y2="20275"/>
                        <a14:backgroundMark x1="8889" y1="20275" x2="3889" y2="35395"/>
                        <a14:backgroundMark x1="3889" y1="35395" x2="3333" y2="3436"/>
                        <a14:backgroundMark x1="3333" y1="3436" x2="5000" y2="3093"/>
                        <a14:backgroundMark x1="6667" y1="43299" x2="5000" y2="57388"/>
                        <a14:backgroundMark x1="5000" y1="48797" x2="8889" y2="59794"/>
                        <a14:backgroundMark x1="8889" y1="59794" x2="23889" y2="69072"/>
                        <a14:backgroundMark x1="23889" y1="69072" x2="30556" y2="66667"/>
                        <a14:backgroundMark x1="83889" y1="48454" x2="98889" y2="39863"/>
                        <a14:backgroundMark x1="98889" y1="39863" x2="85000" y2="44330"/>
                        <a14:backgroundMark x1="85000" y1="44330" x2="82778" y2="48797"/>
                        <a14:backgroundMark x1="86111" y1="41581" x2="98889" y2="34021"/>
                        <a14:backgroundMark x1="98889" y1="34021" x2="98333" y2="45704"/>
                        <a14:backgroundMark x1="98333" y1="45704" x2="86111" y2="41924"/>
                        <a14:backgroundMark x1="86667" y1="7904" x2="85556" y2="8247"/>
                        <a14:backgroundMark x1="81667" y1="1718" x2="99444" y2="1718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" y="1175751"/>
            <a:ext cx="3986329" cy="568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Experimento de Eratóstenes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14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2500DD5B-F395-32E7-606D-B798987B7832}"/>
                  </a:ext>
                </a:extLst>
              </p:cNvPr>
              <p:cNvSpPr/>
              <p:nvPr/>
            </p:nvSpPr>
            <p:spPr>
              <a:xfrm>
                <a:off x="357438" y="2537087"/>
                <a:ext cx="2745768" cy="1959968"/>
              </a:xfrm>
              <a:prstGeom prst="rect">
                <a:avLst/>
              </a:prstGeom>
              <a:solidFill>
                <a:srgbClr val="FFC00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𝟖𝟎𝟎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𝒌𝒎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×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rinda" panose="020B0502040204020203" pitchFamily="34" charset="0"/>
                        </a:rPr>
                        <m:t>𝟓𝟎</m:t>
                      </m:r>
                      <m:r>
                        <a:rPr lang="pt-BR" sz="36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𝟒𝟎𝟎𝟎𝟎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𝒌𝒎</m:t>
                      </m:r>
                    </m:oMath>
                  </m:oMathPara>
                </a14:m>
                <a:endParaRPr lang="pt-BR" sz="36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2500DD5B-F395-32E7-606D-B798987B7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38" y="2537087"/>
                <a:ext cx="2745768" cy="19599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Shape 397">
            <a:extLst>
              <a:ext uri="{FF2B5EF4-FFF2-40B4-BE49-F238E27FC236}">
                <a16:creationId xmlns:a16="http://schemas.microsoft.com/office/drawing/2014/main" id="{D33D8BCE-07E5-D1D4-2B75-5A754A9E40E2}"/>
              </a:ext>
            </a:extLst>
          </p:cNvPr>
          <p:cNvSpPr/>
          <p:nvPr/>
        </p:nvSpPr>
        <p:spPr>
          <a:xfrm>
            <a:off x="213674" y="2537087"/>
            <a:ext cx="2903977" cy="200755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18CF2BF-9509-04D5-9F22-43C48DBE5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75" y="1518760"/>
            <a:ext cx="8860675" cy="471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578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vião&#10;&#10;Descrição gerada automaticamente">
            <a:extLst>
              <a:ext uri="{FF2B5EF4-FFF2-40B4-BE49-F238E27FC236}">
                <a16:creationId xmlns:a16="http://schemas.microsoft.com/office/drawing/2014/main" id="{3A58C8F4-702D-2EF2-0C06-C04BFEFF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27" y="907681"/>
            <a:ext cx="3607278" cy="228163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0AEE86B-B944-9D69-37E7-9459B10B66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36" b="99313" l="5556" r="95000">
                        <a14:foregroundMark x1="36111" y1="17526" x2="36111" y2="17526"/>
                        <a14:foregroundMark x1="32222" y1="10309" x2="50000" y2="60825"/>
                        <a14:foregroundMark x1="50000" y1="60825" x2="54444" y2="66323"/>
                        <a14:foregroundMark x1="55556" y1="7904" x2="66667" y2="68041"/>
                        <a14:foregroundMark x1="69444" y1="13058" x2="79006" y2="43223"/>
                        <a14:foregroundMark x1="33849" y1="72836" x2="42222" y2="64605"/>
                        <a14:foregroundMark x1="11111" y1="95189" x2="26338" y2="80220"/>
                        <a14:foregroundMark x1="11111" y1="95189" x2="35556" y2="95189"/>
                        <a14:foregroundMark x1="35556" y1="95189" x2="85556" y2="94158"/>
                        <a14:foregroundMark x1="94444" y1="66667" x2="95000" y2="96907"/>
                        <a14:foregroundMark x1="15869" y1="45598" x2="22778" y2="58419"/>
                        <a14:foregroundMark x1="22778" y1="58419" x2="33333" y2="50859"/>
                        <a14:foregroundMark x1="33333" y1="50859" x2="35000" y2="47766"/>
                        <a14:foregroundMark x1="27331" y1="62995" x2="31824" y2="62399"/>
                        <a14:foregroundMark x1="15000" y1="39519" x2="23333" y2="43643"/>
                        <a14:foregroundMark x1="6111" y1="37801" x2="12778" y2="37801"/>
                        <a14:foregroundMark x1="11111" y1="40550" x2="13076" y2="43589"/>
                        <a14:foregroundMark x1="21535" y1="13643" x2="35000" y2="4124"/>
                        <a14:foregroundMark x1="35000" y1="4124" x2="57222" y2="3780"/>
                        <a14:foregroundMark x1="57222" y1="3780" x2="57222" y2="3780"/>
                        <a14:foregroundMark x1="6111" y1="98282" x2="24444" y2="99313"/>
                        <a14:foregroundMark x1="24444" y1="99313" x2="93889" y2="98625"/>
                        <a14:backgroundMark x1="85556" y1="45017" x2="85556" y2="45017"/>
                        <a14:backgroundMark x1="93333" y1="46392" x2="93333" y2="46392"/>
                        <a14:backgroundMark x1="94444" y1="47766" x2="98889" y2="31959"/>
                        <a14:backgroundMark x1="85556" y1="46735" x2="96111" y2="52921"/>
                        <a14:backgroundMark x1="84444" y1="46392" x2="96111" y2="53265"/>
                        <a14:backgroundMark x1="96111" y1="53265" x2="97778" y2="53608"/>
                        <a14:backgroundMark x1="88889" y1="47766" x2="98333" y2="25773"/>
                        <a14:backgroundMark x1="98333" y1="25773" x2="95556" y2="9622"/>
                        <a14:backgroundMark x1="95556" y1="9622" x2="81667" y2="3436"/>
                        <a14:backgroundMark x1="16111" y1="71821" x2="1667" y2="54983"/>
                        <a14:backgroundMark x1="1667" y1="54983" x2="7222" y2="5155"/>
                        <a14:backgroundMark x1="5000" y1="3780" x2="16111" y2="3436"/>
                        <a14:backgroundMark x1="16667" y1="3093" x2="5000" y2="27835"/>
                        <a14:backgroundMark x1="5000" y1="27835" x2="2222" y2="1718"/>
                        <a14:backgroundMark x1="5000" y1="2405" x2="25000" y2="2062"/>
                        <a14:backgroundMark x1="25000" y1="2062" x2="25000" y2="2062"/>
                        <a14:backgroundMark x1="77222" y1="2062" x2="95000" y2="10997"/>
                        <a14:backgroundMark x1="95000" y1="10997" x2="96667" y2="18900"/>
                        <a14:backgroundMark x1="96111" y1="4467" x2="91667" y2="49141"/>
                        <a14:backgroundMark x1="91667" y1="49141" x2="93889" y2="50859"/>
                        <a14:backgroundMark x1="3333" y1="81100" x2="6111" y2="70103"/>
                        <a14:backgroundMark x1="27222" y1="70103" x2="556" y2="91065"/>
                        <a14:backgroundMark x1="1111" y1="91065" x2="2222" y2="72852"/>
                        <a14:backgroundMark x1="2222" y1="72852" x2="17778" y2="68385"/>
                        <a14:backgroundMark x1="17778" y1="68385" x2="25556" y2="69416"/>
                        <a14:backgroundMark x1="8333" y1="69759" x2="1111" y2="59107"/>
                        <a14:backgroundMark x1="1111" y1="59107" x2="2222" y2="55326"/>
                        <a14:backgroundMark x1="2222" y1="74914" x2="3333" y2="57732"/>
                        <a14:backgroundMark x1="2222" y1="70790" x2="2778" y2="55326"/>
                        <a14:backgroundMark x1="556" y1="80069" x2="0" y2="7904"/>
                        <a14:backgroundMark x1="5556" y1="4124" x2="8889" y2="20275"/>
                        <a14:backgroundMark x1="8889" y1="20275" x2="3889" y2="35395"/>
                        <a14:backgroundMark x1="3889" y1="35395" x2="3333" y2="3436"/>
                        <a14:backgroundMark x1="3333" y1="3436" x2="5000" y2="3093"/>
                        <a14:backgroundMark x1="6667" y1="43299" x2="5000" y2="57388"/>
                        <a14:backgroundMark x1="5000" y1="48797" x2="8889" y2="59794"/>
                        <a14:backgroundMark x1="8889" y1="59794" x2="23889" y2="69072"/>
                        <a14:backgroundMark x1="23889" y1="69072" x2="30556" y2="66667"/>
                        <a14:backgroundMark x1="83889" y1="48454" x2="98889" y2="39863"/>
                        <a14:backgroundMark x1="98889" y1="39863" x2="85000" y2="44330"/>
                        <a14:backgroundMark x1="85000" y1="44330" x2="82778" y2="48797"/>
                        <a14:backgroundMark x1="86111" y1="41581" x2="98889" y2="34021"/>
                        <a14:backgroundMark x1="98889" y1="34021" x2="98333" y2="45704"/>
                        <a14:backgroundMark x1="98333" y1="45704" x2="86111" y2="41924"/>
                        <a14:backgroundMark x1="86667" y1="7904" x2="85556" y2="8247"/>
                        <a14:backgroundMark x1="81667" y1="1718" x2="99444" y2="1718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" y="1175751"/>
            <a:ext cx="3986329" cy="568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Experimento de Eratóstenes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15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38A6A57-92EB-9A4D-95AF-789991FF17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01" r="16177"/>
          <a:stretch/>
        </p:blipFill>
        <p:spPr>
          <a:xfrm>
            <a:off x="7826645" y="702175"/>
            <a:ext cx="3859077" cy="5453650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10" name="Balão de Fala: Retângulo com Cantos Arredondados 9">
            <a:extLst>
              <a:ext uri="{FF2B5EF4-FFF2-40B4-BE49-F238E27FC236}">
                <a16:creationId xmlns:a16="http://schemas.microsoft.com/office/drawing/2014/main" id="{99C6712A-7E93-D8D6-519B-AEAF802D3D13}"/>
              </a:ext>
            </a:extLst>
          </p:cNvPr>
          <p:cNvSpPr/>
          <p:nvPr/>
        </p:nvSpPr>
        <p:spPr>
          <a:xfrm>
            <a:off x="190500" y="3055804"/>
            <a:ext cx="8197261" cy="3345226"/>
          </a:xfrm>
          <a:custGeom>
            <a:avLst/>
            <a:gdLst>
              <a:gd name="connsiteX0" fmla="*/ 0 w 8197261"/>
              <a:gd name="connsiteY0" fmla="*/ 557549 h 3345226"/>
              <a:gd name="connsiteX1" fmla="*/ 557549 w 8197261"/>
              <a:gd name="connsiteY1" fmla="*/ 0 h 3345226"/>
              <a:gd name="connsiteX2" fmla="*/ 1085572 w 8197261"/>
              <a:gd name="connsiteY2" fmla="*/ 0 h 3345226"/>
              <a:gd name="connsiteX3" fmla="*/ 1571354 w 8197261"/>
              <a:gd name="connsiteY3" fmla="*/ 0 h 3345226"/>
              <a:gd name="connsiteX4" fmla="*/ 2057135 w 8197261"/>
              <a:gd name="connsiteY4" fmla="*/ 0 h 3345226"/>
              <a:gd name="connsiteX5" fmla="*/ 2669643 w 8197261"/>
              <a:gd name="connsiteY5" fmla="*/ 0 h 3345226"/>
              <a:gd name="connsiteX6" fmla="*/ 3282150 w 8197261"/>
              <a:gd name="connsiteY6" fmla="*/ 0 h 3345226"/>
              <a:gd name="connsiteX7" fmla="*/ 3683447 w 8197261"/>
              <a:gd name="connsiteY7" fmla="*/ 0 h 3345226"/>
              <a:gd name="connsiteX8" fmla="*/ 4126987 w 8197261"/>
              <a:gd name="connsiteY8" fmla="*/ 0 h 3345226"/>
              <a:gd name="connsiteX9" fmla="*/ 4781736 w 8197261"/>
              <a:gd name="connsiteY9" fmla="*/ 0 h 3345226"/>
              <a:gd name="connsiteX10" fmla="*/ 4781736 w 8197261"/>
              <a:gd name="connsiteY10" fmla="*/ 0 h 3345226"/>
              <a:gd name="connsiteX11" fmla="*/ 5294065 w 8197261"/>
              <a:gd name="connsiteY11" fmla="*/ 0 h 3345226"/>
              <a:gd name="connsiteX12" fmla="*/ 5785900 w 8197261"/>
              <a:gd name="connsiteY12" fmla="*/ 0 h 3345226"/>
              <a:gd name="connsiteX13" fmla="*/ 6298229 w 8197261"/>
              <a:gd name="connsiteY13" fmla="*/ 0 h 3345226"/>
              <a:gd name="connsiteX14" fmla="*/ 6831051 w 8197261"/>
              <a:gd name="connsiteY14" fmla="*/ 0 h 3345226"/>
              <a:gd name="connsiteX15" fmla="*/ 7211122 w 8197261"/>
              <a:gd name="connsiteY15" fmla="*/ 0 h 3345226"/>
              <a:gd name="connsiteX16" fmla="*/ 7639712 w 8197261"/>
              <a:gd name="connsiteY16" fmla="*/ 0 h 3345226"/>
              <a:gd name="connsiteX17" fmla="*/ 8197261 w 8197261"/>
              <a:gd name="connsiteY17" fmla="*/ 557549 h 3345226"/>
              <a:gd name="connsiteX18" fmla="*/ 8197261 w 8197261"/>
              <a:gd name="connsiteY18" fmla="*/ 994283 h 3345226"/>
              <a:gd name="connsiteX19" fmla="*/ 8197261 w 8197261"/>
              <a:gd name="connsiteY19" fmla="*/ 1458894 h 3345226"/>
              <a:gd name="connsiteX20" fmla="*/ 8197261 w 8197261"/>
              <a:gd name="connsiteY20" fmla="*/ 1951382 h 3345226"/>
              <a:gd name="connsiteX21" fmla="*/ 8582557 w 8197261"/>
              <a:gd name="connsiteY21" fmla="*/ 1885994 h 3345226"/>
              <a:gd name="connsiteX22" fmla="*/ 9003601 w 8197261"/>
              <a:gd name="connsiteY22" fmla="*/ 1814540 h 3345226"/>
              <a:gd name="connsiteX23" fmla="*/ 9388897 w 8197261"/>
              <a:gd name="connsiteY23" fmla="*/ 1749152 h 3345226"/>
              <a:gd name="connsiteX24" fmla="*/ 9015518 w 8197261"/>
              <a:gd name="connsiteY24" fmla="*/ 2074560 h 3345226"/>
              <a:gd name="connsiteX25" fmla="*/ 8606389 w 8197261"/>
              <a:gd name="connsiteY25" fmla="*/ 2431124 h 3345226"/>
              <a:gd name="connsiteX26" fmla="*/ 8197261 w 8197261"/>
              <a:gd name="connsiteY26" fmla="*/ 2787688 h 3345226"/>
              <a:gd name="connsiteX27" fmla="*/ 8197261 w 8197261"/>
              <a:gd name="connsiteY27" fmla="*/ 2787677 h 3345226"/>
              <a:gd name="connsiteX28" fmla="*/ 7639712 w 8197261"/>
              <a:gd name="connsiteY28" fmla="*/ 3345226 h 3345226"/>
              <a:gd name="connsiteX29" fmla="*/ 7235382 w 8197261"/>
              <a:gd name="connsiteY29" fmla="*/ 3345226 h 3345226"/>
              <a:gd name="connsiteX30" fmla="*/ 6831051 w 8197261"/>
              <a:gd name="connsiteY30" fmla="*/ 3345226 h 3345226"/>
              <a:gd name="connsiteX31" fmla="*/ 6318722 w 8197261"/>
              <a:gd name="connsiteY31" fmla="*/ 3345226 h 3345226"/>
              <a:gd name="connsiteX32" fmla="*/ 5847380 w 8197261"/>
              <a:gd name="connsiteY32" fmla="*/ 3345226 h 3345226"/>
              <a:gd name="connsiteX33" fmla="*/ 5355544 w 8197261"/>
              <a:gd name="connsiteY33" fmla="*/ 3345226 h 3345226"/>
              <a:gd name="connsiteX34" fmla="*/ 4781736 w 8197261"/>
              <a:gd name="connsiteY34" fmla="*/ 3345226 h 3345226"/>
              <a:gd name="connsiteX35" fmla="*/ 4781736 w 8197261"/>
              <a:gd name="connsiteY35" fmla="*/ 3345226 h 3345226"/>
              <a:gd name="connsiteX36" fmla="*/ 4295954 w 8197261"/>
              <a:gd name="connsiteY36" fmla="*/ 3345226 h 3345226"/>
              <a:gd name="connsiteX37" fmla="*/ 3894657 w 8197261"/>
              <a:gd name="connsiteY37" fmla="*/ 3345226 h 3345226"/>
              <a:gd name="connsiteX38" fmla="*/ 3493359 w 8197261"/>
              <a:gd name="connsiteY38" fmla="*/ 3345226 h 3345226"/>
              <a:gd name="connsiteX39" fmla="*/ 2923094 w 8197261"/>
              <a:gd name="connsiteY39" fmla="*/ 3345226 h 3345226"/>
              <a:gd name="connsiteX40" fmla="*/ 2395070 w 8197261"/>
              <a:gd name="connsiteY40" fmla="*/ 3345226 h 3345226"/>
              <a:gd name="connsiteX41" fmla="*/ 1782563 w 8197261"/>
              <a:gd name="connsiteY41" fmla="*/ 3345226 h 3345226"/>
              <a:gd name="connsiteX42" fmla="*/ 1339024 w 8197261"/>
              <a:gd name="connsiteY42" fmla="*/ 3345226 h 3345226"/>
              <a:gd name="connsiteX43" fmla="*/ 557549 w 8197261"/>
              <a:gd name="connsiteY43" fmla="*/ 3345226 h 3345226"/>
              <a:gd name="connsiteX44" fmla="*/ 0 w 8197261"/>
              <a:gd name="connsiteY44" fmla="*/ 2787677 h 3345226"/>
              <a:gd name="connsiteX45" fmla="*/ 0 w 8197261"/>
              <a:gd name="connsiteY45" fmla="*/ 2787688 h 3345226"/>
              <a:gd name="connsiteX46" fmla="*/ 0 w 8197261"/>
              <a:gd name="connsiteY46" fmla="*/ 2386261 h 3345226"/>
              <a:gd name="connsiteX47" fmla="*/ 0 w 8197261"/>
              <a:gd name="connsiteY47" fmla="*/ 1951382 h 3345226"/>
              <a:gd name="connsiteX48" fmla="*/ 0 w 8197261"/>
              <a:gd name="connsiteY48" fmla="*/ 1951382 h 3345226"/>
              <a:gd name="connsiteX49" fmla="*/ 0 w 8197261"/>
              <a:gd name="connsiteY49" fmla="*/ 1500709 h 3345226"/>
              <a:gd name="connsiteX50" fmla="*/ 0 w 8197261"/>
              <a:gd name="connsiteY50" fmla="*/ 1063975 h 3345226"/>
              <a:gd name="connsiteX51" fmla="*/ 0 w 8197261"/>
              <a:gd name="connsiteY51" fmla="*/ 557549 h 334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197261" h="3345226" fill="none" extrusionOk="0">
                <a:moveTo>
                  <a:pt x="0" y="557549"/>
                </a:moveTo>
                <a:cubicBezTo>
                  <a:pt x="-63523" y="289493"/>
                  <a:pt x="250415" y="39622"/>
                  <a:pt x="557549" y="0"/>
                </a:cubicBezTo>
                <a:cubicBezTo>
                  <a:pt x="753037" y="-37620"/>
                  <a:pt x="975007" y="31520"/>
                  <a:pt x="1085572" y="0"/>
                </a:cubicBezTo>
                <a:cubicBezTo>
                  <a:pt x="1196137" y="-31520"/>
                  <a:pt x="1329330" y="34676"/>
                  <a:pt x="1571354" y="0"/>
                </a:cubicBezTo>
                <a:cubicBezTo>
                  <a:pt x="1813378" y="-34676"/>
                  <a:pt x="1952832" y="58115"/>
                  <a:pt x="2057135" y="0"/>
                </a:cubicBezTo>
                <a:cubicBezTo>
                  <a:pt x="2161438" y="-58115"/>
                  <a:pt x="2382362" y="864"/>
                  <a:pt x="2669643" y="0"/>
                </a:cubicBezTo>
                <a:cubicBezTo>
                  <a:pt x="2956924" y="-864"/>
                  <a:pt x="3092554" y="33387"/>
                  <a:pt x="3282150" y="0"/>
                </a:cubicBezTo>
                <a:cubicBezTo>
                  <a:pt x="3471746" y="-33387"/>
                  <a:pt x="3505275" y="34154"/>
                  <a:pt x="3683447" y="0"/>
                </a:cubicBezTo>
                <a:cubicBezTo>
                  <a:pt x="3861619" y="-34154"/>
                  <a:pt x="3974281" y="22026"/>
                  <a:pt x="4126987" y="0"/>
                </a:cubicBezTo>
                <a:cubicBezTo>
                  <a:pt x="4279693" y="-22026"/>
                  <a:pt x="4529622" y="56693"/>
                  <a:pt x="4781736" y="0"/>
                </a:cubicBezTo>
                <a:lnTo>
                  <a:pt x="4781736" y="0"/>
                </a:lnTo>
                <a:cubicBezTo>
                  <a:pt x="5033927" y="-26163"/>
                  <a:pt x="5164593" y="61029"/>
                  <a:pt x="5294065" y="0"/>
                </a:cubicBezTo>
                <a:cubicBezTo>
                  <a:pt x="5423537" y="-61029"/>
                  <a:pt x="5567556" y="24246"/>
                  <a:pt x="5785900" y="0"/>
                </a:cubicBezTo>
                <a:cubicBezTo>
                  <a:pt x="6004244" y="-24246"/>
                  <a:pt x="6065282" y="17304"/>
                  <a:pt x="6298229" y="0"/>
                </a:cubicBezTo>
                <a:cubicBezTo>
                  <a:pt x="6531176" y="-17304"/>
                  <a:pt x="6598875" y="1111"/>
                  <a:pt x="6831051" y="0"/>
                </a:cubicBezTo>
                <a:cubicBezTo>
                  <a:pt x="6961092" y="-32558"/>
                  <a:pt x="7069991" y="42591"/>
                  <a:pt x="7211122" y="0"/>
                </a:cubicBezTo>
                <a:cubicBezTo>
                  <a:pt x="7352253" y="-42591"/>
                  <a:pt x="7498344" y="46610"/>
                  <a:pt x="7639712" y="0"/>
                </a:cubicBezTo>
                <a:cubicBezTo>
                  <a:pt x="7929158" y="-69879"/>
                  <a:pt x="8207545" y="212412"/>
                  <a:pt x="8197261" y="557549"/>
                </a:cubicBezTo>
                <a:cubicBezTo>
                  <a:pt x="8213153" y="736319"/>
                  <a:pt x="8154569" y="850857"/>
                  <a:pt x="8197261" y="994283"/>
                </a:cubicBezTo>
                <a:cubicBezTo>
                  <a:pt x="8239953" y="1137709"/>
                  <a:pt x="8182545" y="1338375"/>
                  <a:pt x="8197261" y="1458894"/>
                </a:cubicBezTo>
                <a:cubicBezTo>
                  <a:pt x="8211977" y="1579413"/>
                  <a:pt x="8172221" y="1830353"/>
                  <a:pt x="8197261" y="1951382"/>
                </a:cubicBezTo>
                <a:cubicBezTo>
                  <a:pt x="8305828" y="1888911"/>
                  <a:pt x="8444333" y="1914052"/>
                  <a:pt x="8582557" y="1885994"/>
                </a:cubicBezTo>
                <a:cubicBezTo>
                  <a:pt x="8720781" y="1857937"/>
                  <a:pt x="8824805" y="1879539"/>
                  <a:pt x="9003601" y="1814540"/>
                </a:cubicBezTo>
                <a:cubicBezTo>
                  <a:pt x="9182397" y="1749541"/>
                  <a:pt x="9297084" y="1786923"/>
                  <a:pt x="9388897" y="1749152"/>
                </a:cubicBezTo>
                <a:cubicBezTo>
                  <a:pt x="9302927" y="1829708"/>
                  <a:pt x="9191074" y="1907349"/>
                  <a:pt x="9015518" y="2074560"/>
                </a:cubicBezTo>
                <a:cubicBezTo>
                  <a:pt x="8839961" y="2241771"/>
                  <a:pt x="8739375" y="2303589"/>
                  <a:pt x="8606389" y="2431124"/>
                </a:cubicBezTo>
                <a:cubicBezTo>
                  <a:pt x="8473403" y="2558659"/>
                  <a:pt x="8274611" y="2692401"/>
                  <a:pt x="8197261" y="2787688"/>
                </a:cubicBezTo>
                <a:cubicBezTo>
                  <a:pt x="8197260" y="2787683"/>
                  <a:pt x="8197262" y="2787680"/>
                  <a:pt x="8197261" y="2787677"/>
                </a:cubicBezTo>
                <a:cubicBezTo>
                  <a:pt x="8271784" y="3056873"/>
                  <a:pt x="7954128" y="3399381"/>
                  <a:pt x="7639712" y="3345226"/>
                </a:cubicBezTo>
                <a:cubicBezTo>
                  <a:pt x="7530223" y="3389242"/>
                  <a:pt x="7321118" y="3328951"/>
                  <a:pt x="7235382" y="3345226"/>
                </a:cubicBezTo>
                <a:cubicBezTo>
                  <a:pt x="7149646" y="3361501"/>
                  <a:pt x="6983884" y="3301134"/>
                  <a:pt x="6831051" y="3345226"/>
                </a:cubicBezTo>
                <a:cubicBezTo>
                  <a:pt x="6671020" y="3367400"/>
                  <a:pt x="6470485" y="3342814"/>
                  <a:pt x="6318722" y="3345226"/>
                </a:cubicBezTo>
                <a:cubicBezTo>
                  <a:pt x="6166959" y="3347638"/>
                  <a:pt x="5998880" y="3297129"/>
                  <a:pt x="5847380" y="3345226"/>
                </a:cubicBezTo>
                <a:cubicBezTo>
                  <a:pt x="5695880" y="3393323"/>
                  <a:pt x="5463927" y="3335344"/>
                  <a:pt x="5355544" y="3345226"/>
                </a:cubicBezTo>
                <a:cubicBezTo>
                  <a:pt x="5247161" y="3355108"/>
                  <a:pt x="5041917" y="3291823"/>
                  <a:pt x="4781736" y="3345226"/>
                </a:cubicBezTo>
                <a:lnTo>
                  <a:pt x="4781736" y="3345226"/>
                </a:lnTo>
                <a:cubicBezTo>
                  <a:pt x="4568560" y="3374823"/>
                  <a:pt x="4503782" y="3326901"/>
                  <a:pt x="4295954" y="3345226"/>
                </a:cubicBezTo>
                <a:cubicBezTo>
                  <a:pt x="4088126" y="3363551"/>
                  <a:pt x="4086569" y="3338666"/>
                  <a:pt x="3894657" y="3345226"/>
                </a:cubicBezTo>
                <a:cubicBezTo>
                  <a:pt x="3702745" y="3351786"/>
                  <a:pt x="3575239" y="3336299"/>
                  <a:pt x="3493359" y="3345226"/>
                </a:cubicBezTo>
                <a:cubicBezTo>
                  <a:pt x="3411479" y="3354153"/>
                  <a:pt x="3090468" y="3298894"/>
                  <a:pt x="2923094" y="3345226"/>
                </a:cubicBezTo>
                <a:cubicBezTo>
                  <a:pt x="2755721" y="3391558"/>
                  <a:pt x="2628940" y="3306744"/>
                  <a:pt x="2395070" y="3345226"/>
                </a:cubicBezTo>
                <a:cubicBezTo>
                  <a:pt x="2161200" y="3383708"/>
                  <a:pt x="1910028" y="3296338"/>
                  <a:pt x="1782563" y="3345226"/>
                </a:cubicBezTo>
                <a:cubicBezTo>
                  <a:pt x="1655098" y="3394114"/>
                  <a:pt x="1552445" y="3340566"/>
                  <a:pt x="1339024" y="3345226"/>
                </a:cubicBezTo>
                <a:cubicBezTo>
                  <a:pt x="1125603" y="3349886"/>
                  <a:pt x="805754" y="3294683"/>
                  <a:pt x="557549" y="3345226"/>
                </a:cubicBezTo>
                <a:cubicBezTo>
                  <a:pt x="184403" y="3400417"/>
                  <a:pt x="-6801" y="3014305"/>
                  <a:pt x="0" y="2787677"/>
                </a:cubicBezTo>
                <a:cubicBezTo>
                  <a:pt x="1" y="2787682"/>
                  <a:pt x="-1" y="2787684"/>
                  <a:pt x="0" y="2787688"/>
                </a:cubicBezTo>
                <a:cubicBezTo>
                  <a:pt x="-47392" y="2701472"/>
                  <a:pt x="8071" y="2497976"/>
                  <a:pt x="0" y="2386261"/>
                </a:cubicBezTo>
                <a:cubicBezTo>
                  <a:pt x="-8071" y="2274546"/>
                  <a:pt x="8314" y="2079483"/>
                  <a:pt x="0" y="1951382"/>
                </a:cubicBezTo>
                <a:lnTo>
                  <a:pt x="0" y="1951382"/>
                </a:lnTo>
                <a:cubicBezTo>
                  <a:pt x="-37988" y="1792000"/>
                  <a:pt x="22711" y="1695798"/>
                  <a:pt x="0" y="1500709"/>
                </a:cubicBezTo>
                <a:cubicBezTo>
                  <a:pt x="-22711" y="1305620"/>
                  <a:pt x="23001" y="1251508"/>
                  <a:pt x="0" y="1063975"/>
                </a:cubicBezTo>
                <a:cubicBezTo>
                  <a:pt x="-23001" y="876442"/>
                  <a:pt x="23833" y="745029"/>
                  <a:pt x="0" y="557549"/>
                </a:cubicBezTo>
                <a:close/>
              </a:path>
              <a:path w="8197261" h="3345226" stroke="0" extrusionOk="0">
                <a:moveTo>
                  <a:pt x="0" y="557549"/>
                </a:moveTo>
                <a:cubicBezTo>
                  <a:pt x="-59197" y="302589"/>
                  <a:pt x="286034" y="1288"/>
                  <a:pt x="557549" y="0"/>
                </a:cubicBezTo>
                <a:cubicBezTo>
                  <a:pt x="765725" y="-53170"/>
                  <a:pt x="903252" y="20790"/>
                  <a:pt x="1001089" y="0"/>
                </a:cubicBezTo>
                <a:cubicBezTo>
                  <a:pt x="1098926" y="-20790"/>
                  <a:pt x="1321653" y="57176"/>
                  <a:pt x="1571354" y="0"/>
                </a:cubicBezTo>
                <a:cubicBezTo>
                  <a:pt x="1821055" y="-57176"/>
                  <a:pt x="1947299" y="52616"/>
                  <a:pt x="2099377" y="0"/>
                </a:cubicBezTo>
                <a:cubicBezTo>
                  <a:pt x="2251455" y="-52616"/>
                  <a:pt x="2578152" y="59171"/>
                  <a:pt x="2711884" y="0"/>
                </a:cubicBezTo>
                <a:cubicBezTo>
                  <a:pt x="2845616" y="-59171"/>
                  <a:pt x="3088577" y="29887"/>
                  <a:pt x="3324391" y="0"/>
                </a:cubicBezTo>
                <a:cubicBezTo>
                  <a:pt x="3560205" y="-29887"/>
                  <a:pt x="3646736" y="21723"/>
                  <a:pt x="3767931" y="0"/>
                </a:cubicBezTo>
                <a:cubicBezTo>
                  <a:pt x="3889126" y="-21723"/>
                  <a:pt x="4036689" y="34856"/>
                  <a:pt x="4211471" y="0"/>
                </a:cubicBezTo>
                <a:cubicBezTo>
                  <a:pt x="4386253" y="-34856"/>
                  <a:pt x="4571636" y="63482"/>
                  <a:pt x="4781736" y="0"/>
                </a:cubicBezTo>
                <a:lnTo>
                  <a:pt x="4781736" y="0"/>
                </a:lnTo>
                <a:cubicBezTo>
                  <a:pt x="4955518" y="-907"/>
                  <a:pt x="5064368" y="26399"/>
                  <a:pt x="5273572" y="0"/>
                </a:cubicBezTo>
                <a:cubicBezTo>
                  <a:pt x="5482776" y="-26399"/>
                  <a:pt x="5522022" y="20774"/>
                  <a:pt x="5765407" y="0"/>
                </a:cubicBezTo>
                <a:cubicBezTo>
                  <a:pt x="6008792" y="-20774"/>
                  <a:pt x="6113710" y="52424"/>
                  <a:pt x="6257243" y="0"/>
                </a:cubicBezTo>
                <a:cubicBezTo>
                  <a:pt x="6400776" y="-52424"/>
                  <a:pt x="6667187" y="48765"/>
                  <a:pt x="6831051" y="0"/>
                </a:cubicBezTo>
                <a:cubicBezTo>
                  <a:pt x="7016401" y="-38952"/>
                  <a:pt x="7084745" y="42037"/>
                  <a:pt x="7251555" y="0"/>
                </a:cubicBezTo>
                <a:cubicBezTo>
                  <a:pt x="7418365" y="-42037"/>
                  <a:pt x="7530345" y="44393"/>
                  <a:pt x="7639712" y="0"/>
                </a:cubicBezTo>
                <a:cubicBezTo>
                  <a:pt x="7936498" y="3070"/>
                  <a:pt x="8202196" y="245290"/>
                  <a:pt x="8197261" y="557549"/>
                </a:cubicBezTo>
                <a:cubicBezTo>
                  <a:pt x="8203747" y="708307"/>
                  <a:pt x="8147566" y="850045"/>
                  <a:pt x="8197261" y="994283"/>
                </a:cubicBezTo>
                <a:cubicBezTo>
                  <a:pt x="8246956" y="1138521"/>
                  <a:pt x="8192049" y="1293002"/>
                  <a:pt x="8197261" y="1417079"/>
                </a:cubicBezTo>
                <a:cubicBezTo>
                  <a:pt x="8202473" y="1541156"/>
                  <a:pt x="8195831" y="1698082"/>
                  <a:pt x="8197261" y="1951382"/>
                </a:cubicBezTo>
                <a:cubicBezTo>
                  <a:pt x="8328909" y="1883166"/>
                  <a:pt x="8446303" y="1951536"/>
                  <a:pt x="8618306" y="1879927"/>
                </a:cubicBezTo>
                <a:cubicBezTo>
                  <a:pt x="8790309" y="1808318"/>
                  <a:pt x="8874929" y="1838666"/>
                  <a:pt x="8979769" y="1818584"/>
                </a:cubicBezTo>
                <a:cubicBezTo>
                  <a:pt x="9084609" y="1798502"/>
                  <a:pt x="9272320" y="1789305"/>
                  <a:pt x="9388897" y="1749152"/>
                </a:cubicBezTo>
                <a:cubicBezTo>
                  <a:pt x="9205667" y="1924578"/>
                  <a:pt x="9133896" y="1960590"/>
                  <a:pt x="8979769" y="2105716"/>
                </a:cubicBezTo>
                <a:cubicBezTo>
                  <a:pt x="8825642" y="2250842"/>
                  <a:pt x="8707788" y="2260728"/>
                  <a:pt x="8558724" y="2472665"/>
                </a:cubicBezTo>
                <a:cubicBezTo>
                  <a:pt x="8409660" y="2684602"/>
                  <a:pt x="8268390" y="2649567"/>
                  <a:pt x="8197261" y="2787688"/>
                </a:cubicBezTo>
                <a:cubicBezTo>
                  <a:pt x="8197261" y="2787684"/>
                  <a:pt x="8197261" y="2787680"/>
                  <a:pt x="8197261" y="2787677"/>
                </a:cubicBezTo>
                <a:cubicBezTo>
                  <a:pt x="8167373" y="3090191"/>
                  <a:pt x="7989691" y="3330300"/>
                  <a:pt x="7639712" y="3345226"/>
                </a:cubicBezTo>
                <a:cubicBezTo>
                  <a:pt x="7558814" y="3348744"/>
                  <a:pt x="7416256" y="3302106"/>
                  <a:pt x="7259641" y="3345226"/>
                </a:cubicBezTo>
                <a:cubicBezTo>
                  <a:pt x="7103026" y="3388346"/>
                  <a:pt x="6927585" y="3304295"/>
                  <a:pt x="6831051" y="3345226"/>
                </a:cubicBezTo>
                <a:cubicBezTo>
                  <a:pt x="6660267" y="3400115"/>
                  <a:pt x="6574596" y="3338770"/>
                  <a:pt x="6359709" y="3345226"/>
                </a:cubicBezTo>
                <a:cubicBezTo>
                  <a:pt x="6144822" y="3351682"/>
                  <a:pt x="6037237" y="3302861"/>
                  <a:pt x="5888366" y="3345226"/>
                </a:cubicBezTo>
                <a:cubicBezTo>
                  <a:pt x="5739495" y="3387591"/>
                  <a:pt x="5534111" y="3307257"/>
                  <a:pt x="5417024" y="3345226"/>
                </a:cubicBezTo>
                <a:cubicBezTo>
                  <a:pt x="5299937" y="3383195"/>
                  <a:pt x="5003891" y="3332823"/>
                  <a:pt x="4781736" y="3345226"/>
                </a:cubicBezTo>
                <a:lnTo>
                  <a:pt x="4781736" y="3345226"/>
                </a:lnTo>
                <a:cubicBezTo>
                  <a:pt x="4672009" y="3368402"/>
                  <a:pt x="4542279" y="3299616"/>
                  <a:pt x="4338196" y="3345226"/>
                </a:cubicBezTo>
                <a:cubicBezTo>
                  <a:pt x="4134113" y="3390836"/>
                  <a:pt x="3983851" y="3318301"/>
                  <a:pt x="3894657" y="3345226"/>
                </a:cubicBezTo>
                <a:cubicBezTo>
                  <a:pt x="3805463" y="3372151"/>
                  <a:pt x="3597355" y="3327703"/>
                  <a:pt x="3408875" y="3345226"/>
                </a:cubicBezTo>
                <a:cubicBezTo>
                  <a:pt x="3220395" y="3362749"/>
                  <a:pt x="3120636" y="3302233"/>
                  <a:pt x="2965336" y="3345226"/>
                </a:cubicBezTo>
                <a:cubicBezTo>
                  <a:pt x="2810036" y="3388219"/>
                  <a:pt x="2604467" y="3343458"/>
                  <a:pt x="2352828" y="3345226"/>
                </a:cubicBezTo>
                <a:cubicBezTo>
                  <a:pt x="2101189" y="3346994"/>
                  <a:pt x="2028910" y="3292352"/>
                  <a:pt x="1782563" y="3345226"/>
                </a:cubicBezTo>
                <a:cubicBezTo>
                  <a:pt x="1536217" y="3398100"/>
                  <a:pt x="1434991" y="3342224"/>
                  <a:pt x="1339024" y="3345226"/>
                </a:cubicBezTo>
                <a:cubicBezTo>
                  <a:pt x="1243057" y="3348228"/>
                  <a:pt x="837656" y="3253401"/>
                  <a:pt x="557549" y="3345226"/>
                </a:cubicBezTo>
                <a:cubicBezTo>
                  <a:pt x="183272" y="3359110"/>
                  <a:pt x="29975" y="3014011"/>
                  <a:pt x="0" y="2787677"/>
                </a:cubicBezTo>
                <a:cubicBezTo>
                  <a:pt x="0" y="2787683"/>
                  <a:pt x="-1" y="2787686"/>
                  <a:pt x="0" y="2787688"/>
                </a:cubicBezTo>
                <a:cubicBezTo>
                  <a:pt x="-11162" y="2588631"/>
                  <a:pt x="27833" y="2481222"/>
                  <a:pt x="0" y="2386261"/>
                </a:cubicBezTo>
                <a:cubicBezTo>
                  <a:pt x="-27833" y="2291300"/>
                  <a:pt x="6704" y="2145338"/>
                  <a:pt x="0" y="1951382"/>
                </a:cubicBezTo>
                <a:lnTo>
                  <a:pt x="0" y="1951382"/>
                </a:lnTo>
                <a:cubicBezTo>
                  <a:pt x="-24588" y="1778889"/>
                  <a:pt x="28173" y="1636255"/>
                  <a:pt x="0" y="1528586"/>
                </a:cubicBezTo>
                <a:cubicBezTo>
                  <a:pt x="-28173" y="1420917"/>
                  <a:pt x="43881" y="1200602"/>
                  <a:pt x="0" y="1091852"/>
                </a:cubicBezTo>
                <a:cubicBezTo>
                  <a:pt x="-43881" y="983102"/>
                  <a:pt x="9511" y="793492"/>
                  <a:pt x="0" y="557549"/>
                </a:cubicBezTo>
                <a:close/>
              </a:path>
            </a:pathLst>
          </a:custGeom>
          <a:solidFill>
            <a:srgbClr val="004900">
              <a:alpha val="38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64537"/>
                      <a:gd name="adj2" fmla="val 2288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ACB9B2A-78E4-7A78-22D5-4FDCC81E4915}"/>
              </a:ext>
            </a:extLst>
          </p:cNvPr>
          <p:cNvSpPr txBox="1">
            <a:spLocks/>
          </p:cNvSpPr>
          <p:nvPr/>
        </p:nvSpPr>
        <p:spPr>
          <a:xfrm>
            <a:off x="95248" y="3055804"/>
            <a:ext cx="8387764" cy="3431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“Os cálculos de Eratóstenes seriam estudados por um tal de Cristovão Colombo muitos séculos depois. Colombo, no entanto, escolheu acreditar no mapa de um italiano chamado Toscanelli, que afirmava que a circunferência da Terra era um terço menor da estimada por Eratóstenes. Desse modo, o navegador italiano saiu por aí achando que chegaria às Índias, mas encontrou a América. Se tivesse confiado mais nos estudos de Eratóstenes, talvez Colombo tivesse feito outro caminho, e o mundo seria diferente do que conhecemos hoje.” (GALASTRI, 2020, p.77).</a:t>
            </a:r>
          </a:p>
        </p:txBody>
      </p:sp>
    </p:spTree>
    <p:extLst>
      <p:ext uri="{BB962C8B-B14F-4D97-AF65-F5344CB8AC3E}">
        <p14:creationId xmlns:p14="http://schemas.microsoft.com/office/powerpoint/2010/main" val="3985615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E0838689-B078-9661-7096-DCDB0DAF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606" y="1218069"/>
            <a:ext cx="3038357" cy="365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54B0D4C-D82F-7617-F293-2D1051406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6" b="99313" l="5556" r="95000">
                        <a14:foregroundMark x1="36111" y1="17526" x2="36111" y2="17526"/>
                        <a14:foregroundMark x1="32222" y1="10309" x2="50000" y2="60825"/>
                        <a14:foregroundMark x1="50000" y1="60825" x2="54444" y2="66323"/>
                        <a14:foregroundMark x1="55556" y1="7904" x2="66667" y2="68041"/>
                        <a14:foregroundMark x1="69444" y1="13058" x2="79006" y2="43223"/>
                        <a14:foregroundMark x1="33849" y1="72836" x2="42222" y2="64605"/>
                        <a14:foregroundMark x1="11111" y1="95189" x2="26338" y2="80220"/>
                        <a14:foregroundMark x1="11111" y1="95189" x2="35556" y2="95189"/>
                        <a14:foregroundMark x1="35556" y1="95189" x2="85556" y2="94158"/>
                        <a14:foregroundMark x1="94444" y1="66667" x2="95000" y2="96907"/>
                        <a14:foregroundMark x1="15869" y1="45598" x2="22778" y2="58419"/>
                        <a14:foregroundMark x1="22778" y1="58419" x2="33333" y2="50859"/>
                        <a14:foregroundMark x1="33333" y1="50859" x2="35000" y2="47766"/>
                        <a14:foregroundMark x1="27331" y1="62995" x2="31824" y2="62399"/>
                        <a14:foregroundMark x1="15000" y1="39519" x2="23333" y2="43643"/>
                        <a14:foregroundMark x1="6111" y1="37801" x2="12778" y2="37801"/>
                        <a14:foregroundMark x1="11111" y1="40550" x2="13076" y2="43589"/>
                        <a14:foregroundMark x1="21535" y1="13643" x2="35000" y2="4124"/>
                        <a14:foregroundMark x1="35000" y1="4124" x2="57222" y2="3780"/>
                        <a14:foregroundMark x1="57222" y1="3780" x2="57222" y2="3780"/>
                        <a14:foregroundMark x1="6111" y1="98282" x2="24444" y2="99313"/>
                        <a14:foregroundMark x1="24444" y1="99313" x2="93889" y2="98625"/>
                        <a14:backgroundMark x1="85556" y1="45017" x2="85556" y2="45017"/>
                        <a14:backgroundMark x1="93333" y1="46392" x2="93333" y2="46392"/>
                        <a14:backgroundMark x1="94444" y1="47766" x2="98889" y2="31959"/>
                        <a14:backgroundMark x1="85556" y1="46735" x2="96111" y2="52921"/>
                        <a14:backgroundMark x1="84444" y1="46392" x2="96111" y2="53265"/>
                        <a14:backgroundMark x1="96111" y1="53265" x2="97778" y2="53608"/>
                        <a14:backgroundMark x1="88889" y1="47766" x2="98333" y2="25773"/>
                        <a14:backgroundMark x1="98333" y1="25773" x2="95556" y2="9622"/>
                        <a14:backgroundMark x1="95556" y1="9622" x2="81667" y2="3436"/>
                        <a14:backgroundMark x1="16111" y1="71821" x2="1667" y2="54983"/>
                        <a14:backgroundMark x1="1667" y1="54983" x2="7222" y2="5155"/>
                        <a14:backgroundMark x1="5000" y1="3780" x2="16111" y2="3436"/>
                        <a14:backgroundMark x1="16667" y1="3093" x2="5000" y2="27835"/>
                        <a14:backgroundMark x1="5000" y1="27835" x2="2222" y2="1718"/>
                        <a14:backgroundMark x1="5000" y1="2405" x2="25000" y2="2062"/>
                        <a14:backgroundMark x1="25000" y1="2062" x2="25000" y2="2062"/>
                        <a14:backgroundMark x1="77222" y1="2062" x2="95000" y2="10997"/>
                        <a14:backgroundMark x1="95000" y1="10997" x2="96667" y2="18900"/>
                        <a14:backgroundMark x1="96111" y1="4467" x2="91667" y2="49141"/>
                        <a14:backgroundMark x1="91667" y1="49141" x2="93889" y2="50859"/>
                        <a14:backgroundMark x1="3333" y1="81100" x2="6111" y2="70103"/>
                        <a14:backgroundMark x1="27222" y1="70103" x2="556" y2="91065"/>
                        <a14:backgroundMark x1="1111" y1="91065" x2="2222" y2="72852"/>
                        <a14:backgroundMark x1="2222" y1="72852" x2="17778" y2="68385"/>
                        <a14:backgroundMark x1="17778" y1="68385" x2="25556" y2="69416"/>
                        <a14:backgroundMark x1="8333" y1="69759" x2="1111" y2="59107"/>
                        <a14:backgroundMark x1="1111" y1="59107" x2="2222" y2="55326"/>
                        <a14:backgroundMark x1="2222" y1="74914" x2="3333" y2="57732"/>
                        <a14:backgroundMark x1="2222" y1="70790" x2="2778" y2="55326"/>
                        <a14:backgroundMark x1="556" y1="80069" x2="0" y2="7904"/>
                        <a14:backgroundMark x1="5556" y1="4124" x2="8889" y2="20275"/>
                        <a14:backgroundMark x1="8889" y1="20275" x2="3889" y2="35395"/>
                        <a14:backgroundMark x1="3889" y1="35395" x2="3333" y2="3436"/>
                        <a14:backgroundMark x1="3333" y1="3436" x2="5000" y2="3093"/>
                        <a14:backgroundMark x1="6667" y1="43299" x2="5000" y2="57388"/>
                        <a14:backgroundMark x1="5000" y1="48797" x2="8889" y2="59794"/>
                        <a14:backgroundMark x1="8889" y1="59794" x2="23889" y2="69072"/>
                        <a14:backgroundMark x1="23889" y1="69072" x2="30556" y2="66667"/>
                        <a14:backgroundMark x1="83889" y1="48454" x2="98889" y2="39863"/>
                        <a14:backgroundMark x1="98889" y1="39863" x2="85000" y2="44330"/>
                        <a14:backgroundMark x1="85000" y1="44330" x2="82778" y2="48797"/>
                        <a14:backgroundMark x1="86111" y1="41581" x2="98889" y2="34021"/>
                        <a14:backgroundMark x1="98889" y1="34021" x2="98333" y2="45704"/>
                        <a14:backgroundMark x1="98333" y1="45704" x2="86111" y2="41924"/>
                        <a14:backgroundMark x1="86667" y1="7904" x2="85556" y2="8247"/>
                        <a14:backgroundMark x1="81667" y1="1718" x2="99444" y2="17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67" y="1257300"/>
            <a:ext cx="2630462" cy="3749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6332AF4-9D7A-EBA5-B23D-03F038DE3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98" b="98780" l="2500" r="90000">
                        <a14:foregroundMark x1="23750" y1="93902" x2="23750" y2="93902"/>
                        <a14:foregroundMark x1="8750" y1="98171" x2="8750" y2="98171"/>
                        <a14:foregroundMark x1="64375" y1="91463" x2="64375" y2="91463"/>
                        <a14:foregroundMark x1="67500" y1="85366" x2="67500" y2="85366"/>
                        <a14:foregroundMark x1="74375" y1="96861" x2="74375" y2="99390"/>
                        <a14:foregroundMark x1="74375" y1="84796" x2="74375" y2="85366"/>
                        <a14:foregroundMark x1="74375" y1="70122" x2="74375" y2="79858"/>
                        <a14:foregroundMark x1="83125" y1="54878" x2="83125" y2="54878"/>
                        <a14:foregroundMark x1="78750" y1="64024" x2="87500" y2="43902"/>
                        <a14:foregroundMark x1="87500" y1="43902" x2="86875" y2="28659"/>
                        <a14:foregroundMark x1="86875" y1="28659" x2="68750" y2="12805"/>
                        <a14:foregroundMark x1="68750" y1="12805" x2="49375" y2="6098"/>
                        <a14:foregroundMark x1="49375" y1="6098" x2="46250" y2="7927"/>
                        <a14:foregroundMark x1="27428" y1="51160" x2="29375" y2="54268"/>
                        <a14:foregroundMark x1="22500" y1="43293" x2="25643" y2="48310"/>
                        <a14:foregroundMark x1="26139" y1="51638" x2="28125" y2="54268"/>
                        <a14:foregroundMark x1="22030" y1="46198" x2="24067" y2="48895"/>
                        <a14:foregroundMark x1="28125" y1="54268" x2="28750" y2="58537"/>
                        <a14:foregroundMark x1="2500" y1="98780" x2="2500" y2="98780"/>
                        <a14:foregroundMark x1="3125" y1="96951" x2="5625" y2="93293"/>
                        <a14:foregroundMark x1="21875" y1="34756" x2="21875" y2="34756"/>
                        <a14:foregroundMark x1="20000" y1="43293" x2="20000" y2="43293"/>
                        <a14:foregroundMark x1="20000" y1="43902" x2="20000" y2="43902"/>
                        <a14:foregroundMark x1="20000" y1="44512" x2="20000" y2="44512"/>
                        <a14:foregroundMark x1="20000" y1="42683" x2="20000" y2="42683"/>
                        <a14:backgroundMark x1="1250" y1="98171" x2="1250" y2="98171"/>
                        <a14:backgroundMark x1="73750" y1="89634" x2="73750" y2="89634"/>
                        <a14:backgroundMark x1="73125" y1="88415" x2="75000" y2="78049"/>
                        <a14:backgroundMark x1="74375" y1="85366" x2="76250" y2="92073"/>
                        <a14:backgroundMark x1="75625" y1="84146" x2="75625" y2="82317"/>
                        <a14:backgroundMark x1="72500" y1="92073" x2="77500" y2="92073"/>
                        <a14:backgroundMark x1="74375" y1="79878" x2="75625" y2="72561"/>
                        <a14:backgroundMark x1="88750" y1="30488" x2="87500" y2="28049"/>
                        <a14:backgroundMark x1="19167" y1="43293" x2="19375" y2="43902"/>
                        <a14:backgroundMark x1="18959" y1="42683" x2="19167" y2="43293"/>
                        <a14:backgroundMark x1="18750" y1="42073" x2="18959" y2="42683"/>
                        <a14:backgroundMark x1="24375" y1="48780" x2="25625" y2="51829"/>
                        <a14:backgroundMark x1="23750" y1="50000" x2="20000" y2="46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68" y="1143911"/>
            <a:ext cx="3564159" cy="365326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De quem estamos falando?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16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2" name="Seta: para a Direita Listrada 1">
            <a:extLst>
              <a:ext uri="{FF2B5EF4-FFF2-40B4-BE49-F238E27FC236}">
                <a16:creationId xmlns:a16="http://schemas.microsoft.com/office/drawing/2014/main" id="{0DA84428-7201-73C7-C2FB-7B0ED61AC08F}"/>
              </a:ext>
            </a:extLst>
          </p:cNvPr>
          <p:cNvSpPr/>
          <p:nvPr/>
        </p:nvSpPr>
        <p:spPr>
          <a:xfrm>
            <a:off x="142875" y="4514850"/>
            <a:ext cx="11906250" cy="857250"/>
          </a:xfrm>
          <a:custGeom>
            <a:avLst/>
            <a:gdLst>
              <a:gd name="connsiteX0" fmla="*/ 0 w 11906250"/>
              <a:gd name="connsiteY0" fmla="*/ 160734 h 857250"/>
              <a:gd name="connsiteX1" fmla="*/ 26789 w 11906250"/>
              <a:gd name="connsiteY1" fmla="*/ 160734 h 857250"/>
              <a:gd name="connsiteX2" fmla="*/ 26789 w 11906250"/>
              <a:gd name="connsiteY2" fmla="*/ 696516 h 857250"/>
              <a:gd name="connsiteX3" fmla="*/ 0 w 11906250"/>
              <a:gd name="connsiteY3" fmla="*/ 696516 h 857250"/>
              <a:gd name="connsiteX4" fmla="*/ 0 w 11906250"/>
              <a:gd name="connsiteY4" fmla="*/ 160734 h 857250"/>
              <a:gd name="connsiteX5" fmla="*/ 53578 w 11906250"/>
              <a:gd name="connsiteY5" fmla="*/ 160734 h 857250"/>
              <a:gd name="connsiteX6" fmla="*/ 107156 w 11906250"/>
              <a:gd name="connsiteY6" fmla="*/ 160734 h 857250"/>
              <a:gd name="connsiteX7" fmla="*/ 107156 w 11906250"/>
              <a:gd name="connsiteY7" fmla="*/ 696516 h 857250"/>
              <a:gd name="connsiteX8" fmla="*/ 53578 w 11906250"/>
              <a:gd name="connsiteY8" fmla="*/ 696516 h 857250"/>
              <a:gd name="connsiteX9" fmla="*/ 53578 w 11906250"/>
              <a:gd name="connsiteY9" fmla="*/ 160734 h 857250"/>
              <a:gd name="connsiteX10" fmla="*/ 133945 w 11906250"/>
              <a:gd name="connsiteY10" fmla="*/ 160734 h 857250"/>
              <a:gd name="connsiteX11" fmla="*/ 819586 w 11906250"/>
              <a:gd name="connsiteY11" fmla="*/ 160734 h 857250"/>
              <a:gd name="connsiteX12" fmla="*/ 1505226 w 11906250"/>
              <a:gd name="connsiteY12" fmla="*/ 160734 h 857250"/>
              <a:gd name="connsiteX13" fmla="*/ 2300339 w 11906250"/>
              <a:gd name="connsiteY13" fmla="*/ 160734 h 857250"/>
              <a:gd name="connsiteX14" fmla="*/ 2657563 w 11906250"/>
              <a:gd name="connsiteY14" fmla="*/ 160734 h 857250"/>
              <a:gd name="connsiteX15" fmla="*/ 3124260 w 11906250"/>
              <a:gd name="connsiteY15" fmla="*/ 160734 h 857250"/>
              <a:gd name="connsiteX16" fmla="*/ 3919372 w 11906250"/>
              <a:gd name="connsiteY16" fmla="*/ 160734 h 857250"/>
              <a:gd name="connsiteX17" fmla="*/ 4605013 w 11906250"/>
              <a:gd name="connsiteY17" fmla="*/ 160734 h 857250"/>
              <a:gd name="connsiteX18" fmla="*/ 5290653 w 11906250"/>
              <a:gd name="connsiteY18" fmla="*/ 160734 h 857250"/>
              <a:gd name="connsiteX19" fmla="*/ 5976294 w 11906250"/>
              <a:gd name="connsiteY19" fmla="*/ 160734 h 857250"/>
              <a:gd name="connsiteX20" fmla="*/ 6224046 w 11906250"/>
              <a:gd name="connsiteY20" fmla="*/ 160734 h 857250"/>
              <a:gd name="connsiteX21" fmla="*/ 6471799 w 11906250"/>
              <a:gd name="connsiteY21" fmla="*/ 160734 h 857250"/>
              <a:gd name="connsiteX22" fmla="*/ 7047967 w 11906250"/>
              <a:gd name="connsiteY22" fmla="*/ 160734 h 857250"/>
              <a:gd name="connsiteX23" fmla="*/ 7295720 w 11906250"/>
              <a:gd name="connsiteY23" fmla="*/ 160734 h 857250"/>
              <a:gd name="connsiteX24" fmla="*/ 7762416 w 11906250"/>
              <a:gd name="connsiteY24" fmla="*/ 160734 h 857250"/>
              <a:gd name="connsiteX25" fmla="*/ 8119641 w 11906250"/>
              <a:gd name="connsiteY25" fmla="*/ 160734 h 857250"/>
              <a:gd name="connsiteX26" fmla="*/ 8367393 w 11906250"/>
              <a:gd name="connsiteY26" fmla="*/ 160734 h 857250"/>
              <a:gd name="connsiteX27" fmla="*/ 8724618 w 11906250"/>
              <a:gd name="connsiteY27" fmla="*/ 160734 h 857250"/>
              <a:gd name="connsiteX28" fmla="*/ 9519730 w 11906250"/>
              <a:gd name="connsiteY28" fmla="*/ 160734 h 857250"/>
              <a:gd name="connsiteX29" fmla="*/ 10095899 w 11906250"/>
              <a:gd name="connsiteY29" fmla="*/ 160734 h 857250"/>
              <a:gd name="connsiteX30" fmla="*/ 11081147 w 11906250"/>
              <a:gd name="connsiteY30" fmla="*/ 160734 h 857250"/>
              <a:gd name="connsiteX31" fmla="*/ 11081147 w 11906250"/>
              <a:gd name="connsiteY31" fmla="*/ 0 h 857250"/>
              <a:gd name="connsiteX32" fmla="*/ 11493699 w 11906250"/>
              <a:gd name="connsiteY32" fmla="*/ 214313 h 857250"/>
              <a:gd name="connsiteX33" fmla="*/ 11906250 w 11906250"/>
              <a:gd name="connsiteY33" fmla="*/ 428625 h 857250"/>
              <a:gd name="connsiteX34" fmla="*/ 11510201 w 11906250"/>
              <a:gd name="connsiteY34" fmla="*/ 634365 h 857250"/>
              <a:gd name="connsiteX35" fmla="*/ 11081147 w 11906250"/>
              <a:gd name="connsiteY35" fmla="*/ 857250 h 857250"/>
              <a:gd name="connsiteX36" fmla="*/ 11081147 w 11906250"/>
              <a:gd name="connsiteY36" fmla="*/ 696516 h 857250"/>
              <a:gd name="connsiteX37" fmla="*/ 10286034 w 11906250"/>
              <a:gd name="connsiteY37" fmla="*/ 696516 h 857250"/>
              <a:gd name="connsiteX38" fmla="*/ 9928810 w 11906250"/>
              <a:gd name="connsiteY38" fmla="*/ 696516 h 857250"/>
              <a:gd name="connsiteX39" fmla="*/ 9571585 w 11906250"/>
              <a:gd name="connsiteY39" fmla="*/ 696516 h 857250"/>
              <a:gd name="connsiteX40" fmla="*/ 8885945 w 11906250"/>
              <a:gd name="connsiteY40" fmla="*/ 696516 h 857250"/>
              <a:gd name="connsiteX41" fmla="*/ 8419248 w 11906250"/>
              <a:gd name="connsiteY41" fmla="*/ 696516 h 857250"/>
              <a:gd name="connsiteX42" fmla="*/ 7624136 w 11906250"/>
              <a:gd name="connsiteY42" fmla="*/ 696516 h 857250"/>
              <a:gd name="connsiteX43" fmla="*/ 6829023 w 11906250"/>
              <a:gd name="connsiteY43" fmla="*/ 696516 h 857250"/>
              <a:gd name="connsiteX44" fmla="*/ 6471799 w 11906250"/>
              <a:gd name="connsiteY44" fmla="*/ 696516 h 857250"/>
              <a:gd name="connsiteX45" fmla="*/ 5895630 w 11906250"/>
              <a:gd name="connsiteY45" fmla="*/ 696516 h 857250"/>
              <a:gd name="connsiteX46" fmla="*/ 5319462 w 11906250"/>
              <a:gd name="connsiteY46" fmla="*/ 696516 h 857250"/>
              <a:gd name="connsiteX47" fmla="*/ 4633821 w 11906250"/>
              <a:gd name="connsiteY47" fmla="*/ 696516 h 857250"/>
              <a:gd name="connsiteX48" fmla="*/ 4167125 w 11906250"/>
              <a:gd name="connsiteY48" fmla="*/ 696516 h 857250"/>
              <a:gd name="connsiteX49" fmla="*/ 3372012 w 11906250"/>
              <a:gd name="connsiteY49" fmla="*/ 696516 h 857250"/>
              <a:gd name="connsiteX50" fmla="*/ 2576900 w 11906250"/>
              <a:gd name="connsiteY50" fmla="*/ 696516 h 857250"/>
              <a:gd name="connsiteX51" fmla="*/ 1781787 w 11906250"/>
              <a:gd name="connsiteY51" fmla="*/ 696516 h 857250"/>
              <a:gd name="connsiteX52" fmla="*/ 986674 w 11906250"/>
              <a:gd name="connsiteY52" fmla="*/ 696516 h 857250"/>
              <a:gd name="connsiteX53" fmla="*/ 133945 w 11906250"/>
              <a:gd name="connsiteY53" fmla="*/ 696516 h 857250"/>
              <a:gd name="connsiteX54" fmla="*/ 133945 w 11906250"/>
              <a:gd name="connsiteY54" fmla="*/ 160734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906250" h="857250" fill="none" extrusionOk="0">
                <a:moveTo>
                  <a:pt x="0" y="160734"/>
                </a:moveTo>
                <a:cubicBezTo>
                  <a:pt x="6833" y="157608"/>
                  <a:pt x="19476" y="163869"/>
                  <a:pt x="26789" y="160734"/>
                </a:cubicBezTo>
                <a:cubicBezTo>
                  <a:pt x="81216" y="309670"/>
                  <a:pt x="17937" y="489730"/>
                  <a:pt x="26789" y="696516"/>
                </a:cubicBezTo>
                <a:cubicBezTo>
                  <a:pt x="15635" y="697056"/>
                  <a:pt x="7954" y="694538"/>
                  <a:pt x="0" y="696516"/>
                </a:cubicBezTo>
                <a:cubicBezTo>
                  <a:pt x="-43294" y="515428"/>
                  <a:pt x="62186" y="370252"/>
                  <a:pt x="0" y="160734"/>
                </a:cubicBezTo>
                <a:close/>
                <a:moveTo>
                  <a:pt x="53578" y="160734"/>
                </a:moveTo>
                <a:cubicBezTo>
                  <a:pt x="77417" y="158088"/>
                  <a:pt x="87166" y="161962"/>
                  <a:pt x="107156" y="160734"/>
                </a:cubicBezTo>
                <a:cubicBezTo>
                  <a:pt x="126033" y="355774"/>
                  <a:pt x="77082" y="580709"/>
                  <a:pt x="107156" y="696516"/>
                </a:cubicBezTo>
                <a:cubicBezTo>
                  <a:pt x="88838" y="700040"/>
                  <a:pt x="77595" y="694037"/>
                  <a:pt x="53578" y="696516"/>
                </a:cubicBezTo>
                <a:cubicBezTo>
                  <a:pt x="43296" y="548026"/>
                  <a:pt x="75101" y="382670"/>
                  <a:pt x="53578" y="160734"/>
                </a:cubicBezTo>
                <a:close/>
                <a:moveTo>
                  <a:pt x="133945" y="160734"/>
                </a:moveTo>
                <a:cubicBezTo>
                  <a:pt x="425219" y="151002"/>
                  <a:pt x="573799" y="178204"/>
                  <a:pt x="819586" y="160734"/>
                </a:cubicBezTo>
                <a:cubicBezTo>
                  <a:pt x="1065373" y="143264"/>
                  <a:pt x="1365854" y="192039"/>
                  <a:pt x="1505226" y="160734"/>
                </a:cubicBezTo>
                <a:cubicBezTo>
                  <a:pt x="1644598" y="129429"/>
                  <a:pt x="2054667" y="219341"/>
                  <a:pt x="2300339" y="160734"/>
                </a:cubicBezTo>
                <a:cubicBezTo>
                  <a:pt x="2546011" y="102127"/>
                  <a:pt x="2531689" y="197061"/>
                  <a:pt x="2657563" y="160734"/>
                </a:cubicBezTo>
                <a:cubicBezTo>
                  <a:pt x="2783437" y="124407"/>
                  <a:pt x="2986385" y="164387"/>
                  <a:pt x="3124260" y="160734"/>
                </a:cubicBezTo>
                <a:cubicBezTo>
                  <a:pt x="3262135" y="157081"/>
                  <a:pt x="3669172" y="209376"/>
                  <a:pt x="3919372" y="160734"/>
                </a:cubicBezTo>
                <a:cubicBezTo>
                  <a:pt x="4169572" y="112092"/>
                  <a:pt x="4350068" y="212506"/>
                  <a:pt x="4605013" y="160734"/>
                </a:cubicBezTo>
                <a:cubicBezTo>
                  <a:pt x="4859958" y="108962"/>
                  <a:pt x="5024505" y="210516"/>
                  <a:pt x="5290653" y="160734"/>
                </a:cubicBezTo>
                <a:cubicBezTo>
                  <a:pt x="5556801" y="110952"/>
                  <a:pt x="5727277" y="201686"/>
                  <a:pt x="5976294" y="160734"/>
                </a:cubicBezTo>
                <a:cubicBezTo>
                  <a:pt x="6225311" y="119782"/>
                  <a:pt x="6111152" y="184359"/>
                  <a:pt x="6224046" y="160734"/>
                </a:cubicBezTo>
                <a:cubicBezTo>
                  <a:pt x="6336940" y="137109"/>
                  <a:pt x="6359736" y="169275"/>
                  <a:pt x="6471799" y="160734"/>
                </a:cubicBezTo>
                <a:cubicBezTo>
                  <a:pt x="6583862" y="152193"/>
                  <a:pt x="6906186" y="195143"/>
                  <a:pt x="7047967" y="160734"/>
                </a:cubicBezTo>
                <a:cubicBezTo>
                  <a:pt x="7189748" y="126325"/>
                  <a:pt x="7193133" y="165306"/>
                  <a:pt x="7295720" y="160734"/>
                </a:cubicBezTo>
                <a:cubicBezTo>
                  <a:pt x="7398307" y="156162"/>
                  <a:pt x="7610176" y="180271"/>
                  <a:pt x="7762416" y="160734"/>
                </a:cubicBezTo>
                <a:cubicBezTo>
                  <a:pt x="7914656" y="141197"/>
                  <a:pt x="7998130" y="188955"/>
                  <a:pt x="8119641" y="160734"/>
                </a:cubicBezTo>
                <a:cubicBezTo>
                  <a:pt x="8241153" y="132513"/>
                  <a:pt x="8250588" y="180429"/>
                  <a:pt x="8367393" y="160734"/>
                </a:cubicBezTo>
                <a:cubicBezTo>
                  <a:pt x="8484198" y="141039"/>
                  <a:pt x="8633361" y="191254"/>
                  <a:pt x="8724618" y="160734"/>
                </a:cubicBezTo>
                <a:cubicBezTo>
                  <a:pt x="8815876" y="130214"/>
                  <a:pt x="9222136" y="180590"/>
                  <a:pt x="9519730" y="160734"/>
                </a:cubicBezTo>
                <a:cubicBezTo>
                  <a:pt x="9817324" y="140878"/>
                  <a:pt x="9821098" y="201074"/>
                  <a:pt x="10095899" y="160734"/>
                </a:cubicBezTo>
                <a:cubicBezTo>
                  <a:pt x="10370700" y="120394"/>
                  <a:pt x="10779025" y="254694"/>
                  <a:pt x="11081147" y="160734"/>
                </a:cubicBezTo>
                <a:cubicBezTo>
                  <a:pt x="11065485" y="127008"/>
                  <a:pt x="11089039" y="75256"/>
                  <a:pt x="11081147" y="0"/>
                </a:cubicBezTo>
                <a:cubicBezTo>
                  <a:pt x="11205525" y="42991"/>
                  <a:pt x="11340684" y="180020"/>
                  <a:pt x="11493699" y="214313"/>
                </a:cubicBezTo>
                <a:cubicBezTo>
                  <a:pt x="11646714" y="248606"/>
                  <a:pt x="11759596" y="411374"/>
                  <a:pt x="11906250" y="428625"/>
                </a:cubicBezTo>
                <a:cubicBezTo>
                  <a:pt x="11767015" y="554306"/>
                  <a:pt x="11581920" y="569142"/>
                  <a:pt x="11510201" y="634365"/>
                </a:cubicBezTo>
                <a:cubicBezTo>
                  <a:pt x="11438482" y="699588"/>
                  <a:pt x="11258632" y="720214"/>
                  <a:pt x="11081147" y="857250"/>
                </a:cubicBezTo>
                <a:cubicBezTo>
                  <a:pt x="11075243" y="811678"/>
                  <a:pt x="11090733" y="758463"/>
                  <a:pt x="11081147" y="696516"/>
                </a:cubicBezTo>
                <a:cubicBezTo>
                  <a:pt x="10854674" y="725481"/>
                  <a:pt x="10599080" y="648980"/>
                  <a:pt x="10286034" y="696516"/>
                </a:cubicBezTo>
                <a:cubicBezTo>
                  <a:pt x="9972988" y="744052"/>
                  <a:pt x="10091965" y="653847"/>
                  <a:pt x="9928810" y="696516"/>
                </a:cubicBezTo>
                <a:cubicBezTo>
                  <a:pt x="9765655" y="739185"/>
                  <a:pt x="9723914" y="675854"/>
                  <a:pt x="9571585" y="696516"/>
                </a:cubicBezTo>
                <a:cubicBezTo>
                  <a:pt x="9419257" y="717178"/>
                  <a:pt x="9094737" y="626742"/>
                  <a:pt x="8885945" y="696516"/>
                </a:cubicBezTo>
                <a:cubicBezTo>
                  <a:pt x="8677153" y="766290"/>
                  <a:pt x="8527358" y="695839"/>
                  <a:pt x="8419248" y="696516"/>
                </a:cubicBezTo>
                <a:cubicBezTo>
                  <a:pt x="8311138" y="697193"/>
                  <a:pt x="7808169" y="621880"/>
                  <a:pt x="7624136" y="696516"/>
                </a:cubicBezTo>
                <a:cubicBezTo>
                  <a:pt x="7440103" y="771152"/>
                  <a:pt x="7057835" y="612272"/>
                  <a:pt x="6829023" y="696516"/>
                </a:cubicBezTo>
                <a:cubicBezTo>
                  <a:pt x="6600211" y="780760"/>
                  <a:pt x="6641034" y="693904"/>
                  <a:pt x="6471799" y="696516"/>
                </a:cubicBezTo>
                <a:cubicBezTo>
                  <a:pt x="6302564" y="699128"/>
                  <a:pt x="6135144" y="653221"/>
                  <a:pt x="5895630" y="696516"/>
                </a:cubicBezTo>
                <a:cubicBezTo>
                  <a:pt x="5656116" y="739811"/>
                  <a:pt x="5524979" y="694542"/>
                  <a:pt x="5319462" y="696516"/>
                </a:cubicBezTo>
                <a:cubicBezTo>
                  <a:pt x="5113945" y="698490"/>
                  <a:pt x="4787111" y="687802"/>
                  <a:pt x="4633821" y="696516"/>
                </a:cubicBezTo>
                <a:cubicBezTo>
                  <a:pt x="4480531" y="705230"/>
                  <a:pt x="4290952" y="673621"/>
                  <a:pt x="4167125" y="696516"/>
                </a:cubicBezTo>
                <a:cubicBezTo>
                  <a:pt x="4043298" y="719411"/>
                  <a:pt x="3554034" y="639288"/>
                  <a:pt x="3372012" y="696516"/>
                </a:cubicBezTo>
                <a:cubicBezTo>
                  <a:pt x="3189990" y="753744"/>
                  <a:pt x="2912048" y="672310"/>
                  <a:pt x="2576900" y="696516"/>
                </a:cubicBezTo>
                <a:cubicBezTo>
                  <a:pt x="2241752" y="720722"/>
                  <a:pt x="2177154" y="618907"/>
                  <a:pt x="1781787" y="696516"/>
                </a:cubicBezTo>
                <a:cubicBezTo>
                  <a:pt x="1386420" y="774125"/>
                  <a:pt x="1215504" y="688316"/>
                  <a:pt x="986674" y="696516"/>
                </a:cubicBezTo>
                <a:cubicBezTo>
                  <a:pt x="757844" y="704716"/>
                  <a:pt x="347840" y="693588"/>
                  <a:pt x="133945" y="696516"/>
                </a:cubicBezTo>
                <a:cubicBezTo>
                  <a:pt x="86818" y="490668"/>
                  <a:pt x="136198" y="392582"/>
                  <a:pt x="133945" y="160734"/>
                </a:cubicBezTo>
                <a:close/>
              </a:path>
              <a:path w="11906250" h="857250" stroke="0" extrusionOk="0">
                <a:moveTo>
                  <a:pt x="0" y="160734"/>
                </a:moveTo>
                <a:cubicBezTo>
                  <a:pt x="12782" y="160045"/>
                  <a:pt x="20134" y="162430"/>
                  <a:pt x="26789" y="160734"/>
                </a:cubicBezTo>
                <a:cubicBezTo>
                  <a:pt x="38577" y="425120"/>
                  <a:pt x="26309" y="470345"/>
                  <a:pt x="26789" y="696516"/>
                </a:cubicBezTo>
                <a:cubicBezTo>
                  <a:pt x="15714" y="699111"/>
                  <a:pt x="7352" y="693898"/>
                  <a:pt x="0" y="696516"/>
                </a:cubicBezTo>
                <a:cubicBezTo>
                  <a:pt x="-51010" y="434142"/>
                  <a:pt x="34305" y="284970"/>
                  <a:pt x="0" y="160734"/>
                </a:cubicBezTo>
                <a:close/>
                <a:moveTo>
                  <a:pt x="53578" y="160734"/>
                </a:moveTo>
                <a:cubicBezTo>
                  <a:pt x="67466" y="159443"/>
                  <a:pt x="84996" y="162229"/>
                  <a:pt x="107156" y="160734"/>
                </a:cubicBezTo>
                <a:cubicBezTo>
                  <a:pt x="162221" y="368545"/>
                  <a:pt x="56810" y="429724"/>
                  <a:pt x="107156" y="696516"/>
                </a:cubicBezTo>
                <a:cubicBezTo>
                  <a:pt x="94865" y="700909"/>
                  <a:pt x="78320" y="693180"/>
                  <a:pt x="53578" y="696516"/>
                </a:cubicBezTo>
                <a:cubicBezTo>
                  <a:pt x="24857" y="506217"/>
                  <a:pt x="89549" y="310771"/>
                  <a:pt x="53578" y="160734"/>
                </a:cubicBezTo>
                <a:close/>
                <a:moveTo>
                  <a:pt x="133945" y="160734"/>
                </a:moveTo>
                <a:cubicBezTo>
                  <a:pt x="225252" y="141389"/>
                  <a:pt x="320222" y="185380"/>
                  <a:pt x="491169" y="160734"/>
                </a:cubicBezTo>
                <a:cubicBezTo>
                  <a:pt x="662116" y="136088"/>
                  <a:pt x="881361" y="215212"/>
                  <a:pt x="1176810" y="160734"/>
                </a:cubicBezTo>
                <a:cubicBezTo>
                  <a:pt x="1472259" y="106256"/>
                  <a:pt x="1808864" y="230962"/>
                  <a:pt x="1971923" y="160734"/>
                </a:cubicBezTo>
                <a:cubicBezTo>
                  <a:pt x="2134982" y="90506"/>
                  <a:pt x="2204936" y="202932"/>
                  <a:pt x="2329147" y="160734"/>
                </a:cubicBezTo>
                <a:cubicBezTo>
                  <a:pt x="2453358" y="118536"/>
                  <a:pt x="2512996" y="198116"/>
                  <a:pt x="2686372" y="160734"/>
                </a:cubicBezTo>
                <a:cubicBezTo>
                  <a:pt x="2859748" y="123352"/>
                  <a:pt x="2881038" y="168794"/>
                  <a:pt x="3043596" y="160734"/>
                </a:cubicBezTo>
                <a:cubicBezTo>
                  <a:pt x="3206154" y="152674"/>
                  <a:pt x="3214355" y="189966"/>
                  <a:pt x="3291349" y="160734"/>
                </a:cubicBezTo>
                <a:cubicBezTo>
                  <a:pt x="3368343" y="131502"/>
                  <a:pt x="3480686" y="182912"/>
                  <a:pt x="3648573" y="160734"/>
                </a:cubicBezTo>
                <a:cubicBezTo>
                  <a:pt x="3816460" y="138556"/>
                  <a:pt x="3844326" y="197669"/>
                  <a:pt x="4005797" y="160734"/>
                </a:cubicBezTo>
                <a:cubicBezTo>
                  <a:pt x="4167268" y="123799"/>
                  <a:pt x="4382670" y="238154"/>
                  <a:pt x="4691438" y="160734"/>
                </a:cubicBezTo>
                <a:cubicBezTo>
                  <a:pt x="5000206" y="83314"/>
                  <a:pt x="4887294" y="202695"/>
                  <a:pt x="5048663" y="160734"/>
                </a:cubicBezTo>
                <a:cubicBezTo>
                  <a:pt x="5210033" y="118773"/>
                  <a:pt x="5333516" y="163322"/>
                  <a:pt x="5405887" y="160734"/>
                </a:cubicBezTo>
                <a:cubicBezTo>
                  <a:pt x="5478258" y="158146"/>
                  <a:pt x="5751268" y="173358"/>
                  <a:pt x="5872584" y="160734"/>
                </a:cubicBezTo>
                <a:cubicBezTo>
                  <a:pt x="5993900" y="148110"/>
                  <a:pt x="6392951" y="195492"/>
                  <a:pt x="6667696" y="160734"/>
                </a:cubicBezTo>
                <a:cubicBezTo>
                  <a:pt x="6942441" y="125976"/>
                  <a:pt x="6814940" y="189687"/>
                  <a:pt x="6915449" y="160734"/>
                </a:cubicBezTo>
                <a:cubicBezTo>
                  <a:pt x="7015958" y="131781"/>
                  <a:pt x="7446589" y="202446"/>
                  <a:pt x="7601089" y="160734"/>
                </a:cubicBezTo>
                <a:cubicBezTo>
                  <a:pt x="7755589" y="119022"/>
                  <a:pt x="7939010" y="165162"/>
                  <a:pt x="8177258" y="160734"/>
                </a:cubicBezTo>
                <a:cubicBezTo>
                  <a:pt x="8415506" y="156306"/>
                  <a:pt x="8617851" y="224270"/>
                  <a:pt x="8862898" y="160734"/>
                </a:cubicBezTo>
                <a:cubicBezTo>
                  <a:pt x="9107945" y="97198"/>
                  <a:pt x="9227266" y="187341"/>
                  <a:pt x="9329595" y="160734"/>
                </a:cubicBezTo>
                <a:cubicBezTo>
                  <a:pt x="9431924" y="134127"/>
                  <a:pt x="9764544" y="230438"/>
                  <a:pt x="10015235" y="160734"/>
                </a:cubicBezTo>
                <a:cubicBezTo>
                  <a:pt x="10265926" y="91030"/>
                  <a:pt x="10456028" y="228973"/>
                  <a:pt x="10591404" y="160734"/>
                </a:cubicBezTo>
                <a:cubicBezTo>
                  <a:pt x="10726780" y="92495"/>
                  <a:pt x="10914937" y="213578"/>
                  <a:pt x="11081147" y="160734"/>
                </a:cubicBezTo>
                <a:cubicBezTo>
                  <a:pt x="11074573" y="121703"/>
                  <a:pt x="11092436" y="69111"/>
                  <a:pt x="11081147" y="0"/>
                </a:cubicBezTo>
                <a:cubicBezTo>
                  <a:pt x="11293383" y="51640"/>
                  <a:pt x="11348959" y="178329"/>
                  <a:pt x="11468945" y="201454"/>
                </a:cubicBezTo>
                <a:cubicBezTo>
                  <a:pt x="11588931" y="224579"/>
                  <a:pt x="11728708" y="346488"/>
                  <a:pt x="11906250" y="428625"/>
                </a:cubicBezTo>
                <a:cubicBezTo>
                  <a:pt x="11726271" y="529053"/>
                  <a:pt x="11652564" y="543860"/>
                  <a:pt x="11485447" y="647224"/>
                </a:cubicBezTo>
                <a:cubicBezTo>
                  <a:pt x="11318330" y="750588"/>
                  <a:pt x="11213093" y="779178"/>
                  <a:pt x="11081147" y="857250"/>
                </a:cubicBezTo>
                <a:cubicBezTo>
                  <a:pt x="11072053" y="814293"/>
                  <a:pt x="11091120" y="764249"/>
                  <a:pt x="11081147" y="696516"/>
                </a:cubicBezTo>
                <a:cubicBezTo>
                  <a:pt x="10749031" y="775807"/>
                  <a:pt x="10614139" y="690159"/>
                  <a:pt x="10395506" y="696516"/>
                </a:cubicBezTo>
                <a:cubicBezTo>
                  <a:pt x="10176873" y="702873"/>
                  <a:pt x="10086306" y="658020"/>
                  <a:pt x="9928810" y="696516"/>
                </a:cubicBezTo>
                <a:cubicBezTo>
                  <a:pt x="9771314" y="735012"/>
                  <a:pt x="9660391" y="677021"/>
                  <a:pt x="9462113" y="696516"/>
                </a:cubicBezTo>
                <a:cubicBezTo>
                  <a:pt x="9263835" y="716011"/>
                  <a:pt x="9219928" y="665828"/>
                  <a:pt x="9104889" y="696516"/>
                </a:cubicBezTo>
                <a:cubicBezTo>
                  <a:pt x="8989850" y="727204"/>
                  <a:pt x="8761120" y="694011"/>
                  <a:pt x="8638192" y="696516"/>
                </a:cubicBezTo>
                <a:cubicBezTo>
                  <a:pt x="8515264" y="699021"/>
                  <a:pt x="8486999" y="684537"/>
                  <a:pt x="8390440" y="696516"/>
                </a:cubicBezTo>
                <a:cubicBezTo>
                  <a:pt x="8293881" y="708495"/>
                  <a:pt x="8193318" y="685643"/>
                  <a:pt x="8142688" y="696516"/>
                </a:cubicBezTo>
                <a:cubicBezTo>
                  <a:pt x="8092058" y="707389"/>
                  <a:pt x="7770109" y="673262"/>
                  <a:pt x="7675991" y="696516"/>
                </a:cubicBezTo>
                <a:cubicBezTo>
                  <a:pt x="7581873" y="719770"/>
                  <a:pt x="7181319" y="690428"/>
                  <a:pt x="6990350" y="696516"/>
                </a:cubicBezTo>
                <a:cubicBezTo>
                  <a:pt x="6799381" y="702604"/>
                  <a:pt x="6697605" y="665013"/>
                  <a:pt x="6523654" y="696516"/>
                </a:cubicBezTo>
                <a:cubicBezTo>
                  <a:pt x="6349703" y="728019"/>
                  <a:pt x="6307225" y="693627"/>
                  <a:pt x="6166429" y="696516"/>
                </a:cubicBezTo>
                <a:cubicBezTo>
                  <a:pt x="6025633" y="699405"/>
                  <a:pt x="5761833" y="689818"/>
                  <a:pt x="5590261" y="696516"/>
                </a:cubicBezTo>
                <a:cubicBezTo>
                  <a:pt x="5418689" y="703214"/>
                  <a:pt x="5252160" y="654297"/>
                  <a:pt x="5123564" y="696516"/>
                </a:cubicBezTo>
                <a:cubicBezTo>
                  <a:pt x="4994968" y="738735"/>
                  <a:pt x="4773665" y="642502"/>
                  <a:pt x="4437924" y="696516"/>
                </a:cubicBezTo>
                <a:cubicBezTo>
                  <a:pt x="4102183" y="750530"/>
                  <a:pt x="4153231" y="669694"/>
                  <a:pt x="4080699" y="696516"/>
                </a:cubicBezTo>
                <a:cubicBezTo>
                  <a:pt x="4008168" y="723338"/>
                  <a:pt x="3819489" y="689226"/>
                  <a:pt x="3723475" y="696516"/>
                </a:cubicBezTo>
                <a:cubicBezTo>
                  <a:pt x="3627461" y="703806"/>
                  <a:pt x="3354526" y="645145"/>
                  <a:pt x="3147306" y="696516"/>
                </a:cubicBezTo>
                <a:cubicBezTo>
                  <a:pt x="2940086" y="747887"/>
                  <a:pt x="2814136" y="695307"/>
                  <a:pt x="2680610" y="696516"/>
                </a:cubicBezTo>
                <a:cubicBezTo>
                  <a:pt x="2547084" y="697725"/>
                  <a:pt x="2462150" y="690739"/>
                  <a:pt x="2323385" y="696516"/>
                </a:cubicBezTo>
                <a:cubicBezTo>
                  <a:pt x="2184620" y="702293"/>
                  <a:pt x="1999899" y="652354"/>
                  <a:pt x="1856689" y="696516"/>
                </a:cubicBezTo>
                <a:cubicBezTo>
                  <a:pt x="1713479" y="740678"/>
                  <a:pt x="1664980" y="686738"/>
                  <a:pt x="1608936" y="696516"/>
                </a:cubicBezTo>
                <a:cubicBezTo>
                  <a:pt x="1552892" y="706294"/>
                  <a:pt x="1463842" y="683570"/>
                  <a:pt x="1361184" y="696516"/>
                </a:cubicBezTo>
                <a:cubicBezTo>
                  <a:pt x="1258526" y="709462"/>
                  <a:pt x="997471" y="660170"/>
                  <a:pt x="785015" y="696516"/>
                </a:cubicBezTo>
                <a:cubicBezTo>
                  <a:pt x="572559" y="732862"/>
                  <a:pt x="345358" y="653011"/>
                  <a:pt x="133945" y="696516"/>
                </a:cubicBezTo>
                <a:cubicBezTo>
                  <a:pt x="93077" y="466629"/>
                  <a:pt x="178492" y="277240"/>
                  <a:pt x="133945" y="160734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83625152">
                  <a:prstGeom prst="stripedRightArrow">
                    <a:avLst>
                      <a:gd name="adj1" fmla="val 62500"/>
                      <a:gd name="adj2" fmla="val 9625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4E2FF616-5508-CC89-0C7B-0D405CF6141A}"/>
              </a:ext>
            </a:extLst>
          </p:cNvPr>
          <p:cNvSpPr/>
          <p:nvPr/>
        </p:nvSpPr>
        <p:spPr>
          <a:xfrm>
            <a:off x="1314450" y="4686300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9E0FE93-4C0A-C15B-96FC-9FBD28BEF931}"/>
              </a:ext>
            </a:extLst>
          </p:cNvPr>
          <p:cNvSpPr/>
          <p:nvPr/>
        </p:nvSpPr>
        <p:spPr>
          <a:xfrm>
            <a:off x="327270" y="5442799"/>
            <a:ext cx="2772392" cy="836900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Hiparco</a:t>
            </a: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(190-120 a.C.)</a:t>
            </a:r>
          </a:p>
        </p:txBody>
      </p:sp>
      <p:sp>
        <p:nvSpPr>
          <p:cNvPr id="12" name="Shape 397">
            <a:extLst>
              <a:ext uri="{FF2B5EF4-FFF2-40B4-BE49-F238E27FC236}">
                <a16:creationId xmlns:a16="http://schemas.microsoft.com/office/drawing/2014/main" id="{4366CB02-5965-1AB9-AE0D-B271E834160F}"/>
              </a:ext>
            </a:extLst>
          </p:cNvPr>
          <p:cNvSpPr/>
          <p:nvPr/>
        </p:nvSpPr>
        <p:spPr>
          <a:xfrm>
            <a:off x="190501" y="5397750"/>
            <a:ext cx="2909162" cy="88194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A4DDB70-9C36-F3E6-0738-A8DF5F18FEF8}"/>
              </a:ext>
            </a:extLst>
          </p:cNvPr>
          <p:cNvSpPr/>
          <p:nvPr/>
        </p:nvSpPr>
        <p:spPr>
          <a:xfrm>
            <a:off x="5269593" y="4673475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2AA76D8-BD99-7513-813E-DD10C1447A1C}"/>
              </a:ext>
            </a:extLst>
          </p:cNvPr>
          <p:cNvSpPr/>
          <p:nvPr/>
        </p:nvSpPr>
        <p:spPr>
          <a:xfrm>
            <a:off x="4069889" y="5452175"/>
            <a:ext cx="3140407" cy="836900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Eratóstenes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(276-176 a.C.)</a:t>
            </a:r>
          </a:p>
        </p:txBody>
      </p:sp>
      <p:sp>
        <p:nvSpPr>
          <p:cNvPr id="16" name="Shape 397">
            <a:extLst>
              <a:ext uri="{FF2B5EF4-FFF2-40B4-BE49-F238E27FC236}">
                <a16:creationId xmlns:a16="http://schemas.microsoft.com/office/drawing/2014/main" id="{2C89960E-7190-327E-482E-017AAAFD698B}"/>
              </a:ext>
            </a:extLst>
          </p:cNvPr>
          <p:cNvSpPr/>
          <p:nvPr/>
        </p:nvSpPr>
        <p:spPr>
          <a:xfrm>
            <a:off x="4060519" y="5412224"/>
            <a:ext cx="3149777" cy="88194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4D409B98-D8C0-0C7A-17AC-F2C59676C3F5}"/>
              </a:ext>
            </a:extLst>
          </p:cNvPr>
          <p:cNvSpPr/>
          <p:nvPr/>
        </p:nvSpPr>
        <p:spPr>
          <a:xfrm>
            <a:off x="9426163" y="4673475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8E8FCCF-C156-0124-95F2-8834BA602A5B}"/>
              </a:ext>
            </a:extLst>
          </p:cNvPr>
          <p:cNvSpPr/>
          <p:nvPr/>
        </p:nvSpPr>
        <p:spPr>
          <a:xfrm>
            <a:off x="8039249" y="5397750"/>
            <a:ext cx="3057537" cy="836900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Ptolomeu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(85-165 d.C.)</a:t>
            </a:r>
          </a:p>
        </p:txBody>
      </p:sp>
      <p:sp>
        <p:nvSpPr>
          <p:cNvPr id="19" name="Shape 397">
            <a:extLst>
              <a:ext uri="{FF2B5EF4-FFF2-40B4-BE49-F238E27FC236}">
                <a16:creationId xmlns:a16="http://schemas.microsoft.com/office/drawing/2014/main" id="{DFFD4B53-AE4E-94C2-CE92-ACBC21D08A8A}"/>
              </a:ext>
            </a:extLst>
          </p:cNvPr>
          <p:cNvSpPr/>
          <p:nvPr/>
        </p:nvSpPr>
        <p:spPr>
          <a:xfrm>
            <a:off x="8039249" y="5369016"/>
            <a:ext cx="3057537" cy="88194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393">
            <a:extLst>
              <a:ext uri="{FF2B5EF4-FFF2-40B4-BE49-F238E27FC236}">
                <a16:creationId xmlns:a16="http://schemas.microsoft.com/office/drawing/2014/main" id="{8CAF47C3-515C-EB7D-57A3-A77836CD6066}"/>
              </a:ext>
            </a:extLst>
          </p:cNvPr>
          <p:cNvSpPr/>
          <p:nvPr/>
        </p:nvSpPr>
        <p:spPr>
          <a:xfrm rot="17330699">
            <a:off x="1276521" y="5033702"/>
            <a:ext cx="725424" cy="140990"/>
          </a:xfrm>
          <a:custGeom>
            <a:avLst/>
            <a:gdLst/>
            <a:ahLst/>
            <a:cxnLst/>
            <a:rect l="0" t="0" r="0" b="0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393">
            <a:extLst>
              <a:ext uri="{FF2B5EF4-FFF2-40B4-BE49-F238E27FC236}">
                <a16:creationId xmlns:a16="http://schemas.microsoft.com/office/drawing/2014/main" id="{98E9557A-88B7-E243-09FF-51D3BAC99011}"/>
              </a:ext>
            </a:extLst>
          </p:cNvPr>
          <p:cNvSpPr/>
          <p:nvPr/>
        </p:nvSpPr>
        <p:spPr>
          <a:xfrm rot="17330699">
            <a:off x="5255250" y="5033253"/>
            <a:ext cx="725424" cy="140990"/>
          </a:xfrm>
          <a:custGeom>
            <a:avLst/>
            <a:gdLst/>
            <a:ahLst/>
            <a:cxnLst/>
            <a:rect l="0" t="0" r="0" b="0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393">
            <a:extLst>
              <a:ext uri="{FF2B5EF4-FFF2-40B4-BE49-F238E27FC236}">
                <a16:creationId xmlns:a16="http://schemas.microsoft.com/office/drawing/2014/main" id="{54ADF7AF-7144-1DBC-4CF0-5635F2400604}"/>
              </a:ext>
            </a:extLst>
          </p:cNvPr>
          <p:cNvSpPr/>
          <p:nvPr/>
        </p:nvSpPr>
        <p:spPr>
          <a:xfrm rot="17330699">
            <a:off x="9419575" y="4969781"/>
            <a:ext cx="725424" cy="140990"/>
          </a:xfrm>
          <a:custGeom>
            <a:avLst/>
            <a:gdLst/>
            <a:ahLst/>
            <a:cxnLst/>
            <a:rect l="0" t="0" r="0" b="0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Zoom de Slide 6">
                <a:extLst>
                  <a:ext uri="{FF2B5EF4-FFF2-40B4-BE49-F238E27FC236}">
                    <a16:creationId xmlns:a16="http://schemas.microsoft.com/office/drawing/2014/main" id="{971289FD-3422-50AF-C945-71BDE4A547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02860984"/>
                  </p:ext>
                </p:extLst>
              </p:nvPr>
            </p:nvGraphicFramePr>
            <p:xfrm>
              <a:off x="8048786" y="6245134"/>
              <a:ext cx="3048000" cy="62962"/>
            </p:xfrm>
            <a:graphic>
              <a:graphicData uri="http://schemas.microsoft.com/office/powerpoint/2016/slidezoom">
                <pslz:sldZm>
                  <pslz:sldZmObj sldId="332" cId="1266886228">
                    <pslz:zmPr id="{DB654147-F83E-47A2-ACA0-BAA154F58327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629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Zoom de Slide 6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71289FD-3422-50AF-C945-71BDE4A547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48786" y="6245134"/>
                <a:ext cx="3048000" cy="6296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8011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21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riângulo isósceles 21">
            <a:extLst>
              <a:ext uri="{FF2B5EF4-FFF2-40B4-BE49-F238E27FC236}">
                <a16:creationId xmlns:a16="http://schemas.microsoft.com/office/drawing/2014/main" id="{D4A48943-1C92-D777-C5C7-DB052596DFC0}"/>
              </a:ext>
            </a:extLst>
          </p:cNvPr>
          <p:cNvSpPr/>
          <p:nvPr/>
        </p:nvSpPr>
        <p:spPr>
          <a:xfrm rot="5400000" flipV="1">
            <a:off x="1200703" y="3105091"/>
            <a:ext cx="2724887" cy="1195192"/>
          </a:xfrm>
          <a:prstGeom prst="triangle">
            <a:avLst>
              <a:gd name="adj" fmla="val 49282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4CB6ABC0-BA33-46A1-6880-7945D0DA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66909"/>
            <a:ext cx="4425089" cy="53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Ptolomeu e as cordas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17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380BC1F-6D08-7553-7DC7-0D376D84E624}"/>
              </a:ext>
            </a:extLst>
          </p:cNvPr>
          <p:cNvSpPr/>
          <p:nvPr/>
        </p:nvSpPr>
        <p:spPr>
          <a:xfrm>
            <a:off x="909827" y="2098667"/>
            <a:ext cx="3189698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7F43CD5-3541-D1B5-59F2-258BC7BBB704}"/>
              </a:ext>
            </a:extLst>
          </p:cNvPr>
          <p:cNvSpPr/>
          <p:nvPr/>
        </p:nvSpPr>
        <p:spPr>
          <a:xfrm>
            <a:off x="4829167" y="1873497"/>
            <a:ext cx="6230677" cy="673346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Uma corda liga duas partes da circunferência.</a:t>
            </a:r>
          </a:p>
        </p:txBody>
      </p:sp>
      <p:sp>
        <p:nvSpPr>
          <p:cNvPr id="14" name="Shape 397">
            <a:extLst>
              <a:ext uri="{FF2B5EF4-FFF2-40B4-BE49-F238E27FC236}">
                <a16:creationId xmlns:a16="http://schemas.microsoft.com/office/drawing/2014/main" id="{CEE513A6-6A01-6E92-540C-F402339DFB8A}"/>
              </a:ext>
            </a:extLst>
          </p:cNvPr>
          <p:cNvSpPr/>
          <p:nvPr/>
        </p:nvSpPr>
        <p:spPr>
          <a:xfrm>
            <a:off x="4658684" y="1905017"/>
            <a:ext cx="6623489" cy="641826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28FC7BD-5C47-9152-E9B4-68E8509EBF9E}"/>
              </a:ext>
            </a:extLst>
          </p:cNvPr>
          <p:cNvSpPr/>
          <p:nvPr/>
        </p:nvSpPr>
        <p:spPr>
          <a:xfrm>
            <a:off x="4829167" y="2791064"/>
            <a:ext cx="6230677" cy="1086112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Os segmentos que partem de cada extremidade da corda até o centro da circunferência forma um ângulo central.</a:t>
            </a:r>
          </a:p>
        </p:txBody>
      </p:sp>
      <p:sp>
        <p:nvSpPr>
          <p:cNvPr id="16" name="Shape 397">
            <a:extLst>
              <a:ext uri="{FF2B5EF4-FFF2-40B4-BE49-F238E27FC236}">
                <a16:creationId xmlns:a16="http://schemas.microsoft.com/office/drawing/2014/main" id="{10E1DCB4-0A8B-ED14-7600-FB322506EEF1}"/>
              </a:ext>
            </a:extLst>
          </p:cNvPr>
          <p:cNvSpPr/>
          <p:nvPr/>
        </p:nvSpPr>
        <p:spPr>
          <a:xfrm>
            <a:off x="4658684" y="2822584"/>
            <a:ext cx="6623489" cy="1086112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3915B7A-6E62-C640-6A49-147A793D13EE}"/>
              </a:ext>
            </a:extLst>
          </p:cNvPr>
          <p:cNvSpPr/>
          <p:nvPr/>
        </p:nvSpPr>
        <p:spPr>
          <a:xfrm>
            <a:off x="4829167" y="4121397"/>
            <a:ext cx="6230677" cy="743796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 medida desse ângulo é equivalente a medida do arco desta corda.</a:t>
            </a:r>
          </a:p>
        </p:txBody>
      </p:sp>
      <p:sp>
        <p:nvSpPr>
          <p:cNvPr id="18" name="Shape 397">
            <a:extLst>
              <a:ext uri="{FF2B5EF4-FFF2-40B4-BE49-F238E27FC236}">
                <a16:creationId xmlns:a16="http://schemas.microsoft.com/office/drawing/2014/main" id="{46C82371-B23D-20D3-9E3B-B7204CAB8C36}"/>
              </a:ext>
            </a:extLst>
          </p:cNvPr>
          <p:cNvSpPr/>
          <p:nvPr/>
        </p:nvSpPr>
        <p:spPr>
          <a:xfrm>
            <a:off x="4658684" y="4152917"/>
            <a:ext cx="6623489" cy="712276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E731009-33F2-E23E-3163-6F528424DE60}"/>
              </a:ext>
            </a:extLst>
          </p:cNvPr>
          <p:cNvSpPr/>
          <p:nvPr/>
        </p:nvSpPr>
        <p:spPr>
          <a:xfrm>
            <a:off x="4829167" y="5137059"/>
            <a:ext cx="6230677" cy="743796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Um polígono regular inscrito numa circunferência, a divide em partes iguais.</a:t>
            </a:r>
          </a:p>
        </p:txBody>
      </p:sp>
      <p:sp>
        <p:nvSpPr>
          <p:cNvPr id="20" name="Shape 397">
            <a:extLst>
              <a:ext uri="{FF2B5EF4-FFF2-40B4-BE49-F238E27FC236}">
                <a16:creationId xmlns:a16="http://schemas.microsoft.com/office/drawing/2014/main" id="{6C4E39DC-02C8-6EA5-EC7B-551DA7B439FC}"/>
              </a:ext>
            </a:extLst>
          </p:cNvPr>
          <p:cNvSpPr/>
          <p:nvPr/>
        </p:nvSpPr>
        <p:spPr>
          <a:xfrm>
            <a:off x="4658684" y="5168579"/>
            <a:ext cx="6623489" cy="712276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6FCCAEA4-D8CF-8DBD-3A8A-D1171D94BF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52" b="88372" l="2929" r="94561">
                        <a14:foregroundMark x1="6276" y1="47287" x2="6276" y2="47287"/>
                        <a14:foregroundMark x1="2929" y1="47287" x2="2929" y2="47287"/>
                        <a14:foregroundMark x1="94561" y1="47287" x2="94561" y2="47287"/>
                      </a14:backgroundRemoval>
                    </a14:imgEffect>
                  </a14:imgLayer>
                </a14:imgProps>
              </a:ext>
            </a:extLst>
          </a:blip>
          <a:srcRect t="27996" b="40224"/>
          <a:stretch/>
        </p:blipFill>
        <p:spPr>
          <a:xfrm rot="5400000">
            <a:off x="1626845" y="3573474"/>
            <a:ext cx="3136557" cy="390484"/>
          </a:xfrm>
          <a:prstGeom prst="rect">
            <a:avLst/>
          </a:prstGeom>
        </p:spPr>
      </p:pic>
      <p:sp>
        <p:nvSpPr>
          <p:cNvPr id="25" name="Arco 24">
            <a:extLst>
              <a:ext uri="{FF2B5EF4-FFF2-40B4-BE49-F238E27FC236}">
                <a16:creationId xmlns:a16="http://schemas.microsoft.com/office/drawing/2014/main" id="{3676EE64-3405-6951-2512-465C21FB2AEC}"/>
              </a:ext>
            </a:extLst>
          </p:cNvPr>
          <p:cNvSpPr/>
          <p:nvPr/>
        </p:nvSpPr>
        <p:spPr>
          <a:xfrm rot="2900687">
            <a:off x="1763947" y="3409481"/>
            <a:ext cx="557939" cy="623948"/>
          </a:xfrm>
          <a:prstGeom prst="arc">
            <a:avLst>
              <a:gd name="adj1" fmla="val 14682082"/>
              <a:gd name="adj2" fmla="val 0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D6F3CC23-8150-0875-E485-3053FD917C2D}"/>
              </a:ext>
            </a:extLst>
          </p:cNvPr>
          <p:cNvSpPr/>
          <p:nvPr/>
        </p:nvSpPr>
        <p:spPr>
          <a:xfrm rot="18844302">
            <a:off x="1399764" y="2633607"/>
            <a:ext cx="2232000" cy="2232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68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0" grpId="0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5" grpId="0" animBg="1"/>
      <p:bldP spid="25" grpId="1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A596E82-56F4-078A-87F2-A5DAAB70A08E}"/>
              </a:ext>
            </a:extLst>
          </p:cNvPr>
          <p:cNvSpPr/>
          <p:nvPr/>
        </p:nvSpPr>
        <p:spPr>
          <a:xfrm rot="18844302">
            <a:off x="1399764" y="2633607"/>
            <a:ext cx="2232000" cy="2232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4CB6ABC0-BA33-46A1-6880-7945D0DA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66909"/>
            <a:ext cx="4425089" cy="53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CORDA DE 90°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18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380BC1F-6D08-7553-7DC7-0D376D84E624}"/>
              </a:ext>
            </a:extLst>
          </p:cNvPr>
          <p:cNvSpPr/>
          <p:nvPr/>
        </p:nvSpPr>
        <p:spPr>
          <a:xfrm>
            <a:off x="909827" y="2098667"/>
            <a:ext cx="3189698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A0C414C1-E407-9984-286F-EBF6BB3F9B86}"/>
              </a:ext>
            </a:extLst>
          </p:cNvPr>
          <p:cNvCxnSpPr>
            <a:stCxn id="10" idx="0"/>
            <a:endCxn id="10" idx="4"/>
          </p:cNvCxnSpPr>
          <p:nvPr/>
        </p:nvCxnSpPr>
        <p:spPr>
          <a:xfrm>
            <a:off x="2504676" y="2098667"/>
            <a:ext cx="0" cy="32455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363B1C8A-6566-394A-2EE0-56BA45B519A5}"/>
              </a:ext>
            </a:extLst>
          </p:cNvPr>
          <p:cNvCxnSpPr>
            <a:stCxn id="10" idx="2"/>
            <a:endCxn id="10" idx="6"/>
          </p:cNvCxnSpPr>
          <p:nvPr/>
        </p:nvCxnSpPr>
        <p:spPr>
          <a:xfrm>
            <a:off x="909827" y="3721457"/>
            <a:ext cx="31896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>
            <a:extLst>
              <a:ext uri="{FF2B5EF4-FFF2-40B4-BE49-F238E27FC236}">
                <a16:creationId xmlns:a16="http://schemas.microsoft.com/office/drawing/2014/main" id="{9425BCA8-2859-B784-65B3-7EC3A7A5A2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52" b="88372" l="2929" r="94561">
                        <a14:foregroundMark x1="6276" y1="47287" x2="6276" y2="47287"/>
                        <a14:foregroundMark x1="2929" y1="47287" x2="2929" y2="47287"/>
                        <a14:foregroundMark x1="94561" y1="47287" x2="94561" y2="47287"/>
                      </a14:backgroundRemoval>
                    </a14:imgEffect>
                  </a14:imgLayer>
                </a14:imgProps>
              </a:ext>
            </a:extLst>
          </a:blip>
          <a:srcRect t="27996" b="40224"/>
          <a:stretch/>
        </p:blipFill>
        <p:spPr>
          <a:xfrm rot="2578170">
            <a:off x="2125251" y="2726540"/>
            <a:ext cx="2425000" cy="39048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890ADC6-D25F-3AAD-39B6-8BB734129B7F}"/>
              </a:ext>
            </a:extLst>
          </p:cNvPr>
          <p:cNvSpPr/>
          <p:nvPr/>
        </p:nvSpPr>
        <p:spPr>
          <a:xfrm>
            <a:off x="2504676" y="3611104"/>
            <a:ext cx="108000" cy="10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AED74E50-BFED-74CD-CE96-D727292D50FB}"/>
                  </a:ext>
                </a:extLst>
              </p:cNvPr>
              <p:cNvSpPr txBox="1"/>
              <p:nvPr/>
            </p:nvSpPr>
            <p:spPr>
              <a:xfrm>
                <a:off x="3048149" y="3665104"/>
                <a:ext cx="3382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AED74E50-BFED-74CD-CE96-D727292D5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149" y="3665104"/>
                <a:ext cx="33823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4A08EE74-5808-DAAB-1B19-A6EF8B89AD5E}"/>
                  </a:ext>
                </a:extLst>
              </p:cNvPr>
              <p:cNvSpPr txBox="1"/>
              <p:nvPr/>
            </p:nvSpPr>
            <p:spPr>
              <a:xfrm>
                <a:off x="2166443" y="2840612"/>
                <a:ext cx="3382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4A08EE74-5808-DAAB-1B19-A6EF8B89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443" y="2840612"/>
                <a:ext cx="338233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DFE2B4AC-8BEA-C8C4-24B0-292E97104C22}"/>
                  </a:ext>
                </a:extLst>
              </p:cNvPr>
              <p:cNvSpPr/>
              <p:nvPr/>
            </p:nvSpPr>
            <p:spPr>
              <a:xfrm>
                <a:off x="5661641" y="3142962"/>
                <a:ext cx="4537065" cy="1557757"/>
              </a:xfrm>
              <a:prstGeom prst="rect">
                <a:avLst/>
              </a:prstGeom>
              <a:solidFill>
                <a:srgbClr val="FFC00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sSupPr>
                        <m:e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𝑪𝒓𝒅</m:t>
                          </m:r>
                        </m:e>
                        <m:sup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𝟗𝟎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°=</m:t>
                      </m:r>
                      <m:sSup>
                        <m:sSupPr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sSupPr>
                        <m:e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𝟏</m:t>
                          </m:r>
                        </m:e>
                        <m:sup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+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𝟏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²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𝑪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𝒓𝒅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𝟗𝟎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°= </m:t>
                      </m:r>
                      <m:rad>
                        <m:radPr>
                          <m:degHide m:val="on"/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radPr>
                        <m:deg/>
                        <m:e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𝑪𝒓𝒅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𝟗𝟎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°≈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rinda" panose="020B0502040204020203" pitchFamily="34" charset="0"/>
                        </a:rPr>
                        <m:t>𝟏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rinda" panose="020B0502040204020203" pitchFamily="34" charset="0"/>
                        </a:rPr>
                        <m:t>,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rinda" panose="020B0502040204020203" pitchFamily="34" charset="0"/>
                        </a:rPr>
                        <m:t>𝟒𝟏𝟒𝟐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DFE2B4AC-8BEA-C8C4-24B0-292E97104C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641" y="3142962"/>
                <a:ext cx="4537065" cy="15577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hape 397">
            <a:extLst>
              <a:ext uri="{FF2B5EF4-FFF2-40B4-BE49-F238E27FC236}">
                <a16:creationId xmlns:a16="http://schemas.microsoft.com/office/drawing/2014/main" id="{E8612C0D-F985-DF40-9041-2DC6329F37B3}"/>
              </a:ext>
            </a:extLst>
          </p:cNvPr>
          <p:cNvSpPr/>
          <p:nvPr/>
        </p:nvSpPr>
        <p:spPr>
          <a:xfrm>
            <a:off x="5543218" y="3162515"/>
            <a:ext cx="4773910" cy="1595578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19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24" grpId="0"/>
      <p:bldP spid="26" grpId="0"/>
      <p:bldP spid="27" grpId="0" uiExpand="1" build="p" animBg="1"/>
      <p:bldP spid="28" grpId="0" uiExpan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2D250E57-8433-BD23-DF7E-B1073D8FA7A8}"/>
                  </a:ext>
                </a:extLst>
              </p:cNvPr>
              <p:cNvSpPr txBox="1"/>
              <p:nvPr/>
            </p:nvSpPr>
            <p:spPr>
              <a:xfrm rot="3472525">
                <a:off x="2740388" y="3279667"/>
                <a:ext cx="3334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𝛂</m:t>
                      </m:r>
                    </m:oMath>
                  </m:oMathPara>
                </a14:m>
                <a:endParaRPr lang="pt-BR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2D250E57-8433-BD23-DF7E-B1073D8FA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472525">
                <a:off x="2740388" y="3279667"/>
                <a:ext cx="333425" cy="369332"/>
              </a:xfrm>
              <a:prstGeom prst="rect">
                <a:avLst/>
              </a:prstGeom>
              <a:blipFill>
                <a:blip r:embed="rId4"/>
                <a:stretch>
                  <a:fillRect b="-632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4CB6ABC0-BA33-46A1-6880-7945D0DA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66909"/>
            <a:ext cx="4425089" cy="53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CORDA SUPLEMENTAR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19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2C93567-A6F0-85E9-03A4-B6196549C400}"/>
              </a:ext>
            </a:extLst>
          </p:cNvPr>
          <p:cNvSpPr/>
          <p:nvPr/>
        </p:nvSpPr>
        <p:spPr>
          <a:xfrm>
            <a:off x="5320965" y="3211026"/>
            <a:ext cx="6230677" cy="857250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Dado o valor da corda de um arco, pode-se encontrar o valor do arco suplementar.</a:t>
            </a:r>
          </a:p>
        </p:txBody>
      </p:sp>
      <p:sp>
        <p:nvSpPr>
          <p:cNvPr id="6" name="Shape 397">
            <a:extLst>
              <a:ext uri="{FF2B5EF4-FFF2-40B4-BE49-F238E27FC236}">
                <a16:creationId xmlns:a16="http://schemas.microsoft.com/office/drawing/2014/main" id="{E398887C-CA93-C1A6-BDA0-E81B537F7046}"/>
              </a:ext>
            </a:extLst>
          </p:cNvPr>
          <p:cNvSpPr/>
          <p:nvPr/>
        </p:nvSpPr>
        <p:spPr>
          <a:xfrm>
            <a:off x="5150482" y="3242546"/>
            <a:ext cx="6623489" cy="857250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173908E-D090-894F-DE01-D62801F9F7C3}"/>
              </a:ext>
            </a:extLst>
          </p:cNvPr>
          <p:cNvSpPr/>
          <p:nvPr/>
        </p:nvSpPr>
        <p:spPr>
          <a:xfrm>
            <a:off x="909827" y="2098667"/>
            <a:ext cx="3189698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1B14C4AF-062B-41C8-681A-986624EC906B}"/>
              </a:ext>
            </a:extLst>
          </p:cNvPr>
          <p:cNvSpPr/>
          <p:nvPr/>
        </p:nvSpPr>
        <p:spPr>
          <a:xfrm rot="3465188" flipV="1">
            <a:off x="1705493" y="2418238"/>
            <a:ext cx="1611529" cy="2570963"/>
          </a:xfrm>
          <a:prstGeom prst="triangle">
            <a:avLst>
              <a:gd name="adj" fmla="val 0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06D0DB7C-B7C1-36E4-59C1-34C55BF298C7}"/>
              </a:ext>
            </a:extLst>
          </p:cNvPr>
          <p:cNvCxnSpPr>
            <a:stCxn id="10" idx="2"/>
            <a:endCxn id="10" idx="5"/>
          </p:cNvCxnSpPr>
          <p:nvPr/>
        </p:nvCxnSpPr>
        <p:spPr>
          <a:xfrm flipH="1">
            <a:off x="2511258" y="2336346"/>
            <a:ext cx="657274" cy="136737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o 10">
            <a:extLst>
              <a:ext uri="{FF2B5EF4-FFF2-40B4-BE49-F238E27FC236}">
                <a16:creationId xmlns:a16="http://schemas.microsoft.com/office/drawing/2014/main" id="{57361A3D-0670-13CD-57AC-079CF68A45B0}"/>
              </a:ext>
            </a:extLst>
          </p:cNvPr>
          <p:cNvSpPr/>
          <p:nvPr/>
        </p:nvSpPr>
        <p:spPr>
          <a:xfrm rot="915211">
            <a:off x="2234529" y="3379029"/>
            <a:ext cx="557939" cy="623948"/>
          </a:xfrm>
          <a:prstGeom prst="arc">
            <a:avLst>
              <a:gd name="adj1" fmla="val 17063297"/>
              <a:gd name="adj2" fmla="val 21027234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342817B4-6297-E75E-5D2F-2D615753DC60}"/>
                  </a:ext>
                </a:extLst>
              </p:cNvPr>
              <p:cNvSpPr txBox="1"/>
              <p:nvPr/>
            </p:nvSpPr>
            <p:spPr>
              <a:xfrm rot="3472525">
                <a:off x="3030511" y="2967410"/>
                <a:ext cx="8479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𝐂𝐫𝐝</m:t>
                      </m:r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𝛂</m:t>
                      </m:r>
                    </m:oMath>
                  </m:oMathPara>
                </a14:m>
                <a:endParaRPr lang="pt-BR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342817B4-6297-E75E-5D2F-2D615753D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472525">
                <a:off x="3030511" y="2967410"/>
                <a:ext cx="847988" cy="369332"/>
              </a:xfrm>
              <a:prstGeom prst="rect">
                <a:avLst/>
              </a:prstGeom>
              <a:blipFill>
                <a:blip r:embed="rId7"/>
                <a:stretch>
                  <a:fillRect l="-8730" t="-6623" b="-264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13B081C6-9AC4-9675-8407-077F470BAF06}"/>
                  </a:ext>
                </a:extLst>
              </p:cNvPr>
              <p:cNvSpPr txBox="1"/>
              <p:nvPr/>
            </p:nvSpPr>
            <p:spPr>
              <a:xfrm rot="19628488">
                <a:off x="881413" y="2634369"/>
                <a:ext cx="21389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𝐂𝐫𝐝</m:t>
                      </m:r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𝟏𝟖𝟎</m:t>
                      </m:r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°−</m:t>
                      </m:r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𝛂</m:t>
                      </m:r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8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13B081C6-9AC4-9675-8407-077F470BA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28488">
                <a:off x="881413" y="2634369"/>
                <a:ext cx="2138982" cy="369332"/>
              </a:xfrm>
              <a:prstGeom prst="rect">
                <a:avLst/>
              </a:prstGeom>
              <a:blipFill>
                <a:blip r:embed="rId8"/>
                <a:stretch>
                  <a:fillRect l="-2439" t="-3292" r="-7622" b="-370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ângulo 15">
            <a:extLst>
              <a:ext uri="{FF2B5EF4-FFF2-40B4-BE49-F238E27FC236}">
                <a16:creationId xmlns:a16="http://schemas.microsoft.com/office/drawing/2014/main" id="{E662240A-C912-6F1A-1A1D-262C8DF06884}"/>
              </a:ext>
            </a:extLst>
          </p:cNvPr>
          <p:cNvSpPr/>
          <p:nvPr/>
        </p:nvSpPr>
        <p:spPr>
          <a:xfrm rot="19767789">
            <a:off x="2998991" y="2380034"/>
            <a:ext cx="247127" cy="22907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1E76CB36-27E8-51E4-FCDE-F6572FF948FC}"/>
                  </a:ext>
                </a:extLst>
              </p:cNvPr>
              <p:cNvSpPr/>
              <p:nvPr/>
            </p:nvSpPr>
            <p:spPr>
              <a:xfrm>
                <a:off x="5374127" y="4486996"/>
                <a:ext cx="6230677" cy="857250"/>
              </a:xfrm>
              <a:prstGeom prst="rect">
                <a:avLst/>
              </a:prstGeom>
              <a:solidFill>
                <a:srgbClr val="FFC00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𝑪𝒓𝒅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d>
                        <m:dPr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dPr>
                        <m:e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𝟏𝟖𝟎</m:t>
                          </m:r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°−</m:t>
                          </m:r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rinda" panose="020B0502040204020203" pitchFamily="34" charset="0"/>
                            </a:rPr>
                            <m:t>𝜶</m:t>
                          </m:r>
                        </m:e>
                      </m:d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rinda" panose="020B0502040204020203" pitchFamily="34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pt-BR" sz="28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rinda" panose="020B0502040204020203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2800" b="1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Vrinda" panose="020B0502040204020203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800" b="1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Vrinda" panose="020B0502040204020203" pitchFamily="34" charset="0"/>
                                    </a:rPr>
                                    <m:t>𝟐</m:t>
                                  </m:r>
                                  <m:r>
                                    <a:rPr lang="pt-BR" sz="2800" b="1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Vrinda" panose="020B0502040204020203" pitchFamily="34" charset="0"/>
                                    </a:rPr>
                                    <m:t>𝒓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28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Vrinda" panose="020B0502040204020203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rinda" panose="020B0502040204020203" pitchFamily="34" charset="0"/>
                            </a:rPr>
                            <m:t>−</m:t>
                          </m:r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rinda" panose="020B0502040204020203" pitchFamily="34" charset="0"/>
                            </a:rPr>
                            <m:t>𝒄𝒓𝒅</m:t>
                          </m:r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rinda" panose="020B0502040204020203" pitchFamily="34" charset="0"/>
                            </a:rPr>
                            <m:t>²</m:t>
                          </m:r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rinda" panose="020B0502040204020203" pitchFamily="34" charset="0"/>
                            </a:rPr>
                            <m:t>𝜶</m:t>
                          </m:r>
                        </m:e>
                      </m:rad>
                    </m:oMath>
                  </m:oMathPara>
                </a14:m>
                <a:endParaRPr lang="pt-BR" sz="24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1E76CB36-27E8-51E4-FCDE-F6572FF948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127" y="4486996"/>
                <a:ext cx="6230677" cy="8572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hape 397">
            <a:extLst>
              <a:ext uri="{FF2B5EF4-FFF2-40B4-BE49-F238E27FC236}">
                <a16:creationId xmlns:a16="http://schemas.microsoft.com/office/drawing/2014/main" id="{305ED846-1A81-C200-03BE-9A28D349669A}"/>
              </a:ext>
            </a:extLst>
          </p:cNvPr>
          <p:cNvSpPr/>
          <p:nvPr/>
        </p:nvSpPr>
        <p:spPr>
          <a:xfrm>
            <a:off x="5203644" y="4518516"/>
            <a:ext cx="6623489" cy="857250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ACF34D1-7E47-C492-189D-873C9CA62A60}"/>
              </a:ext>
            </a:extLst>
          </p:cNvPr>
          <p:cNvSpPr/>
          <p:nvPr/>
        </p:nvSpPr>
        <p:spPr>
          <a:xfrm>
            <a:off x="5288787" y="1869470"/>
            <a:ext cx="6230677" cy="1005812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Todo triângulo inscrito numa semicircunferência é do tipo retângulo.</a:t>
            </a:r>
          </a:p>
        </p:txBody>
      </p:sp>
      <p:sp>
        <p:nvSpPr>
          <p:cNvPr id="20" name="Shape 397">
            <a:extLst>
              <a:ext uri="{FF2B5EF4-FFF2-40B4-BE49-F238E27FC236}">
                <a16:creationId xmlns:a16="http://schemas.microsoft.com/office/drawing/2014/main" id="{55A4759E-C290-100E-A488-C7CAFFF63E15}"/>
              </a:ext>
            </a:extLst>
          </p:cNvPr>
          <p:cNvSpPr/>
          <p:nvPr/>
        </p:nvSpPr>
        <p:spPr>
          <a:xfrm>
            <a:off x="5118304" y="1900990"/>
            <a:ext cx="6623489" cy="1005812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62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  <p:bldP spid="6" grpId="0" animBg="1"/>
      <p:bldP spid="10" grpId="0" animBg="1"/>
      <p:bldP spid="11" grpId="0" animBg="1"/>
      <p:bldP spid="12" grpId="0"/>
      <p:bldP spid="14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713DFA45-E22B-48E6-8EF1-79596B6297A1}"/>
              </a:ext>
            </a:extLst>
          </p:cNvPr>
          <p:cNvSpPr/>
          <p:nvPr/>
        </p:nvSpPr>
        <p:spPr>
          <a:xfrm>
            <a:off x="4223611" y="2241483"/>
            <a:ext cx="6315237" cy="2375033"/>
          </a:xfrm>
          <a:custGeom>
            <a:avLst/>
            <a:gdLst>
              <a:gd name="connsiteX0" fmla="*/ -1076116 w 6315237"/>
              <a:gd name="connsiteY0" fmla="*/ 244296 h 2375033"/>
              <a:gd name="connsiteX1" fmla="*/ -645092 w 6315237"/>
              <a:gd name="connsiteY1" fmla="*/ 279749 h 2375033"/>
              <a:gd name="connsiteX2" fmla="*/ -214068 w 6315237"/>
              <a:gd name="connsiteY2" fmla="*/ 315202 h 2375033"/>
              <a:gd name="connsiteX3" fmla="*/ 235697 w 6315237"/>
              <a:gd name="connsiteY3" fmla="*/ 352197 h 2375033"/>
              <a:gd name="connsiteX4" fmla="*/ 797902 w 6315237"/>
              <a:gd name="connsiteY4" fmla="*/ 398440 h 2375033"/>
              <a:gd name="connsiteX5" fmla="*/ 3491293 w 6315237"/>
              <a:gd name="connsiteY5" fmla="*/ 6649 h 2375033"/>
              <a:gd name="connsiteX6" fmla="*/ 5844685 w 6315237"/>
              <a:gd name="connsiteY6" fmla="*/ 1811202 h 2375033"/>
              <a:gd name="connsiteX7" fmla="*/ 2941119 w 6315237"/>
              <a:gd name="connsiteY7" fmla="*/ 2372239 h 2375033"/>
              <a:gd name="connsiteX8" fmla="*/ 183742 w 6315237"/>
              <a:gd name="connsiteY8" fmla="*/ 788338 h 2375033"/>
              <a:gd name="connsiteX9" fmla="*/ -211014 w 6315237"/>
              <a:gd name="connsiteY9" fmla="*/ 617872 h 2375033"/>
              <a:gd name="connsiteX10" fmla="*/ -656163 w 6315237"/>
              <a:gd name="connsiteY10" fmla="*/ 425643 h 2375033"/>
              <a:gd name="connsiteX11" fmla="*/ -1076116 w 6315237"/>
              <a:gd name="connsiteY11" fmla="*/ 244296 h 237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315237" h="2375033" fill="none" extrusionOk="0">
                <a:moveTo>
                  <a:pt x="-1076116" y="244296"/>
                </a:moveTo>
                <a:cubicBezTo>
                  <a:pt x="-910270" y="234178"/>
                  <a:pt x="-775711" y="294170"/>
                  <a:pt x="-645092" y="279749"/>
                </a:cubicBezTo>
                <a:cubicBezTo>
                  <a:pt x="-514473" y="265328"/>
                  <a:pt x="-389901" y="347744"/>
                  <a:pt x="-214068" y="315202"/>
                </a:cubicBezTo>
                <a:cubicBezTo>
                  <a:pt x="-38235" y="282661"/>
                  <a:pt x="33759" y="341231"/>
                  <a:pt x="235697" y="352197"/>
                </a:cubicBezTo>
                <a:cubicBezTo>
                  <a:pt x="437635" y="363163"/>
                  <a:pt x="572276" y="429612"/>
                  <a:pt x="797902" y="398440"/>
                </a:cubicBezTo>
                <a:cubicBezTo>
                  <a:pt x="1636548" y="-42422"/>
                  <a:pt x="2352630" y="63137"/>
                  <a:pt x="3491293" y="6649"/>
                </a:cubicBezTo>
                <a:cubicBezTo>
                  <a:pt x="5436121" y="38148"/>
                  <a:pt x="7092936" y="1135393"/>
                  <a:pt x="5844685" y="1811202"/>
                </a:cubicBezTo>
                <a:cubicBezTo>
                  <a:pt x="5217085" y="2258315"/>
                  <a:pt x="4195996" y="2450656"/>
                  <a:pt x="2941119" y="2372239"/>
                </a:cubicBezTo>
                <a:cubicBezTo>
                  <a:pt x="945011" y="2373496"/>
                  <a:pt x="-515691" y="1482852"/>
                  <a:pt x="183742" y="788338"/>
                </a:cubicBezTo>
                <a:cubicBezTo>
                  <a:pt x="45730" y="773516"/>
                  <a:pt x="-24442" y="683598"/>
                  <a:pt x="-211014" y="617872"/>
                </a:cubicBezTo>
                <a:cubicBezTo>
                  <a:pt x="-397586" y="552146"/>
                  <a:pt x="-519404" y="426958"/>
                  <a:pt x="-656163" y="425643"/>
                </a:cubicBezTo>
                <a:cubicBezTo>
                  <a:pt x="-792922" y="424328"/>
                  <a:pt x="-959652" y="266120"/>
                  <a:pt x="-1076116" y="244296"/>
                </a:cubicBezTo>
                <a:close/>
              </a:path>
              <a:path w="6315237" h="2375033" stroke="0" extrusionOk="0">
                <a:moveTo>
                  <a:pt x="-1076116" y="244296"/>
                </a:moveTo>
                <a:cubicBezTo>
                  <a:pt x="-900788" y="257179"/>
                  <a:pt x="-812558" y="315077"/>
                  <a:pt x="-645092" y="279749"/>
                </a:cubicBezTo>
                <a:cubicBezTo>
                  <a:pt x="-477626" y="244421"/>
                  <a:pt x="-302441" y="349967"/>
                  <a:pt x="-157847" y="319827"/>
                </a:cubicBezTo>
                <a:cubicBezTo>
                  <a:pt x="-13253" y="289687"/>
                  <a:pt x="105039" y="363643"/>
                  <a:pt x="348138" y="361445"/>
                </a:cubicBezTo>
                <a:cubicBezTo>
                  <a:pt x="591237" y="359248"/>
                  <a:pt x="583486" y="433878"/>
                  <a:pt x="797902" y="398440"/>
                </a:cubicBezTo>
                <a:cubicBezTo>
                  <a:pt x="1518712" y="202771"/>
                  <a:pt x="2606956" y="-59720"/>
                  <a:pt x="3491293" y="6649"/>
                </a:cubicBezTo>
                <a:cubicBezTo>
                  <a:pt x="5825265" y="-188271"/>
                  <a:pt x="7050413" y="1040154"/>
                  <a:pt x="5844685" y="1811202"/>
                </a:cubicBezTo>
                <a:cubicBezTo>
                  <a:pt x="5378892" y="2319823"/>
                  <a:pt x="3979194" y="2249423"/>
                  <a:pt x="2941119" y="2372239"/>
                </a:cubicBezTo>
                <a:cubicBezTo>
                  <a:pt x="811206" y="2190452"/>
                  <a:pt x="-475530" y="1689112"/>
                  <a:pt x="183742" y="788338"/>
                </a:cubicBezTo>
                <a:cubicBezTo>
                  <a:pt x="56596" y="756681"/>
                  <a:pt x="-113968" y="603689"/>
                  <a:pt x="-223612" y="612431"/>
                </a:cubicBezTo>
                <a:cubicBezTo>
                  <a:pt x="-333256" y="621173"/>
                  <a:pt x="-517031" y="449583"/>
                  <a:pt x="-630966" y="436524"/>
                </a:cubicBezTo>
                <a:cubicBezTo>
                  <a:pt x="-744901" y="423465"/>
                  <a:pt x="-860807" y="299746"/>
                  <a:pt x="-1076116" y="244296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67040"/>
                      <a:gd name="adj2" fmla="val -3971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E249F90-6595-4E38-A5DC-899E7B06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1541934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TÁBUA DE CORDAS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147E86A-48B2-4214-8CDB-D7DA7939E2C6}"/>
              </a:ext>
            </a:extLst>
          </p:cNvPr>
          <p:cNvSpPr txBox="1">
            <a:spLocks/>
          </p:cNvSpPr>
          <p:nvPr/>
        </p:nvSpPr>
        <p:spPr>
          <a:xfrm>
            <a:off x="3381297" y="2556849"/>
            <a:ext cx="7764651" cy="2120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 que é uma </a:t>
            </a:r>
            <a:r>
              <a:rPr lang="pt-BR" sz="6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corda</a:t>
            </a: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906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26638FCE-D68D-4721-E4A5-19F2A13CFA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018"/>
          <a:stretch/>
        </p:blipFill>
        <p:spPr>
          <a:xfrm>
            <a:off x="909827" y="3679894"/>
            <a:ext cx="3267739" cy="998015"/>
          </a:xfrm>
          <a:prstGeom prst="rect">
            <a:avLst/>
          </a:prstGeom>
        </p:spPr>
      </p:pic>
      <p:pic>
        <p:nvPicPr>
          <p:cNvPr id="8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4CB6ABC0-BA33-46A1-6880-7945D0DA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66909"/>
            <a:ext cx="4425089" cy="53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CORDA DE 120º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20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173908E-D090-894F-DE01-D62801F9F7C3}"/>
              </a:ext>
            </a:extLst>
          </p:cNvPr>
          <p:cNvSpPr/>
          <p:nvPr/>
        </p:nvSpPr>
        <p:spPr>
          <a:xfrm>
            <a:off x="909827" y="2098667"/>
            <a:ext cx="3247200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0E9CA8F4-54C8-B6AC-5FA8-C451B5DB4B43}"/>
              </a:ext>
            </a:extLst>
          </p:cNvPr>
          <p:cNvCxnSpPr>
            <a:stCxn id="7" idx="2"/>
            <a:endCxn id="7" idx="6"/>
          </p:cNvCxnSpPr>
          <p:nvPr/>
        </p:nvCxnSpPr>
        <p:spPr>
          <a:xfrm>
            <a:off x="909827" y="3721457"/>
            <a:ext cx="32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C1A4BDB0-EE31-64A3-E937-D63DF468FB72}"/>
              </a:ext>
            </a:extLst>
          </p:cNvPr>
          <p:cNvCxnSpPr>
            <a:stCxn id="7" idx="0"/>
            <a:endCxn id="7" idx="4"/>
          </p:cNvCxnSpPr>
          <p:nvPr/>
        </p:nvCxnSpPr>
        <p:spPr>
          <a:xfrm>
            <a:off x="2533427" y="2098667"/>
            <a:ext cx="0" cy="32455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ipse 29">
            <a:extLst>
              <a:ext uri="{FF2B5EF4-FFF2-40B4-BE49-F238E27FC236}">
                <a16:creationId xmlns:a16="http://schemas.microsoft.com/office/drawing/2014/main" id="{6C22A071-1B6F-A472-8AB5-DB7DFB9DD0FD}"/>
              </a:ext>
            </a:extLst>
          </p:cNvPr>
          <p:cNvSpPr/>
          <p:nvPr/>
        </p:nvSpPr>
        <p:spPr>
          <a:xfrm>
            <a:off x="3752279" y="4425909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854E3BB8-9F5B-7AB6-AA0F-73E61FF2435B}"/>
              </a:ext>
            </a:extLst>
          </p:cNvPr>
          <p:cNvCxnSpPr>
            <a:cxnSpLocks/>
            <a:endCxn id="7" idx="0"/>
          </p:cNvCxnSpPr>
          <p:nvPr/>
        </p:nvCxnSpPr>
        <p:spPr>
          <a:xfrm flipH="1" flipV="1">
            <a:off x="2533427" y="2098667"/>
            <a:ext cx="1366537" cy="24660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172CC82C-DE58-C43E-BF3F-F1E38DFE09EC}"/>
              </a:ext>
            </a:extLst>
          </p:cNvPr>
          <p:cNvCxnSpPr>
            <a:cxnSpLocks/>
          </p:cNvCxnSpPr>
          <p:nvPr/>
        </p:nvCxnSpPr>
        <p:spPr>
          <a:xfrm flipH="1" flipV="1">
            <a:off x="2502323" y="3721456"/>
            <a:ext cx="1373074" cy="8304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5B77EAD1-2B4C-05A1-8B36-64CA81A1980E}"/>
                  </a:ext>
                </a:extLst>
              </p:cNvPr>
              <p:cNvSpPr txBox="1"/>
              <p:nvPr/>
            </p:nvSpPr>
            <p:spPr>
              <a:xfrm>
                <a:off x="2148822" y="2810196"/>
                <a:ext cx="31258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5B77EAD1-2B4C-05A1-8B36-64CA81A19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822" y="2810196"/>
                <a:ext cx="31258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E0693B36-C3DD-7ABF-E79E-80C71C37A85D}"/>
                  </a:ext>
                </a:extLst>
              </p:cNvPr>
              <p:cNvSpPr txBox="1"/>
              <p:nvPr/>
            </p:nvSpPr>
            <p:spPr>
              <a:xfrm rot="1459936">
                <a:off x="2841829" y="4012841"/>
                <a:ext cx="31258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E0693B36-C3DD-7ABF-E79E-80C71C37A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59936">
                <a:off x="2841829" y="4012841"/>
                <a:ext cx="312586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Elipse 18">
            <a:extLst>
              <a:ext uri="{FF2B5EF4-FFF2-40B4-BE49-F238E27FC236}">
                <a16:creationId xmlns:a16="http://schemas.microsoft.com/office/drawing/2014/main" id="{AA8927A4-157D-5F33-639E-34BC3688B60A}"/>
              </a:ext>
            </a:extLst>
          </p:cNvPr>
          <p:cNvSpPr/>
          <p:nvPr/>
        </p:nvSpPr>
        <p:spPr>
          <a:xfrm>
            <a:off x="1007956" y="4425909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DFFB6D29-0B2B-FC47-1149-0FD115BD7731}"/>
              </a:ext>
            </a:extLst>
          </p:cNvPr>
          <p:cNvCxnSpPr>
            <a:cxnSpLocks/>
          </p:cNvCxnSpPr>
          <p:nvPr/>
        </p:nvCxnSpPr>
        <p:spPr>
          <a:xfrm flipH="1">
            <a:off x="1083881" y="3729068"/>
            <a:ext cx="1418441" cy="8870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9F6E06F5-32B1-1A60-201D-F59ACF7F944E}"/>
                  </a:ext>
                </a:extLst>
              </p:cNvPr>
              <p:cNvSpPr txBox="1"/>
              <p:nvPr/>
            </p:nvSpPr>
            <p:spPr>
              <a:xfrm rot="19254902">
                <a:off x="1833266" y="3995765"/>
                <a:ext cx="31258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9F6E06F5-32B1-1A60-201D-F59ACF7F9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54902">
                <a:off x="1833266" y="3995765"/>
                <a:ext cx="312586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FF5D467E-B9B4-FAD8-CADD-6A7A5A60E74D}"/>
              </a:ext>
            </a:extLst>
          </p:cNvPr>
          <p:cNvCxnSpPr>
            <a:cxnSpLocks/>
            <a:endCxn id="7" idx="0"/>
          </p:cNvCxnSpPr>
          <p:nvPr/>
        </p:nvCxnSpPr>
        <p:spPr>
          <a:xfrm flipV="1">
            <a:off x="1083881" y="2098667"/>
            <a:ext cx="1449546" cy="25177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76677DE4-E379-6210-872D-931FB45C308B}"/>
              </a:ext>
            </a:extLst>
          </p:cNvPr>
          <p:cNvCxnSpPr>
            <a:cxnSpLocks/>
          </p:cNvCxnSpPr>
          <p:nvPr/>
        </p:nvCxnSpPr>
        <p:spPr>
          <a:xfrm flipH="1">
            <a:off x="1076254" y="4564678"/>
            <a:ext cx="2823710" cy="517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ompasso Escolar Ferro Azul Claro Molin 11312 na Papelaria Art Nova">
            <a:extLst>
              <a:ext uri="{FF2B5EF4-FFF2-40B4-BE49-F238E27FC236}">
                <a16:creationId xmlns:a16="http://schemas.microsoft.com/office/drawing/2014/main" id="{75A3F8D6-F6CF-9DFA-51BB-B8176DB8C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00" b="94667" l="10000" r="90000">
                        <a14:foregroundMark x1="48556" y1="6111" x2="48556" y2="6111"/>
                        <a14:foregroundMark x1="60111" y1="91556" x2="60111" y2="91556"/>
                        <a14:foregroundMark x1="60111" y1="94667" x2="60111" y2="9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8" r="37646"/>
          <a:stretch/>
        </p:blipFill>
        <p:spPr bwMode="auto">
          <a:xfrm rot="16435158" flipV="1">
            <a:off x="3443207" y="2647809"/>
            <a:ext cx="1906291" cy="411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Conector reto 46">
            <a:extLst>
              <a:ext uri="{FF2B5EF4-FFF2-40B4-BE49-F238E27FC236}">
                <a16:creationId xmlns:a16="http://schemas.microsoft.com/office/drawing/2014/main" id="{121A91D6-3E69-39CC-A794-185A4D95E68E}"/>
              </a:ext>
            </a:extLst>
          </p:cNvPr>
          <p:cNvCxnSpPr>
            <a:cxnSpLocks/>
          </p:cNvCxnSpPr>
          <p:nvPr/>
        </p:nvCxnSpPr>
        <p:spPr>
          <a:xfrm flipH="1">
            <a:off x="2502322" y="4581609"/>
            <a:ext cx="1407911" cy="7343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ângulo 48">
            <a:extLst>
              <a:ext uri="{FF2B5EF4-FFF2-40B4-BE49-F238E27FC236}">
                <a16:creationId xmlns:a16="http://schemas.microsoft.com/office/drawing/2014/main" id="{035E271B-35FF-510F-D638-A63E567D8CF2}"/>
              </a:ext>
            </a:extLst>
          </p:cNvPr>
          <p:cNvSpPr/>
          <p:nvPr/>
        </p:nvSpPr>
        <p:spPr>
          <a:xfrm rot="19886611">
            <a:off x="3616795" y="4395377"/>
            <a:ext cx="241300" cy="24622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5B0F7330-7EA0-B04C-0EF9-653707D5F4C3}"/>
                  </a:ext>
                </a:extLst>
              </p:cNvPr>
              <p:cNvSpPr txBox="1"/>
              <p:nvPr/>
            </p:nvSpPr>
            <p:spPr>
              <a:xfrm rot="19254902">
                <a:off x="2860979" y="4563637"/>
                <a:ext cx="31258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5B0F7330-7EA0-B04C-0EF9-653707D5F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54902">
                <a:off x="2860979" y="4563637"/>
                <a:ext cx="312586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540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42" grpId="0"/>
      <p:bldP spid="44" grpId="0"/>
      <p:bldP spid="19" grpId="0" animBg="1"/>
      <p:bldP spid="19" grpId="1" animBg="1"/>
      <p:bldP spid="24" grpId="0"/>
      <p:bldP spid="49" grpId="0" animBg="1"/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4CB6ABC0-BA33-46A1-6880-7945D0DA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66909"/>
            <a:ext cx="4425089" cy="53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CORDA DE 120º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21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173908E-D090-894F-DE01-D62801F9F7C3}"/>
              </a:ext>
            </a:extLst>
          </p:cNvPr>
          <p:cNvSpPr/>
          <p:nvPr/>
        </p:nvSpPr>
        <p:spPr>
          <a:xfrm>
            <a:off x="909827" y="2098667"/>
            <a:ext cx="3247200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0E9CA8F4-54C8-B6AC-5FA8-C451B5DB4B43}"/>
              </a:ext>
            </a:extLst>
          </p:cNvPr>
          <p:cNvCxnSpPr>
            <a:stCxn id="7" idx="2"/>
            <a:endCxn id="7" idx="6"/>
          </p:cNvCxnSpPr>
          <p:nvPr/>
        </p:nvCxnSpPr>
        <p:spPr>
          <a:xfrm>
            <a:off x="909827" y="3721457"/>
            <a:ext cx="32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C1A4BDB0-EE31-64A3-E937-D63DF468FB72}"/>
              </a:ext>
            </a:extLst>
          </p:cNvPr>
          <p:cNvCxnSpPr>
            <a:stCxn id="7" idx="0"/>
            <a:endCxn id="7" idx="4"/>
          </p:cNvCxnSpPr>
          <p:nvPr/>
        </p:nvCxnSpPr>
        <p:spPr>
          <a:xfrm>
            <a:off x="2533427" y="2098667"/>
            <a:ext cx="0" cy="32455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854E3BB8-9F5B-7AB6-AA0F-73E61FF2435B}"/>
              </a:ext>
            </a:extLst>
          </p:cNvPr>
          <p:cNvCxnSpPr>
            <a:cxnSpLocks/>
            <a:endCxn id="7" idx="0"/>
          </p:cNvCxnSpPr>
          <p:nvPr/>
        </p:nvCxnSpPr>
        <p:spPr>
          <a:xfrm flipH="1" flipV="1">
            <a:off x="2533427" y="2098667"/>
            <a:ext cx="1366537" cy="24660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172CC82C-DE58-C43E-BF3F-F1E38DFE09EC}"/>
              </a:ext>
            </a:extLst>
          </p:cNvPr>
          <p:cNvCxnSpPr>
            <a:cxnSpLocks/>
          </p:cNvCxnSpPr>
          <p:nvPr/>
        </p:nvCxnSpPr>
        <p:spPr>
          <a:xfrm flipH="1" flipV="1">
            <a:off x="2502323" y="3721456"/>
            <a:ext cx="1373074" cy="8304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5B77EAD1-2B4C-05A1-8B36-64CA81A1980E}"/>
                  </a:ext>
                </a:extLst>
              </p:cNvPr>
              <p:cNvSpPr txBox="1"/>
              <p:nvPr/>
            </p:nvSpPr>
            <p:spPr>
              <a:xfrm>
                <a:off x="2148822" y="2810196"/>
                <a:ext cx="31258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5B77EAD1-2B4C-05A1-8B36-64CA81A19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822" y="2810196"/>
                <a:ext cx="31258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E0693B36-C3DD-7ABF-E79E-80C71C37A85D}"/>
                  </a:ext>
                </a:extLst>
              </p:cNvPr>
              <p:cNvSpPr txBox="1"/>
              <p:nvPr/>
            </p:nvSpPr>
            <p:spPr>
              <a:xfrm rot="1459936">
                <a:off x="2841829" y="4012841"/>
                <a:ext cx="31258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E0693B36-C3DD-7ABF-E79E-80C71C37A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59936">
                <a:off x="2841829" y="4012841"/>
                <a:ext cx="31258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DFFB6D29-0B2B-FC47-1149-0FD115BD7731}"/>
              </a:ext>
            </a:extLst>
          </p:cNvPr>
          <p:cNvCxnSpPr>
            <a:cxnSpLocks/>
          </p:cNvCxnSpPr>
          <p:nvPr/>
        </p:nvCxnSpPr>
        <p:spPr>
          <a:xfrm flipH="1">
            <a:off x="1083881" y="3729068"/>
            <a:ext cx="1418441" cy="8870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9F6E06F5-32B1-1A60-201D-F59ACF7F944E}"/>
                  </a:ext>
                </a:extLst>
              </p:cNvPr>
              <p:cNvSpPr txBox="1"/>
              <p:nvPr/>
            </p:nvSpPr>
            <p:spPr>
              <a:xfrm rot="19254902">
                <a:off x="1833266" y="3995765"/>
                <a:ext cx="31258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9F6E06F5-32B1-1A60-201D-F59ACF7F9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54902">
                <a:off x="1833266" y="3995765"/>
                <a:ext cx="312586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FF5D467E-B9B4-FAD8-CADD-6A7A5A60E74D}"/>
              </a:ext>
            </a:extLst>
          </p:cNvPr>
          <p:cNvCxnSpPr>
            <a:cxnSpLocks/>
            <a:endCxn id="7" idx="0"/>
          </p:cNvCxnSpPr>
          <p:nvPr/>
        </p:nvCxnSpPr>
        <p:spPr>
          <a:xfrm flipV="1">
            <a:off x="1083881" y="2098667"/>
            <a:ext cx="1449546" cy="25177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76677DE4-E379-6210-872D-931FB45C308B}"/>
              </a:ext>
            </a:extLst>
          </p:cNvPr>
          <p:cNvCxnSpPr>
            <a:cxnSpLocks/>
          </p:cNvCxnSpPr>
          <p:nvPr/>
        </p:nvCxnSpPr>
        <p:spPr>
          <a:xfrm flipH="1">
            <a:off x="1076254" y="4564678"/>
            <a:ext cx="2823710" cy="517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9250A2FF-D00F-E091-80AF-82AEEF92DEBE}"/>
              </a:ext>
            </a:extLst>
          </p:cNvPr>
          <p:cNvSpPr/>
          <p:nvPr/>
        </p:nvSpPr>
        <p:spPr>
          <a:xfrm rot="14435554">
            <a:off x="1462035" y="3141619"/>
            <a:ext cx="2864083" cy="803842"/>
          </a:xfrm>
          <a:prstGeom prst="triangle">
            <a:avLst>
              <a:gd name="adj" fmla="val 492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36C5031E-112F-22F0-162D-F262C597A622}"/>
                  </a:ext>
                </a:extLst>
              </p:cNvPr>
              <p:cNvSpPr txBox="1"/>
              <p:nvPr/>
            </p:nvSpPr>
            <p:spPr>
              <a:xfrm rot="3713282">
                <a:off x="2570413" y="3313652"/>
                <a:ext cx="8047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1" i="0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𝟏𝟐𝟎</m:t>
                      </m:r>
                      <m:r>
                        <a:rPr lang="pt-BR" sz="2400" b="1" i="0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36C5031E-112F-22F0-162D-F262C597A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713282">
                <a:off x="2570413" y="3313652"/>
                <a:ext cx="804707" cy="369332"/>
              </a:xfrm>
              <a:prstGeom prst="rect">
                <a:avLst/>
              </a:prstGeom>
              <a:blipFill>
                <a:blip r:embed="rId9"/>
                <a:stretch>
                  <a:fillRect l="-2564" r="-855" b="-753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Arco 24">
            <a:extLst>
              <a:ext uri="{FF2B5EF4-FFF2-40B4-BE49-F238E27FC236}">
                <a16:creationId xmlns:a16="http://schemas.microsoft.com/office/drawing/2014/main" id="{9FF70074-FCD1-0EB1-974C-48FCBDA821C0}"/>
              </a:ext>
            </a:extLst>
          </p:cNvPr>
          <p:cNvSpPr/>
          <p:nvPr/>
        </p:nvSpPr>
        <p:spPr>
          <a:xfrm rot="915211">
            <a:off x="2247055" y="3440191"/>
            <a:ext cx="557939" cy="623948"/>
          </a:xfrm>
          <a:prstGeom prst="arc">
            <a:avLst>
              <a:gd name="adj1" fmla="val 15411458"/>
              <a:gd name="adj2" fmla="val 932679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5EE23B74-9F49-1759-308B-04F5EE2545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2" b="88372" l="2929" r="94561">
                        <a14:foregroundMark x1="6276" y1="47287" x2="6276" y2="47287"/>
                        <a14:foregroundMark x1="2929" y1="47287" x2="2929" y2="47287"/>
                        <a14:foregroundMark x1="94561" y1="47287" x2="94561" y2="47287"/>
                      </a14:backgroundRemoval>
                    </a14:imgEffect>
                  </a14:imgLayer>
                </a14:imgProps>
              </a:ext>
            </a:extLst>
          </a:blip>
          <a:srcRect t="27996" b="40224"/>
          <a:stretch/>
        </p:blipFill>
        <p:spPr>
          <a:xfrm rot="3617109">
            <a:off x="1836994" y="3152970"/>
            <a:ext cx="3010257" cy="390484"/>
          </a:xfrm>
          <a:prstGeom prst="rect">
            <a:avLst/>
          </a:prstGeom>
        </p:spPr>
      </p:pic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A3EA1846-2FB2-CCB8-B0F5-1F6085956221}"/>
              </a:ext>
            </a:extLst>
          </p:cNvPr>
          <p:cNvCxnSpPr>
            <a:cxnSpLocks/>
          </p:cNvCxnSpPr>
          <p:nvPr/>
        </p:nvCxnSpPr>
        <p:spPr>
          <a:xfrm flipH="1">
            <a:off x="2502322" y="4581609"/>
            <a:ext cx="1407911" cy="7343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ângulo 37">
            <a:extLst>
              <a:ext uri="{FF2B5EF4-FFF2-40B4-BE49-F238E27FC236}">
                <a16:creationId xmlns:a16="http://schemas.microsoft.com/office/drawing/2014/main" id="{1325227A-B2E7-D8AD-091B-B3EAF8E752CE}"/>
              </a:ext>
            </a:extLst>
          </p:cNvPr>
          <p:cNvSpPr/>
          <p:nvPr/>
        </p:nvSpPr>
        <p:spPr>
          <a:xfrm rot="19886611">
            <a:off x="3616795" y="4395377"/>
            <a:ext cx="241300" cy="24622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89B3BA90-4CFB-5244-D6DE-B85D55369171}"/>
                  </a:ext>
                </a:extLst>
              </p:cNvPr>
              <p:cNvSpPr txBox="1"/>
              <p:nvPr/>
            </p:nvSpPr>
            <p:spPr>
              <a:xfrm rot="19254902">
                <a:off x="2860979" y="4563637"/>
                <a:ext cx="31258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89B3BA90-4CFB-5244-D6DE-B85D55369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54902">
                <a:off x="2860979" y="4563637"/>
                <a:ext cx="312586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915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4" grpId="0"/>
      <p:bldP spid="2" grpId="0" animBg="1"/>
      <p:bldP spid="22" grpId="0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4CB6ABC0-BA33-46A1-6880-7945D0DA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66909"/>
            <a:ext cx="4425089" cy="53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CORDA DE 120º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22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173908E-D090-894F-DE01-D62801F9F7C3}"/>
              </a:ext>
            </a:extLst>
          </p:cNvPr>
          <p:cNvSpPr/>
          <p:nvPr/>
        </p:nvSpPr>
        <p:spPr>
          <a:xfrm>
            <a:off x="909827" y="2098667"/>
            <a:ext cx="3247200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0E9CA8F4-54C8-B6AC-5FA8-C451B5DB4B43}"/>
              </a:ext>
            </a:extLst>
          </p:cNvPr>
          <p:cNvCxnSpPr>
            <a:stCxn id="7" idx="2"/>
            <a:endCxn id="7" idx="6"/>
          </p:cNvCxnSpPr>
          <p:nvPr/>
        </p:nvCxnSpPr>
        <p:spPr>
          <a:xfrm>
            <a:off x="909827" y="3721457"/>
            <a:ext cx="32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C1A4BDB0-EE31-64A3-E937-D63DF468FB72}"/>
              </a:ext>
            </a:extLst>
          </p:cNvPr>
          <p:cNvCxnSpPr>
            <a:stCxn id="7" idx="0"/>
            <a:endCxn id="7" idx="4"/>
          </p:cNvCxnSpPr>
          <p:nvPr/>
        </p:nvCxnSpPr>
        <p:spPr>
          <a:xfrm>
            <a:off x="2533427" y="2098667"/>
            <a:ext cx="0" cy="32455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854E3BB8-9F5B-7AB6-AA0F-73E61FF2435B}"/>
              </a:ext>
            </a:extLst>
          </p:cNvPr>
          <p:cNvCxnSpPr>
            <a:cxnSpLocks/>
            <a:endCxn id="7" idx="0"/>
          </p:cNvCxnSpPr>
          <p:nvPr/>
        </p:nvCxnSpPr>
        <p:spPr>
          <a:xfrm flipH="1" flipV="1">
            <a:off x="2533427" y="2098667"/>
            <a:ext cx="1366537" cy="24660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172CC82C-DE58-C43E-BF3F-F1E38DFE09EC}"/>
              </a:ext>
            </a:extLst>
          </p:cNvPr>
          <p:cNvCxnSpPr>
            <a:cxnSpLocks/>
          </p:cNvCxnSpPr>
          <p:nvPr/>
        </p:nvCxnSpPr>
        <p:spPr>
          <a:xfrm flipH="1" flipV="1">
            <a:off x="2502323" y="3721456"/>
            <a:ext cx="1373074" cy="8304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5B77EAD1-2B4C-05A1-8B36-64CA81A1980E}"/>
                  </a:ext>
                </a:extLst>
              </p:cNvPr>
              <p:cNvSpPr txBox="1"/>
              <p:nvPr/>
            </p:nvSpPr>
            <p:spPr>
              <a:xfrm>
                <a:off x="2148822" y="2810196"/>
                <a:ext cx="31258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5B77EAD1-2B4C-05A1-8B36-64CA81A19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822" y="2810196"/>
                <a:ext cx="31258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9250A2FF-D00F-E091-80AF-82AEEF92DEBE}"/>
              </a:ext>
            </a:extLst>
          </p:cNvPr>
          <p:cNvSpPr/>
          <p:nvPr/>
        </p:nvSpPr>
        <p:spPr>
          <a:xfrm rot="14435554">
            <a:off x="1462035" y="3141619"/>
            <a:ext cx="2864083" cy="803842"/>
          </a:xfrm>
          <a:prstGeom prst="triangle">
            <a:avLst>
              <a:gd name="adj" fmla="val 492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36C5031E-112F-22F0-162D-F262C597A622}"/>
                  </a:ext>
                </a:extLst>
              </p:cNvPr>
              <p:cNvSpPr txBox="1"/>
              <p:nvPr/>
            </p:nvSpPr>
            <p:spPr>
              <a:xfrm rot="3713282">
                <a:off x="2570413" y="3313652"/>
                <a:ext cx="8047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1" i="0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𝟏𝟐𝟎</m:t>
                      </m:r>
                      <m:r>
                        <a:rPr lang="pt-BR" sz="2400" b="1" i="0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36C5031E-112F-22F0-162D-F262C597A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713282">
                <a:off x="2570413" y="3313652"/>
                <a:ext cx="804707" cy="369332"/>
              </a:xfrm>
              <a:prstGeom prst="rect">
                <a:avLst/>
              </a:prstGeom>
              <a:blipFill>
                <a:blip r:embed="rId7"/>
                <a:stretch>
                  <a:fillRect l="-2564" r="-855" b="-753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Arco 24">
            <a:extLst>
              <a:ext uri="{FF2B5EF4-FFF2-40B4-BE49-F238E27FC236}">
                <a16:creationId xmlns:a16="http://schemas.microsoft.com/office/drawing/2014/main" id="{9FF70074-FCD1-0EB1-974C-48FCBDA821C0}"/>
              </a:ext>
            </a:extLst>
          </p:cNvPr>
          <p:cNvSpPr/>
          <p:nvPr/>
        </p:nvSpPr>
        <p:spPr>
          <a:xfrm rot="915211">
            <a:off x="2247055" y="3440191"/>
            <a:ext cx="557939" cy="623948"/>
          </a:xfrm>
          <a:prstGeom prst="arc">
            <a:avLst>
              <a:gd name="adj1" fmla="val 15411458"/>
              <a:gd name="adj2" fmla="val 932679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5EE23B74-9F49-1759-308B-04F5EE2545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52" b="88372" l="2929" r="94561">
                        <a14:foregroundMark x1="6276" y1="47287" x2="6276" y2="47287"/>
                        <a14:foregroundMark x1="2929" y1="47287" x2="2929" y2="47287"/>
                        <a14:foregroundMark x1="94561" y1="47287" x2="94561" y2="47287"/>
                      </a14:backgroundRemoval>
                    </a14:imgEffect>
                  </a14:imgLayer>
                </a14:imgProps>
              </a:ext>
            </a:extLst>
          </a:blip>
          <a:srcRect t="27996" b="40224"/>
          <a:stretch/>
        </p:blipFill>
        <p:spPr>
          <a:xfrm rot="3617109">
            <a:off x="1836994" y="3152970"/>
            <a:ext cx="3010257" cy="3904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057FF223-DFBB-017B-E0FB-E8BE78BA3825}"/>
                  </a:ext>
                </a:extLst>
              </p:cNvPr>
              <p:cNvSpPr txBox="1"/>
              <p:nvPr/>
            </p:nvSpPr>
            <p:spPr>
              <a:xfrm>
                <a:off x="2198834" y="4205963"/>
                <a:ext cx="31258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057FF223-DFBB-017B-E0FB-E8BE78BA3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834" y="4205963"/>
                <a:ext cx="312586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A4034EA6-6138-8397-A317-193A37170A91}"/>
              </a:ext>
            </a:extLst>
          </p:cNvPr>
          <p:cNvCxnSpPr>
            <a:cxnSpLocks/>
          </p:cNvCxnSpPr>
          <p:nvPr/>
        </p:nvCxnSpPr>
        <p:spPr>
          <a:xfrm flipH="1">
            <a:off x="2502322" y="4581609"/>
            <a:ext cx="1407911" cy="7343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836BB0D1-6558-A6E8-CB0C-3CF114676AC9}"/>
              </a:ext>
            </a:extLst>
          </p:cNvPr>
          <p:cNvSpPr/>
          <p:nvPr/>
        </p:nvSpPr>
        <p:spPr>
          <a:xfrm rot="19886611">
            <a:off x="3616795" y="4395377"/>
            <a:ext cx="241300" cy="24622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0CCCAF48-E61D-3358-53E6-9882747FCD3A}"/>
                  </a:ext>
                </a:extLst>
              </p:cNvPr>
              <p:cNvSpPr txBox="1"/>
              <p:nvPr/>
            </p:nvSpPr>
            <p:spPr>
              <a:xfrm rot="19254902">
                <a:off x="2860979" y="4563637"/>
                <a:ext cx="31258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0CCCAF48-E61D-3358-53E6-9882747FC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54902">
                <a:off x="2860979" y="4563637"/>
                <a:ext cx="312586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955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4CB6ABC0-BA33-46A1-6880-7945D0DA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66909"/>
            <a:ext cx="4425089" cy="53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CORDA DE 120º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23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173908E-D090-894F-DE01-D62801F9F7C3}"/>
              </a:ext>
            </a:extLst>
          </p:cNvPr>
          <p:cNvSpPr/>
          <p:nvPr/>
        </p:nvSpPr>
        <p:spPr>
          <a:xfrm>
            <a:off x="909827" y="2098667"/>
            <a:ext cx="3247200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0E9CA8F4-54C8-B6AC-5FA8-C451B5DB4B43}"/>
              </a:ext>
            </a:extLst>
          </p:cNvPr>
          <p:cNvCxnSpPr>
            <a:stCxn id="7" idx="2"/>
            <a:endCxn id="7" idx="6"/>
          </p:cNvCxnSpPr>
          <p:nvPr/>
        </p:nvCxnSpPr>
        <p:spPr>
          <a:xfrm>
            <a:off x="909827" y="3721457"/>
            <a:ext cx="32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C1A4BDB0-EE31-64A3-E937-D63DF468FB72}"/>
              </a:ext>
            </a:extLst>
          </p:cNvPr>
          <p:cNvCxnSpPr>
            <a:stCxn id="7" idx="0"/>
            <a:endCxn id="7" idx="4"/>
          </p:cNvCxnSpPr>
          <p:nvPr/>
        </p:nvCxnSpPr>
        <p:spPr>
          <a:xfrm>
            <a:off x="2533427" y="2098667"/>
            <a:ext cx="0" cy="32455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854E3BB8-9F5B-7AB6-AA0F-73E61FF2435B}"/>
              </a:ext>
            </a:extLst>
          </p:cNvPr>
          <p:cNvCxnSpPr>
            <a:cxnSpLocks/>
            <a:endCxn id="7" idx="0"/>
          </p:cNvCxnSpPr>
          <p:nvPr/>
        </p:nvCxnSpPr>
        <p:spPr>
          <a:xfrm flipH="1" flipV="1">
            <a:off x="2533427" y="2098667"/>
            <a:ext cx="1366537" cy="24660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172CC82C-DE58-C43E-BF3F-F1E38DFE09EC}"/>
              </a:ext>
            </a:extLst>
          </p:cNvPr>
          <p:cNvCxnSpPr>
            <a:cxnSpLocks/>
          </p:cNvCxnSpPr>
          <p:nvPr/>
        </p:nvCxnSpPr>
        <p:spPr>
          <a:xfrm flipH="1" flipV="1">
            <a:off x="2502323" y="3721456"/>
            <a:ext cx="1373074" cy="8304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5B77EAD1-2B4C-05A1-8B36-64CA81A1980E}"/>
                  </a:ext>
                </a:extLst>
              </p:cNvPr>
              <p:cNvSpPr txBox="1"/>
              <p:nvPr/>
            </p:nvSpPr>
            <p:spPr>
              <a:xfrm>
                <a:off x="2148822" y="2810196"/>
                <a:ext cx="3382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5B77EAD1-2B4C-05A1-8B36-64CA81A19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822" y="2810196"/>
                <a:ext cx="33823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9250A2FF-D00F-E091-80AF-82AEEF92DEBE}"/>
              </a:ext>
            </a:extLst>
          </p:cNvPr>
          <p:cNvSpPr/>
          <p:nvPr/>
        </p:nvSpPr>
        <p:spPr>
          <a:xfrm rot="14435554">
            <a:off x="1462035" y="3141619"/>
            <a:ext cx="2864083" cy="803842"/>
          </a:xfrm>
          <a:prstGeom prst="triangle">
            <a:avLst>
              <a:gd name="adj" fmla="val 492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36C5031E-112F-22F0-162D-F262C597A622}"/>
                  </a:ext>
                </a:extLst>
              </p:cNvPr>
              <p:cNvSpPr txBox="1"/>
              <p:nvPr/>
            </p:nvSpPr>
            <p:spPr>
              <a:xfrm rot="3713282">
                <a:off x="2570413" y="3313652"/>
                <a:ext cx="8047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1" i="0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𝟏𝟐𝟎</m:t>
                      </m:r>
                      <m:r>
                        <a:rPr lang="pt-BR" sz="2400" b="1" i="0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36C5031E-112F-22F0-162D-F262C597A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713282">
                <a:off x="2570413" y="3313652"/>
                <a:ext cx="804707" cy="369332"/>
              </a:xfrm>
              <a:prstGeom prst="rect">
                <a:avLst/>
              </a:prstGeom>
              <a:blipFill>
                <a:blip r:embed="rId7"/>
                <a:stretch>
                  <a:fillRect l="-2564" r="-855" b="-753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Arco 24">
            <a:extLst>
              <a:ext uri="{FF2B5EF4-FFF2-40B4-BE49-F238E27FC236}">
                <a16:creationId xmlns:a16="http://schemas.microsoft.com/office/drawing/2014/main" id="{9FF70074-FCD1-0EB1-974C-48FCBDA821C0}"/>
              </a:ext>
            </a:extLst>
          </p:cNvPr>
          <p:cNvSpPr/>
          <p:nvPr/>
        </p:nvSpPr>
        <p:spPr>
          <a:xfrm rot="915211">
            <a:off x="2247055" y="3440191"/>
            <a:ext cx="557939" cy="623948"/>
          </a:xfrm>
          <a:prstGeom prst="arc">
            <a:avLst>
              <a:gd name="adj1" fmla="val 15411458"/>
              <a:gd name="adj2" fmla="val 932679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5EE23B74-9F49-1759-308B-04F5EE2545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52" b="88372" l="2929" r="94561">
                        <a14:foregroundMark x1="6276" y1="47287" x2="6276" y2="47287"/>
                        <a14:foregroundMark x1="2929" y1="47287" x2="2929" y2="47287"/>
                        <a14:foregroundMark x1="94561" y1="47287" x2="94561" y2="47287"/>
                      </a14:backgroundRemoval>
                    </a14:imgEffect>
                  </a14:imgLayer>
                </a14:imgProps>
              </a:ext>
            </a:extLst>
          </a:blip>
          <a:srcRect t="27996" b="40224"/>
          <a:stretch/>
        </p:blipFill>
        <p:spPr>
          <a:xfrm rot="3617109">
            <a:off x="1836994" y="3152970"/>
            <a:ext cx="3010257" cy="3904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057FF223-DFBB-017B-E0FB-E8BE78BA3825}"/>
                  </a:ext>
                </a:extLst>
              </p:cNvPr>
              <p:cNvSpPr txBox="1"/>
              <p:nvPr/>
            </p:nvSpPr>
            <p:spPr>
              <a:xfrm>
                <a:off x="2198834" y="4205963"/>
                <a:ext cx="3382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057FF223-DFBB-017B-E0FB-E8BE78BA3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834" y="4205963"/>
                <a:ext cx="338233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A4034EA6-6138-8397-A317-193A37170A91}"/>
              </a:ext>
            </a:extLst>
          </p:cNvPr>
          <p:cNvCxnSpPr>
            <a:cxnSpLocks/>
          </p:cNvCxnSpPr>
          <p:nvPr/>
        </p:nvCxnSpPr>
        <p:spPr>
          <a:xfrm flipH="1">
            <a:off x="2502322" y="4581609"/>
            <a:ext cx="1407911" cy="7343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836BB0D1-6558-A6E8-CB0C-3CF114676AC9}"/>
              </a:ext>
            </a:extLst>
          </p:cNvPr>
          <p:cNvSpPr/>
          <p:nvPr/>
        </p:nvSpPr>
        <p:spPr>
          <a:xfrm rot="19886611">
            <a:off x="3616795" y="4395377"/>
            <a:ext cx="241300" cy="24622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0CCCAF48-E61D-3358-53E6-9882747FCD3A}"/>
                  </a:ext>
                </a:extLst>
              </p:cNvPr>
              <p:cNvSpPr txBox="1"/>
              <p:nvPr/>
            </p:nvSpPr>
            <p:spPr>
              <a:xfrm rot="20073409">
                <a:off x="2872697" y="4561931"/>
                <a:ext cx="3382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0CCCAF48-E61D-3358-53E6-9882747FC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3409">
                <a:off x="2872697" y="4561931"/>
                <a:ext cx="338233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8BBFF8EB-DE71-7DCD-7046-390DE4079EFE}"/>
                  </a:ext>
                </a:extLst>
              </p:cNvPr>
              <p:cNvSpPr/>
              <p:nvPr/>
            </p:nvSpPr>
            <p:spPr>
              <a:xfrm>
                <a:off x="5695727" y="2611658"/>
                <a:ext cx="4537065" cy="2140542"/>
              </a:xfrm>
              <a:prstGeom prst="rect">
                <a:avLst/>
              </a:prstGeom>
              <a:solidFill>
                <a:srgbClr val="FFC00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sSupPr>
                        <m:e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𝟐</m:t>
                          </m:r>
                        </m:e>
                        <m:sup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sSup>
                        <m:sSupPr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sSupPr>
                        <m:e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𝟏</m:t>
                          </m:r>
                        </m:e>
                        <m:sup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+ </m:t>
                      </m:r>
                      <m:sSup>
                        <m:sSupPr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sSupPr>
                        <m:e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𝑪𝒓𝒅</m:t>
                          </m:r>
                        </m:e>
                        <m:sup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𝟏𝟐𝟎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°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𝑪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𝒓𝒅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𝟏𝟐𝟎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°= </m:t>
                      </m:r>
                      <m:rad>
                        <m:radPr>
                          <m:degHide m:val="on"/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radPr>
                        <m:deg/>
                        <m:e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𝟒</m:t>
                          </m:r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−</m:t>
                          </m:r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𝟏</m:t>
                          </m:r>
                        </m:e>
                      </m:rad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𝑪𝒓𝒅</m:t>
                      </m:r>
                      <m:r>
                        <a:rPr lang="pt-BR" sz="2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2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𝟏𝟐𝟎</m:t>
                      </m:r>
                      <m:r>
                        <a:rPr lang="pt-BR" sz="2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°=</m:t>
                      </m:r>
                      <m:rad>
                        <m:radPr>
                          <m:degHide m:val="on"/>
                          <m:ctrlPr>
                            <a:rPr lang="pt-BR" sz="28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radPr>
                        <m:deg/>
                        <m:e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𝟑</m:t>
                          </m:r>
                        </m:e>
                      </m:rad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pt-BR" sz="2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Vrinda" panose="020B0502040204020203" pitchFamily="34" charset="0"/>
                      </a:rPr>
                      <m:t>𝑪𝒓𝒅</m:t>
                    </m:r>
                    <m:r>
                      <a:rPr lang="pt-BR" sz="2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Vrinda" panose="020B0502040204020203" pitchFamily="34" charset="0"/>
                      </a:rPr>
                      <m:t> </m:t>
                    </m:r>
                    <m:r>
                      <a:rPr lang="pt-BR" sz="2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Vrinda" panose="020B0502040204020203" pitchFamily="34" charset="0"/>
                      </a:rPr>
                      <m:t>𝟏𝟐𝟎</m:t>
                    </m:r>
                    <m:r>
                      <a:rPr lang="pt-BR" sz="2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Vrinda" panose="020B0502040204020203" pitchFamily="34" charset="0"/>
                      </a:rPr>
                      <m:t>°≈</m:t>
                    </m:r>
                    <m:r>
                      <a:rPr lang="pt-BR" sz="2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rinda" panose="020B0502040204020203" pitchFamily="34" charset="0"/>
                      </a:rPr>
                      <m:t>𝟏</m:t>
                    </m:r>
                    <m:r>
                      <a:rPr lang="pt-BR" sz="2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rinda" panose="020B0502040204020203" pitchFamily="34" charset="0"/>
                      </a:rPr>
                      <m:t>,</m:t>
                    </m:r>
                    <m:r>
                      <a:rPr lang="pt-BR" sz="2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rinda" panose="020B0502040204020203" pitchFamily="34" charset="0"/>
                      </a:rPr>
                      <m:t>𝟕𝟑</m:t>
                    </m:r>
                  </m:oMath>
                </a14:m>
                <a:r>
                  <a:rPr lang="pt-BR" sz="2800" b="1" dirty="0">
                    <a:solidFill>
                      <a:schemeClr val="bg1"/>
                    </a:solidFill>
                    <a:latin typeface="Vrinda" panose="020B0502040204020203" pitchFamily="34" charset="0"/>
                    <a:cs typeface="Vrinda" panose="020B0502040204020203" pitchFamily="34" charset="0"/>
                  </a:rPr>
                  <a:t>2</a:t>
                </a:r>
              </a:p>
            </p:txBody>
          </p:sp>
        </mc:Choice>
        <mc:Fallback xmlns="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8BBFF8EB-DE71-7DCD-7046-390DE4079E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727" y="2611658"/>
                <a:ext cx="4537065" cy="2140542"/>
              </a:xfrm>
              <a:prstGeom prst="rect">
                <a:avLst/>
              </a:prstGeom>
              <a:blipFill>
                <a:blip r:embed="rId12"/>
                <a:stretch>
                  <a:fillRect b="-2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hape 397">
            <a:extLst>
              <a:ext uri="{FF2B5EF4-FFF2-40B4-BE49-F238E27FC236}">
                <a16:creationId xmlns:a16="http://schemas.microsoft.com/office/drawing/2014/main" id="{17FB0456-23FB-AA6B-AA4D-31949C86C954}"/>
              </a:ext>
            </a:extLst>
          </p:cNvPr>
          <p:cNvSpPr/>
          <p:nvPr/>
        </p:nvSpPr>
        <p:spPr>
          <a:xfrm>
            <a:off x="5673686" y="2631210"/>
            <a:ext cx="4559106" cy="2140542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688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  <p:bldP spid="25" grpId="0" animBg="1"/>
      <p:bldP spid="19" grpId="0" uiExpand="1" build="p" animBg="1"/>
      <p:bldP spid="20" grpId="0" uiExpan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9250A2FF-D00F-E091-80AF-82AEEF92DEBE}"/>
              </a:ext>
            </a:extLst>
          </p:cNvPr>
          <p:cNvSpPr/>
          <p:nvPr/>
        </p:nvSpPr>
        <p:spPr>
          <a:xfrm rot="19944285">
            <a:off x="2142978" y="3639929"/>
            <a:ext cx="1593749" cy="1385697"/>
          </a:xfrm>
          <a:prstGeom prst="triangle">
            <a:avLst>
              <a:gd name="adj" fmla="val 4442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4CB6ABC0-BA33-46A1-6880-7945D0DA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66909"/>
            <a:ext cx="4425089" cy="53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CORDA DE 60º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24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173908E-D090-894F-DE01-D62801F9F7C3}"/>
              </a:ext>
            </a:extLst>
          </p:cNvPr>
          <p:cNvSpPr/>
          <p:nvPr/>
        </p:nvSpPr>
        <p:spPr>
          <a:xfrm>
            <a:off x="909827" y="2098667"/>
            <a:ext cx="3247200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0E9CA8F4-54C8-B6AC-5FA8-C451B5DB4B43}"/>
              </a:ext>
            </a:extLst>
          </p:cNvPr>
          <p:cNvCxnSpPr>
            <a:stCxn id="7" idx="2"/>
            <a:endCxn id="7" idx="6"/>
          </p:cNvCxnSpPr>
          <p:nvPr/>
        </p:nvCxnSpPr>
        <p:spPr>
          <a:xfrm>
            <a:off x="909827" y="3721457"/>
            <a:ext cx="32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C1A4BDB0-EE31-64A3-E937-D63DF468FB72}"/>
              </a:ext>
            </a:extLst>
          </p:cNvPr>
          <p:cNvCxnSpPr>
            <a:stCxn id="7" idx="0"/>
            <a:endCxn id="7" idx="4"/>
          </p:cNvCxnSpPr>
          <p:nvPr/>
        </p:nvCxnSpPr>
        <p:spPr>
          <a:xfrm>
            <a:off x="2533427" y="2098667"/>
            <a:ext cx="0" cy="32455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854E3BB8-9F5B-7AB6-AA0F-73E61FF2435B}"/>
              </a:ext>
            </a:extLst>
          </p:cNvPr>
          <p:cNvCxnSpPr>
            <a:cxnSpLocks/>
            <a:endCxn id="7" idx="0"/>
          </p:cNvCxnSpPr>
          <p:nvPr/>
        </p:nvCxnSpPr>
        <p:spPr>
          <a:xfrm flipH="1" flipV="1">
            <a:off x="2533427" y="2098667"/>
            <a:ext cx="1366537" cy="24660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172CC82C-DE58-C43E-BF3F-F1E38DFE09EC}"/>
              </a:ext>
            </a:extLst>
          </p:cNvPr>
          <p:cNvCxnSpPr>
            <a:cxnSpLocks/>
          </p:cNvCxnSpPr>
          <p:nvPr/>
        </p:nvCxnSpPr>
        <p:spPr>
          <a:xfrm flipH="1" flipV="1">
            <a:off x="2502323" y="3721456"/>
            <a:ext cx="1373074" cy="8304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5B77EAD1-2B4C-05A1-8B36-64CA81A1980E}"/>
                  </a:ext>
                </a:extLst>
              </p:cNvPr>
              <p:cNvSpPr txBox="1"/>
              <p:nvPr/>
            </p:nvSpPr>
            <p:spPr>
              <a:xfrm>
                <a:off x="2148822" y="2810196"/>
                <a:ext cx="3382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5B77EAD1-2B4C-05A1-8B36-64CA81A19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822" y="2810196"/>
                <a:ext cx="33823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36C5031E-112F-22F0-162D-F262C597A622}"/>
                  </a:ext>
                </a:extLst>
              </p:cNvPr>
              <p:cNvSpPr txBox="1"/>
              <p:nvPr/>
            </p:nvSpPr>
            <p:spPr>
              <a:xfrm rot="3713282">
                <a:off x="2570413" y="3313652"/>
                <a:ext cx="8047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1" i="0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𝟏𝟐𝟎</m:t>
                      </m:r>
                      <m:r>
                        <a:rPr lang="pt-BR" sz="2400" b="1" i="0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36C5031E-112F-22F0-162D-F262C597A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713282">
                <a:off x="2570413" y="3313652"/>
                <a:ext cx="804707" cy="369332"/>
              </a:xfrm>
              <a:prstGeom prst="rect">
                <a:avLst/>
              </a:prstGeom>
              <a:blipFill>
                <a:blip r:embed="rId7"/>
                <a:stretch>
                  <a:fillRect l="-2564" r="-855" b="-753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Arco 24">
            <a:extLst>
              <a:ext uri="{FF2B5EF4-FFF2-40B4-BE49-F238E27FC236}">
                <a16:creationId xmlns:a16="http://schemas.microsoft.com/office/drawing/2014/main" id="{9FF70074-FCD1-0EB1-974C-48FCBDA821C0}"/>
              </a:ext>
            </a:extLst>
          </p:cNvPr>
          <p:cNvSpPr/>
          <p:nvPr/>
        </p:nvSpPr>
        <p:spPr>
          <a:xfrm rot="915211">
            <a:off x="2247055" y="3440191"/>
            <a:ext cx="557939" cy="623948"/>
          </a:xfrm>
          <a:prstGeom prst="arc">
            <a:avLst>
              <a:gd name="adj1" fmla="val 15411458"/>
              <a:gd name="adj2" fmla="val 932679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057FF223-DFBB-017B-E0FB-E8BE78BA3825}"/>
                  </a:ext>
                </a:extLst>
              </p:cNvPr>
              <p:cNvSpPr txBox="1"/>
              <p:nvPr/>
            </p:nvSpPr>
            <p:spPr>
              <a:xfrm>
                <a:off x="2198834" y="4205963"/>
                <a:ext cx="3382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057FF223-DFBB-017B-E0FB-E8BE78BA3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834" y="4205963"/>
                <a:ext cx="33823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A4034EA6-6138-8397-A317-193A37170A91}"/>
              </a:ext>
            </a:extLst>
          </p:cNvPr>
          <p:cNvCxnSpPr>
            <a:cxnSpLocks/>
          </p:cNvCxnSpPr>
          <p:nvPr/>
        </p:nvCxnSpPr>
        <p:spPr>
          <a:xfrm flipH="1">
            <a:off x="2502322" y="4581609"/>
            <a:ext cx="1407911" cy="7343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8BBFF8EB-DE71-7DCD-7046-390DE4079EFE}"/>
                  </a:ext>
                </a:extLst>
              </p:cNvPr>
              <p:cNvSpPr/>
              <p:nvPr/>
            </p:nvSpPr>
            <p:spPr>
              <a:xfrm>
                <a:off x="5766442" y="1848110"/>
                <a:ext cx="4537065" cy="957042"/>
              </a:xfrm>
              <a:prstGeom prst="rect">
                <a:avLst/>
              </a:prstGeom>
              <a:solidFill>
                <a:srgbClr val="FFC00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𝑪𝒓𝒅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𝟔𝟎</m:t>
                      </m:r>
                      <m:r>
                        <a:rPr lang="pt-BR" sz="36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°=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𝟏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8BBFF8EB-DE71-7DCD-7046-390DE4079E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442" y="1848110"/>
                <a:ext cx="4537065" cy="95704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hape 397">
            <a:extLst>
              <a:ext uri="{FF2B5EF4-FFF2-40B4-BE49-F238E27FC236}">
                <a16:creationId xmlns:a16="http://schemas.microsoft.com/office/drawing/2014/main" id="{17FB0456-23FB-AA6B-AA4D-31949C86C954}"/>
              </a:ext>
            </a:extLst>
          </p:cNvPr>
          <p:cNvSpPr/>
          <p:nvPr/>
        </p:nvSpPr>
        <p:spPr>
          <a:xfrm>
            <a:off x="5744401" y="1867662"/>
            <a:ext cx="4559106" cy="957042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B53CCC2F-8795-5B06-72A4-39A7697EA98B}"/>
                  </a:ext>
                </a:extLst>
              </p:cNvPr>
              <p:cNvSpPr txBox="1"/>
              <p:nvPr/>
            </p:nvSpPr>
            <p:spPr>
              <a:xfrm rot="20073409">
                <a:off x="2872697" y="4561931"/>
                <a:ext cx="3382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B53CCC2F-8795-5B06-72A4-39A7697EA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3409">
                <a:off x="2872697" y="4561931"/>
                <a:ext cx="338233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co 25">
            <a:extLst>
              <a:ext uri="{FF2B5EF4-FFF2-40B4-BE49-F238E27FC236}">
                <a16:creationId xmlns:a16="http://schemas.microsoft.com/office/drawing/2014/main" id="{34FAB78E-40FB-A92D-3431-FADE2F4E272D}"/>
              </a:ext>
            </a:extLst>
          </p:cNvPr>
          <p:cNvSpPr/>
          <p:nvPr/>
        </p:nvSpPr>
        <p:spPr>
          <a:xfrm rot="4506609">
            <a:off x="2247055" y="3415579"/>
            <a:ext cx="557939" cy="623948"/>
          </a:xfrm>
          <a:prstGeom prst="arc">
            <a:avLst>
              <a:gd name="adj1" fmla="val 18991068"/>
              <a:gd name="adj2" fmla="val 840885"/>
            </a:avLst>
          </a:prstGeom>
          <a:solidFill>
            <a:srgbClr val="FFC000"/>
          </a:solidFill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F1073953-5AA1-6DA0-9346-E08F15255985}"/>
                  </a:ext>
                </a:extLst>
              </p:cNvPr>
              <p:cNvSpPr txBox="1"/>
              <p:nvPr/>
            </p:nvSpPr>
            <p:spPr>
              <a:xfrm rot="20223410">
                <a:off x="2425240" y="3988852"/>
                <a:ext cx="6203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𝟔𝟎</m:t>
                      </m:r>
                      <m:r>
                        <a:rPr lang="pt-BR" sz="24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F1073953-5AA1-6DA0-9346-E08F15255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23410">
                <a:off x="2425240" y="3988852"/>
                <a:ext cx="620362" cy="369332"/>
              </a:xfrm>
              <a:prstGeom prst="rect">
                <a:avLst/>
              </a:prstGeom>
              <a:blipFill>
                <a:blip r:embed="rId11"/>
                <a:stretch>
                  <a:fillRect r="-10169" b="-309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Imagem 34">
            <a:extLst>
              <a:ext uri="{FF2B5EF4-FFF2-40B4-BE49-F238E27FC236}">
                <a16:creationId xmlns:a16="http://schemas.microsoft.com/office/drawing/2014/main" id="{5EE23B74-9F49-1759-308B-04F5EE2545E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52" b="88372" l="2929" r="94561">
                        <a14:foregroundMark x1="6276" y1="47287" x2="6276" y2="47287"/>
                        <a14:foregroundMark x1="2929" y1="47287" x2="2929" y2="47287"/>
                        <a14:foregroundMark x1="94561" y1="47287" x2="94561" y2="47287"/>
                      </a14:backgroundRemoval>
                    </a14:imgEffect>
                  </a14:imgLayer>
                </a14:imgProps>
              </a:ext>
            </a:extLst>
          </a:blip>
          <a:srcRect t="27996" b="40224"/>
          <a:stretch/>
        </p:blipFill>
        <p:spPr>
          <a:xfrm rot="8997225">
            <a:off x="2347212" y="4897078"/>
            <a:ext cx="1740879" cy="255091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F7BD8866-54D0-FF07-A897-8D049F57173A}"/>
              </a:ext>
            </a:extLst>
          </p:cNvPr>
          <p:cNvSpPr/>
          <p:nvPr/>
        </p:nvSpPr>
        <p:spPr>
          <a:xfrm>
            <a:off x="4894403" y="3302639"/>
            <a:ext cx="6230677" cy="857250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Dada a corda de um arco, podemos achar a corda de seu arco metade.</a:t>
            </a:r>
          </a:p>
        </p:txBody>
      </p:sp>
      <p:sp>
        <p:nvSpPr>
          <p:cNvPr id="37" name="Shape 397">
            <a:extLst>
              <a:ext uri="{FF2B5EF4-FFF2-40B4-BE49-F238E27FC236}">
                <a16:creationId xmlns:a16="http://schemas.microsoft.com/office/drawing/2014/main" id="{3D1FB684-385A-E033-A744-971DCBD479BE}"/>
              </a:ext>
            </a:extLst>
          </p:cNvPr>
          <p:cNvSpPr/>
          <p:nvPr/>
        </p:nvSpPr>
        <p:spPr>
          <a:xfrm>
            <a:off x="4723920" y="3334159"/>
            <a:ext cx="6623489" cy="857250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2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uiExpand="1" build="p" animBg="1"/>
      <p:bldP spid="20" grpId="0" uiExpand="1" animBg="1"/>
      <p:bldP spid="26" grpId="0" animBg="1"/>
      <p:bldP spid="33" grpId="0" animBg="1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4CB6ABC0-BA33-46A1-6880-7945D0DA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66909"/>
            <a:ext cx="4425089" cy="53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CORDA DE 72º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25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173908E-D090-894F-DE01-D62801F9F7C3}"/>
              </a:ext>
            </a:extLst>
          </p:cNvPr>
          <p:cNvSpPr/>
          <p:nvPr/>
        </p:nvSpPr>
        <p:spPr>
          <a:xfrm>
            <a:off x="909827" y="2098667"/>
            <a:ext cx="3189698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BB41F09-7595-DEC3-B83F-592592ED6395}"/>
              </a:ext>
            </a:extLst>
          </p:cNvPr>
          <p:cNvCxnSpPr/>
          <p:nvPr/>
        </p:nvCxnSpPr>
        <p:spPr>
          <a:xfrm>
            <a:off x="909827" y="3721457"/>
            <a:ext cx="32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77008D41-690B-61DA-4AA1-230C4BFDD0B1}"/>
              </a:ext>
            </a:extLst>
          </p:cNvPr>
          <p:cNvCxnSpPr/>
          <p:nvPr/>
        </p:nvCxnSpPr>
        <p:spPr>
          <a:xfrm>
            <a:off x="2533427" y="2098667"/>
            <a:ext cx="0" cy="32455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439CD336-FF30-D091-3AF2-68B38CAA7E6F}"/>
              </a:ext>
            </a:extLst>
          </p:cNvPr>
          <p:cNvSpPr/>
          <p:nvPr/>
        </p:nvSpPr>
        <p:spPr>
          <a:xfrm>
            <a:off x="1609811" y="3592081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/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𝐌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/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/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/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/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Compasso Escolar Ferro Azul Claro Molin 11312 na Papelaria Art Nova">
            <a:extLst>
              <a:ext uri="{FF2B5EF4-FFF2-40B4-BE49-F238E27FC236}">
                <a16:creationId xmlns:a16="http://schemas.microsoft.com/office/drawing/2014/main" id="{9238CE99-B05A-974A-28CA-D57B6ADB6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667" l="10000" r="90000">
                        <a14:foregroundMark x1="48556" y1="6111" x2="48556" y2="6111"/>
                        <a14:foregroundMark x1="60111" y1="91556" x2="60111" y2="91556"/>
                        <a14:foregroundMark x1="60111" y1="94667" x2="60111" y2="9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8" r="37646"/>
          <a:stretch/>
        </p:blipFill>
        <p:spPr bwMode="auto">
          <a:xfrm rot="17980354" flipV="1">
            <a:off x="3022548" y="1494268"/>
            <a:ext cx="3064588" cy="6397018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65989503-49ED-DB84-A047-65335852EF6F}"/>
              </a:ext>
            </a:extLst>
          </p:cNvPr>
          <p:cNvSpPr/>
          <p:nvPr/>
        </p:nvSpPr>
        <p:spPr>
          <a:xfrm>
            <a:off x="3439374" y="362517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E417E759-F135-F641-5F5A-93FAF42E96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6578" b="34100"/>
          <a:stretch/>
        </p:blipFill>
        <p:spPr>
          <a:xfrm>
            <a:off x="1609811" y="1929506"/>
            <a:ext cx="1967150" cy="2422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/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55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4" grpId="0"/>
      <p:bldP spid="15" grpId="0"/>
      <p:bldP spid="16" grpId="0"/>
      <p:bldP spid="21" grpId="0" animBg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4CB6ABC0-BA33-46A1-6880-7945D0DA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66909"/>
            <a:ext cx="4425089" cy="53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CORDA DE 72º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26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173908E-D090-894F-DE01-D62801F9F7C3}"/>
              </a:ext>
            </a:extLst>
          </p:cNvPr>
          <p:cNvSpPr/>
          <p:nvPr/>
        </p:nvSpPr>
        <p:spPr>
          <a:xfrm>
            <a:off x="909827" y="2098667"/>
            <a:ext cx="3189698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BB41F09-7595-DEC3-B83F-592592ED6395}"/>
              </a:ext>
            </a:extLst>
          </p:cNvPr>
          <p:cNvCxnSpPr/>
          <p:nvPr/>
        </p:nvCxnSpPr>
        <p:spPr>
          <a:xfrm>
            <a:off x="909827" y="3721457"/>
            <a:ext cx="32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77008D41-690B-61DA-4AA1-230C4BFDD0B1}"/>
              </a:ext>
            </a:extLst>
          </p:cNvPr>
          <p:cNvCxnSpPr/>
          <p:nvPr/>
        </p:nvCxnSpPr>
        <p:spPr>
          <a:xfrm>
            <a:off x="2533427" y="2098667"/>
            <a:ext cx="0" cy="32455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439CD336-FF30-D091-3AF2-68B38CAA7E6F}"/>
              </a:ext>
            </a:extLst>
          </p:cNvPr>
          <p:cNvSpPr/>
          <p:nvPr/>
        </p:nvSpPr>
        <p:spPr>
          <a:xfrm>
            <a:off x="1609811" y="3592081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/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𝐌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/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/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/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/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Elipse 20">
            <a:extLst>
              <a:ext uri="{FF2B5EF4-FFF2-40B4-BE49-F238E27FC236}">
                <a16:creationId xmlns:a16="http://schemas.microsoft.com/office/drawing/2014/main" id="{65989503-49ED-DB84-A047-65335852EF6F}"/>
              </a:ext>
            </a:extLst>
          </p:cNvPr>
          <p:cNvSpPr/>
          <p:nvPr/>
        </p:nvSpPr>
        <p:spPr>
          <a:xfrm>
            <a:off x="3439374" y="362517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/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Compasso Escolar Ferro Azul Claro Molin 11312 na Papelaria Art Nova">
            <a:extLst>
              <a:ext uri="{FF2B5EF4-FFF2-40B4-BE49-F238E27FC236}">
                <a16:creationId xmlns:a16="http://schemas.microsoft.com/office/drawing/2014/main" id="{9238CE99-B05A-974A-28CA-D57B6ADB6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00" b="94667" l="10000" r="90000">
                        <a14:foregroundMark x1="48556" y1="6111" x2="48556" y2="6111"/>
                        <a14:foregroundMark x1="60111" y1="91556" x2="60111" y2="91556"/>
                        <a14:foregroundMark x1="60111" y1="94667" x2="60111" y2="9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8" r="37646"/>
          <a:stretch/>
        </p:blipFill>
        <p:spPr bwMode="auto">
          <a:xfrm rot="13061332" flipH="1">
            <a:off x="-45498" y="2020806"/>
            <a:ext cx="3562616" cy="4772364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CD0D61F6-945D-41ED-7381-35F7DC0FB84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6469"/>
          <a:stretch/>
        </p:blipFill>
        <p:spPr>
          <a:xfrm rot="182721">
            <a:off x="709853" y="2410106"/>
            <a:ext cx="3420152" cy="183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03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4CB6ABC0-BA33-46A1-6880-7945D0DA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66909"/>
            <a:ext cx="4425089" cy="53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CORDA DE 72º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27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173908E-D090-894F-DE01-D62801F9F7C3}"/>
              </a:ext>
            </a:extLst>
          </p:cNvPr>
          <p:cNvSpPr/>
          <p:nvPr/>
        </p:nvSpPr>
        <p:spPr>
          <a:xfrm>
            <a:off x="909827" y="2098667"/>
            <a:ext cx="3189698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BB41F09-7595-DEC3-B83F-592592ED6395}"/>
              </a:ext>
            </a:extLst>
          </p:cNvPr>
          <p:cNvCxnSpPr/>
          <p:nvPr/>
        </p:nvCxnSpPr>
        <p:spPr>
          <a:xfrm>
            <a:off x="909827" y="3721457"/>
            <a:ext cx="32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77008D41-690B-61DA-4AA1-230C4BFDD0B1}"/>
              </a:ext>
            </a:extLst>
          </p:cNvPr>
          <p:cNvCxnSpPr/>
          <p:nvPr/>
        </p:nvCxnSpPr>
        <p:spPr>
          <a:xfrm>
            <a:off x="2533427" y="2098667"/>
            <a:ext cx="0" cy="32455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439CD336-FF30-D091-3AF2-68B38CAA7E6F}"/>
              </a:ext>
            </a:extLst>
          </p:cNvPr>
          <p:cNvSpPr/>
          <p:nvPr/>
        </p:nvSpPr>
        <p:spPr>
          <a:xfrm>
            <a:off x="1609811" y="3592081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/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𝐌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/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/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/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/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Elipse 20">
            <a:extLst>
              <a:ext uri="{FF2B5EF4-FFF2-40B4-BE49-F238E27FC236}">
                <a16:creationId xmlns:a16="http://schemas.microsoft.com/office/drawing/2014/main" id="{65989503-49ED-DB84-A047-65335852EF6F}"/>
              </a:ext>
            </a:extLst>
          </p:cNvPr>
          <p:cNvSpPr/>
          <p:nvPr/>
        </p:nvSpPr>
        <p:spPr>
          <a:xfrm>
            <a:off x="3439374" y="362517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/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agem 27">
            <a:extLst>
              <a:ext uri="{FF2B5EF4-FFF2-40B4-BE49-F238E27FC236}">
                <a16:creationId xmlns:a16="http://schemas.microsoft.com/office/drawing/2014/main" id="{D810D3D4-639B-93C2-6AFD-4599B912D0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6469"/>
          <a:stretch/>
        </p:blipFill>
        <p:spPr>
          <a:xfrm rot="182721">
            <a:off x="709853" y="2410106"/>
            <a:ext cx="3420152" cy="1830853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F9D28456-7B04-884B-5300-A35F65B4F390}"/>
              </a:ext>
            </a:extLst>
          </p:cNvPr>
          <p:cNvSpPr/>
          <p:nvPr/>
        </p:nvSpPr>
        <p:spPr>
          <a:xfrm>
            <a:off x="3853049" y="3071827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C9B6B89-1B03-C530-5936-0F3DB8DD7DB8}"/>
                  </a:ext>
                </a:extLst>
              </p:cNvPr>
              <p:cNvSpPr txBox="1"/>
              <p:nvPr/>
            </p:nvSpPr>
            <p:spPr>
              <a:xfrm>
                <a:off x="4148476" y="2890678"/>
                <a:ext cx="32541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C9B6B89-1B03-C530-5936-0F3DB8DD7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476" y="2890678"/>
                <a:ext cx="325410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lipse 5">
            <a:extLst>
              <a:ext uri="{FF2B5EF4-FFF2-40B4-BE49-F238E27FC236}">
                <a16:creationId xmlns:a16="http://schemas.microsoft.com/office/drawing/2014/main" id="{253E0263-AB0A-96E4-4939-BBF038446CAB}"/>
              </a:ext>
            </a:extLst>
          </p:cNvPr>
          <p:cNvSpPr/>
          <p:nvPr/>
        </p:nvSpPr>
        <p:spPr>
          <a:xfrm>
            <a:off x="827697" y="3094707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7965EA3-BD61-FDD4-BE59-EAB9ECC12221}"/>
                  </a:ext>
                </a:extLst>
              </p:cNvPr>
              <p:cNvSpPr txBox="1"/>
              <p:nvPr/>
            </p:nvSpPr>
            <p:spPr>
              <a:xfrm>
                <a:off x="455819" y="2904773"/>
                <a:ext cx="3254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𝐆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7965EA3-BD61-FDD4-BE59-EAB9ECC12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19" y="2904773"/>
                <a:ext cx="325410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443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4CB6ABC0-BA33-46A1-6880-7945D0DA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66909"/>
            <a:ext cx="4425089" cy="53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CORDA DE 72º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28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173908E-D090-894F-DE01-D62801F9F7C3}"/>
              </a:ext>
            </a:extLst>
          </p:cNvPr>
          <p:cNvSpPr/>
          <p:nvPr/>
        </p:nvSpPr>
        <p:spPr>
          <a:xfrm>
            <a:off x="909827" y="2098667"/>
            <a:ext cx="3189698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BB41F09-7595-DEC3-B83F-592592ED6395}"/>
              </a:ext>
            </a:extLst>
          </p:cNvPr>
          <p:cNvCxnSpPr/>
          <p:nvPr/>
        </p:nvCxnSpPr>
        <p:spPr>
          <a:xfrm>
            <a:off x="909827" y="3721457"/>
            <a:ext cx="32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77008D41-690B-61DA-4AA1-230C4BFDD0B1}"/>
              </a:ext>
            </a:extLst>
          </p:cNvPr>
          <p:cNvCxnSpPr/>
          <p:nvPr/>
        </p:nvCxnSpPr>
        <p:spPr>
          <a:xfrm>
            <a:off x="2533427" y="2098667"/>
            <a:ext cx="0" cy="32455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439CD336-FF30-D091-3AF2-68B38CAA7E6F}"/>
              </a:ext>
            </a:extLst>
          </p:cNvPr>
          <p:cNvSpPr/>
          <p:nvPr/>
        </p:nvSpPr>
        <p:spPr>
          <a:xfrm>
            <a:off x="1609811" y="3592081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/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𝐌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/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/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/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/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Elipse 20">
            <a:extLst>
              <a:ext uri="{FF2B5EF4-FFF2-40B4-BE49-F238E27FC236}">
                <a16:creationId xmlns:a16="http://schemas.microsoft.com/office/drawing/2014/main" id="{65989503-49ED-DB84-A047-65335852EF6F}"/>
              </a:ext>
            </a:extLst>
          </p:cNvPr>
          <p:cNvSpPr/>
          <p:nvPr/>
        </p:nvSpPr>
        <p:spPr>
          <a:xfrm>
            <a:off x="3439374" y="362517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/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lipse 3">
            <a:extLst>
              <a:ext uri="{FF2B5EF4-FFF2-40B4-BE49-F238E27FC236}">
                <a16:creationId xmlns:a16="http://schemas.microsoft.com/office/drawing/2014/main" id="{F9D28456-7B04-884B-5300-A35F65B4F390}"/>
              </a:ext>
            </a:extLst>
          </p:cNvPr>
          <p:cNvSpPr/>
          <p:nvPr/>
        </p:nvSpPr>
        <p:spPr>
          <a:xfrm>
            <a:off x="3853049" y="3071827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C9B6B89-1B03-C530-5936-0F3DB8DD7DB8}"/>
                  </a:ext>
                </a:extLst>
              </p:cNvPr>
              <p:cNvSpPr txBox="1"/>
              <p:nvPr/>
            </p:nvSpPr>
            <p:spPr>
              <a:xfrm>
                <a:off x="4148476" y="2890678"/>
                <a:ext cx="32541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C9B6B89-1B03-C530-5936-0F3DB8DD7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476" y="2890678"/>
                <a:ext cx="325410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lipse 5">
            <a:extLst>
              <a:ext uri="{FF2B5EF4-FFF2-40B4-BE49-F238E27FC236}">
                <a16:creationId xmlns:a16="http://schemas.microsoft.com/office/drawing/2014/main" id="{253E0263-AB0A-96E4-4939-BBF038446CAB}"/>
              </a:ext>
            </a:extLst>
          </p:cNvPr>
          <p:cNvSpPr/>
          <p:nvPr/>
        </p:nvSpPr>
        <p:spPr>
          <a:xfrm>
            <a:off x="827697" y="3094707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7965EA3-BD61-FDD4-BE59-EAB9ECC12221}"/>
                  </a:ext>
                </a:extLst>
              </p:cNvPr>
              <p:cNvSpPr txBox="1"/>
              <p:nvPr/>
            </p:nvSpPr>
            <p:spPr>
              <a:xfrm>
                <a:off x="455819" y="2904773"/>
                <a:ext cx="3254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𝐆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7965EA3-BD61-FDD4-BE59-EAB9ECC12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19" y="2904773"/>
                <a:ext cx="325410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F5954E08-E4A1-69CC-22C1-DB2DE5508860}"/>
              </a:ext>
            </a:extLst>
          </p:cNvPr>
          <p:cNvCxnSpPr>
            <a:cxnSpLocks/>
            <a:endCxn id="6" idx="7"/>
          </p:cNvCxnSpPr>
          <p:nvPr/>
        </p:nvCxnSpPr>
        <p:spPr>
          <a:xfrm flipH="1">
            <a:off x="1042792" y="2068763"/>
            <a:ext cx="1493037" cy="106284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1321B03A-5CEF-FE3A-7D55-98B7CE0E8030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514991" y="2088145"/>
            <a:ext cx="1374963" cy="102058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Compasso Escolar Ferro Azul Claro Molin 11312 na Papelaria Art Nova">
            <a:extLst>
              <a:ext uri="{FF2B5EF4-FFF2-40B4-BE49-F238E27FC236}">
                <a16:creationId xmlns:a16="http://schemas.microsoft.com/office/drawing/2014/main" id="{CC727AA4-62B9-63E0-B6BE-2A068D675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00" b="94667" l="10000" r="90000">
                        <a14:foregroundMark x1="48556" y1="6111" x2="48556" y2="6111"/>
                        <a14:foregroundMark x1="60111" y1="91556" x2="60111" y2="91556"/>
                        <a14:foregroundMark x1="60111" y1="94667" x2="60111" y2="9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8" r="37646"/>
          <a:stretch/>
        </p:blipFill>
        <p:spPr bwMode="auto">
          <a:xfrm rot="10621844">
            <a:off x="-560591" y="2386944"/>
            <a:ext cx="4992647" cy="3421159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783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4CB6ABC0-BA33-46A1-6880-7945D0DA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66909"/>
            <a:ext cx="4425089" cy="53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CORDA DE 72º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29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173908E-D090-894F-DE01-D62801F9F7C3}"/>
              </a:ext>
            </a:extLst>
          </p:cNvPr>
          <p:cNvSpPr/>
          <p:nvPr/>
        </p:nvSpPr>
        <p:spPr>
          <a:xfrm>
            <a:off x="909827" y="2098667"/>
            <a:ext cx="3189698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BB41F09-7595-DEC3-B83F-592592ED6395}"/>
              </a:ext>
            </a:extLst>
          </p:cNvPr>
          <p:cNvCxnSpPr/>
          <p:nvPr/>
        </p:nvCxnSpPr>
        <p:spPr>
          <a:xfrm>
            <a:off x="909827" y="3721457"/>
            <a:ext cx="32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77008D41-690B-61DA-4AA1-230C4BFDD0B1}"/>
              </a:ext>
            </a:extLst>
          </p:cNvPr>
          <p:cNvCxnSpPr/>
          <p:nvPr/>
        </p:nvCxnSpPr>
        <p:spPr>
          <a:xfrm>
            <a:off x="2533427" y="2098667"/>
            <a:ext cx="0" cy="32455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439CD336-FF30-D091-3AF2-68B38CAA7E6F}"/>
              </a:ext>
            </a:extLst>
          </p:cNvPr>
          <p:cNvSpPr/>
          <p:nvPr/>
        </p:nvSpPr>
        <p:spPr>
          <a:xfrm>
            <a:off x="1609811" y="3592081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/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𝐌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/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/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/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/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Elipse 20">
            <a:extLst>
              <a:ext uri="{FF2B5EF4-FFF2-40B4-BE49-F238E27FC236}">
                <a16:creationId xmlns:a16="http://schemas.microsoft.com/office/drawing/2014/main" id="{65989503-49ED-DB84-A047-65335852EF6F}"/>
              </a:ext>
            </a:extLst>
          </p:cNvPr>
          <p:cNvSpPr/>
          <p:nvPr/>
        </p:nvSpPr>
        <p:spPr>
          <a:xfrm>
            <a:off x="3439374" y="362517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/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lipse 3">
            <a:extLst>
              <a:ext uri="{FF2B5EF4-FFF2-40B4-BE49-F238E27FC236}">
                <a16:creationId xmlns:a16="http://schemas.microsoft.com/office/drawing/2014/main" id="{F9D28456-7B04-884B-5300-A35F65B4F390}"/>
              </a:ext>
            </a:extLst>
          </p:cNvPr>
          <p:cNvSpPr/>
          <p:nvPr/>
        </p:nvSpPr>
        <p:spPr>
          <a:xfrm>
            <a:off x="3853049" y="3071827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C9B6B89-1B03-C530-5936-0F3DB8DD7DB8}"/>
                  </a:ext>
                </a:extLst>
              </p:cNvPr>
              <p:cNvSpPr txBox="1"/>
              <p:nvPr/>
            </p:nvSpPr>
            <p:spPr>
              <a:xfrm>
                <a:off x="4148476" y="2890678"/>
                <a:ext cx="32541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C9B6B89-1B03-C530-5936-0F3DB8DD7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476" y="2890678"/>
                <a:ext cx="325410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lipse 5">
            <a:extLst>
              <a:ext uri="{FF2B5EF4-FFF2-40B4-BE49-F238E27FC236}">
                <a16:creationId xmlns:a16="http://schemas.microsoft.com/office/drawing/2014/main" id="{253E0263-AB0A-96E4-4939-BBF038446CAB}"/>
              </a:ext>
            </a:extLst>
          </p:cNvPr>
          <p:cNvSpPr/>
          <p:nvPr/>
        </p:nvSpPr>
        <p:spPr>
          <a:xfrm>
            <a:off x="827697" y="3094707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7965EA3-BD61-FDD4-BE59-EAB9ECC12221}"/>
                  </a:ext>
                </a:extLst>
              </p:cNvPr>
              <p:cNvSpPr txBox="1"/>
              <p:nvPr/>
            </p:nvSpPr>
            <p:spPr>
              <a:xfrm>
                <a:off x="455819" y="2904773"/>
                <a:ext cx="3254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𝐆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7965EA3-BD61-FDD4-BE59-EAB9ECC12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19" y="2904773"/>
                <a:ext cx="325410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F5954E08-E4A1-69CC-22C1-DB2DE5508860}"/>
              </a:ext>
            </a:extLst>
          </p:cNvPr>
          <p:cNvCxnSpPr>
            <a:cxnSpLocks/>
            <a:endCxn id="6" idx="7"/>
          </p:cNvCxnSpPr>
          <p:nvPr/>
        </p:nvCxnSpPr>
        <p:spPr>
          <a:xfrm flipH="1">
            <a:off x="1042792" y="2068763"/>
            <a:ext cx="1493037" cy="106284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1321B03A-5CEF-FE3A-7D55-98B7CE0E8030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514991" y="2088145"/>
            <a:ext cx="1374963" cy="102058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Compasso Escolar Ferro Azul Claro Molin 11312 na Papelaria Art Nova">
            <a:extLst>
              <a:ext uri="{FF2B5EF4-FFF2-40B4-BE49-F238E27FC236}">
                <a16:creationId xmlns:a16="http://schemas.microsoft.com/office/drawing/2014/main" id="{CC727AA4-62B9-63E0-B6BE-2A068D675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00" b="94667" l="10000" r="90000">
                        <a14:foregroundMark x1="48556" y1="6111" x2="48556" y2="6111"/>
                        <a14:foregroundMark x1="60111" y1="91556" x2="60111" y2="91556"/>
                        <a14:foregroundMark x1="60111" y1="94667" x2="60111" y2="9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8" r="37646"/>
          <a:stretch/>
        </p:blipFill>
        <p:spPr bwMode="auto">
          <a:xfrm rot="6677789">
            <a:off x="434539" y="2690712"/>
            <a:ext cx="3939916" cy="3421159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3B438BE-6E42-9F84-5243-B98ADB04354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5955" t="46469" r="25060"/>
          <a:stretch/>
        </p:blipFill>
        <p:spPr>
          <a:xfrm rot="182721">
            <a:off x="453387" y="2874002"/>
            <a:ext cx="1675373" cy="1830853"/>
          </a:xfrm>
          <a:prstGeom prst="rect">
            <a:avLst/>
          </a:prstGeom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77C47D79-B4AE-49B2-0DF5-099542802E17}"/>
              </a:ext>
            </a:extLst>
          </p:cNvPr>
          <p:cNvSpPr/>
          <p:nvPr/>
        </p:nvSpPr>
        <p:spPr>
          <a:xfrm>
            <a:off x="1042792" y="452602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8372490A-F291-F13D-1D66-79FF55DCA650}"/>
                  </a:ext>
                </a:extLst>
              </p:cNvPr>
              <p:cNvSpPr txBox="1"/>
              <p:nvPr/>
            </p:nvSpPr>
            <p:spPr>
              <a:xfrm>
                <a:off x="815616" y="4723275"/>
                <a:ext cx="39594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𝐇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8372490A-F291-F13D-1D66-79FF55DCA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16" y="4723275"/>
                <a:ext cx="395941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8595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E0838689-B078-9661-7096-DCDB0DAF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606" y="1218069"/>
            <a:ext cx="3038357" cy="365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54B0D4C-D82F-7617-F293-2D1051406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6" b="99313" l="5556" r="95000">
                        <a14:foregroundMark x1="36111" y1="17526" x2="36111" y2="17526"/>
                        <a14:foregroundMark x1="32222" y1="10309" x2="50000" y2="60825"/>
                        <a14:foregroundMark x1="50000" y1="60825" x2="54444" y2="66323"/>
                        <a14:foregroundMark x1="55556" y1="7904" x2="66667" y2="68041"/>
                        <a14:foregroundMark x1="69444" y1="13058" x2="79006" y2="43223"/>
                        <a14:foregroundMark x1="33849" y1="72836" x2="42222" y2="64605"/>
                        <a14:foregroundMark x1="11111" y1="95189" x2="26338" y2="80220"/>
                        <a14:foregroundMark x1="11111" y1="95189" x2="35556" y2="95189"/>
                        <a14:foregroundMark x1="35556" y1="95189" x2="85556" y2="94158"/>
                        <a14:foregroundMark x1="94444" y1="66667" x2="95000" y2="96907"/>
                        <a14:foregroundMark x1="15869" y1="45598" x2="22778" y2="58419"/>
                        <a14:foregroundMark x1="22778" y1="58419" x2="33333" y2="50859"/>
                        <a14:foregroundMark x1="33333" y1="50859" x2="35000" y2="47766"/>
                        <a14:foregroundMark x1="27331" y1="62995" x2="31824" y2="62399"/>
                        <a14:foregroundMark x1="15000" y1="39519" x2="23333" y2="43643"/>
                        <a14:foregroundMark x1="6111" y1="37801" x2="12778" y2="37801"/>
                        <a14:foregroundMark x1="11111" y1="40550" x2="13076" y2="43589"/>
                        <a14:foregroundMark x1="21535" y1="13643" x2="35000" y2="4124"/>
                        <a14:foregroundMark x1="35000" y1="4124" x2="57222" y2="3780"/>
                        <a14:foregroundMark x1="57222" y1="3780" x2="57222" y2="3780"/>
                        <a14:foregroundMark x1="6111" y1="98282" x2="24444" y2="99313"/>
                        <a14:foregroundMark x1="24444" y1="99313" x2="93889" y2="98625"/>
                        <a14:backgroundMark x1="85556" y1="45017" x2="85556" y2="45017"/>
                        <a14:backgroundMark x1="93333" y1="46392" x2="93333" y2="46392"/>
                        <a14:backgroundMark x1="94444" y1="47766" x2="98889" y2="31959"/>
                        <a14:backgroundMark x1="85556" y1="46735" x2="96111" y2="52921"/>
                        <a14:backgroundMark x1="84444" y1="46392" x2="96111" y2="53265"/>
                        <a14:backgroundMark x1="96111" y1="53265" x2="97778" y2="53608"/>
                        <a14:backgroundMark x1="88889" y1="47766" x2="98333" y2="25773"/>
                        <a14:backgroundMark x1="98333" y1="25773" x2="95556" y2="9622"/>
                        <a14:backgroundMark x1="95556" y1="9622" x2="81667" y2="3436"/>
                        <a14:backgroundMark x1="16111" y1="71821" x2="1667" y2="54983"/>
                        <a14:backgroundMark x1="1667" y1="54983" x2="7222" y2="5155"/>
                        <a14:backgroundMark x1="5000" y1="3780" x2="16111" y2="3436"/>
                        <a14:backgroundMark x1="16667" y1="3093" x2="5000" y2="27835"/>
                        <a14:backgroundMark x1="5000" y1="27835" x2="2222" y2="1718"/>
                        <a14:backgroundMark x1="5000" y1="2405" x2="25000" y2="2062"/>
                        <a14:backgroundMark x1="25000" y1="2062" x2="25000" y2="2062"/>
                        <a14:backgroundMark x1="77222" y1="2062" x2="95000" y2="10997"/>
                        <a14:backgroundMark x1="95000" y1="10997" x2="96667" y2="18900"/>
                        <a14:backgroundMark x1="96111" y1="4467" x2="91667" y2="49141"/>
                        <a14:backgroundMark x1="91667" y1="49141" x2="93889" y2="50859"/>
                        <a14:backgroundMark x1="3333" y1="81100" x2="6111" y2="70103"/>
                        <a14:backgroundMark x1="27222" y1="70103" x2="556" y2="91065"/>
                        <a14:backgroundMark x1="1111" y1="91065" x2="2222" y2="72852"/>
                        <a14:backgroundMark x1="2222" y1="72852" x2="17778" y2="68385"/>
                        <a14:backgroundMark x1="17778" y1="68385" x2="25556" y2="69416"/>
                        <a14:backgroundMark x1="8333" y1="69759" x2="1111" y2="59107"/>
                        <a14:backgroundMark x1="1111" y1="59107" x2="2222" y2="55326"/>
                        <a14:backgroundMark x1="2222" y1="74914" x2="3333" y2="57732"/>
                        <a14:backgroundMark x1="2222" y1="70790" x2="2778" y2="55326"/>
                        <a14:backgroundMark x1="556" y1="80069" x2="0" y2="7904"/>
                        <a14:backgroundMark x1="5556" y1="4124" x2="8889" y2="20275"/>
                        <a14:backgroundMark x1="8889" y1="20275" x2="3889" y2="35395"/>
                        <a14:backgroundMark x1="3889" y1="35395" x2="3333" y2="3436"/>
                        <a14:backgroundMark x1="3333" y1="3436" x2="5000" y2="3093"/>
                        <a14:backgroundMark x1="6667" y1="43299" x2="5000" y2="57388"/>
                        <a14:backgroundMark x1="5000" y1="48797" x2="8889" y2="59794"/>
                        <a14:backgroundMark x1="8889" y1="59794" x2="23889" y2="69072"/>
                        <a14:backgroundMark x1="23889" y1="69072" x2="30556" y2="66667"/>
                        <a14:backgroundMark x1="83889" y1="48454" x2="98889" y2="39863"/>
                        <a14:backgroundMark x1="98889" y1="39863" x2="85000" y2="44330"/>
                        <a14:backgroundMark x1="85000" y1="44330" x2="82778" y2="48797"/>
                        <a14:backgroundMark x1="86111" y1="41581" x2="98889" y2="34021"/>
                        <a14:backgroundMark x1="98889" y1="34021" x2="98333" y2="45704"/>
                        <a14:backgroundMark x1="98333" y1="45704" x2="86111" y2="41924"/>
                        <a14:backgroundMark x1="86667" y1="7904" x2="85556" y2="8247"/>
                        <a14:backgroundMark x1="81667" y1="1718" x2="99444" y2="17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67" y="1257300"/>
            <a:ext cx="2630462" cy="3749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6332AF4-9D7A-EBA5-B23D-03F038DE3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98" b="98780" l="2500" r="90000">
                        <a14:foregroundMark x1="23750" y1="93902" x2="23750" y2="93902"/>
                        <a14:foregroundMark x1="8750" y1="98171" x2="8750" y2="98171"/>
                        <a14:foregroundMark x1="64375" y1="91463" x2="64375" y2="91463"/>
                        <a14:foregroundMark x1="67500" y1="85366" x2="67500" y2="85366"/>
                        <a14:foregroundMark x1="74375" y1="96861" x2="74375" y2="99390"/>
                        <a14:foregroundMark x1="74375" y1="84796" x2="74375" y2="85366"/>
                        <a14:foregroundMark x1="74375" y1="70122" x2="74375" y2="79858"/>
                        <a14:foregroundMark x1="83125" y1="54878" x2="83125" y2="54878"/>
                        <a14:foregroundMark x1="78750" y1="64024" x2="87500" y2="43902"/>
                        <a14:foregroundMark x1="87500" y1="43902" x2="86875" y2="28659"/>
                        <a14:foregroundMark x1="86875" y1="28659" x2="68750" y2="12805"/>
                        <a14:foregroundMark x1="68750" y1="12805" x2="49375" y2="6098"/>
                        <a14:foregroundMark x1="49375" y1="6098" x2="46250" y2="7927"/>
                        <a14:foregroundMark x1="27428" y1="51160" x2="29375" y2="54268"/>
                        <a14:foregroundMark x1="22500" y1="43293" x2="25643" y2="48310"/>
                        <a14:foregroundMark x1="26139" y1="51638" x2="28125" y2="54268"/>
                        <a14:foregroundMark x1="22030" y1="46198" x2="24067" y2="48895"/>
                        <a14:foregroundMark x1="28125" y1="54268" x2="28750" y2="58537"/>
                        <a14:foregroundMark x1="2500" y1="98780" x2="2500" y2="98780"/>
                        <a14:foregroundMark x1="3125" y1="96951" x2="5625" y2="93293"/>
                        <a14:foregroundMark x1="21875" y1="34756" x2="21875" y2="34756"/>
                        <a14:foregroundMark x1="20000" y1="43293" x2="20000" y2="43293"/>
                        <a14:foregroundMark x1="20000" y1="43902" x2="20000" y2="43902"/>
                        <a14:foregroundMark x1="20000" y1="44512" x2="20000" y2="44512"/>
                        <a14:foregroundMark x1="20000" y1="42683" x2="20000" y2="42683"/>
                        <a14:backgroundMark x1="1250" y1="98171" x2="1250" y2="98171"/>
                        <a14:backgroundMark x1="73750" y1="89634" x2="73750" y2="89634"/>
                        <a14:backgroundMark x1="73125" y1="88415" x2="75000" y2="78049"/>
                        <a14:backgroundMark x1="74375" y1="85366" x2="76250" y2="92073"/>
                        <a14:backgroundMark x1="75625" y1="84146" x2="75625" y2="82317"/>
                        <a14:backgroundMark x1="72500" y1="92073" x2="77500" y2="92073"/>
                        <a14:backgroundMark x1="74375" y1="79878" x2="75625" y2="72561"/>
                        <a14:backgroundMark x1="88750" y1="30488" x2="87500" y2="28049"/>
                        <a14:backgroundMark x1="19167" y1="43293" x2="19375" y2="43902"/>
                        <a14:backgroundMark x1="18959" y1="42683" x2="19167" y2="43293"/>
                        <a14:backgroundMark x1="18750" y1="42073" x2="18959" y2="42683"/>
                        <a14:backgroundMark x1="24375" y1="48780" x2="25625" y2="51829"/>
                        <a14:backgroundMark x1="23750" y1="50000" x2="20000" y2="46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68" y="1143911"/>
            <a:ext cx="3564159" cy="365326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De quem estamos falando?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2" name="Seta: para a Direita Listrada 1">
            <a:extLst>
              <a:ext uri="{FF2B5EF4-FFF2-40B4-BE49-F238E27FC236}">
                <a16:creationId xmlns:a16="http://schemas.microsoft.com/office/drawing/2014/main" id="{0DA84428-7201-73C7-C2FB-7B0ED61AC08F}"/>
              </a:ext>
            </a:extLst>
          </p:cNvPr>
          <p:cNvSpPr/>
          <p:nvPr/>
        </p:nvSpPr>
        <p:spPr>
          <a:xfrm>
            <a:off x="142875" y="4514850"/>
            <a:ext cx="11906250" cy="857250"/>
          </a:xfrm>
          <a:custGeom>
            <a:avLst/>
            <a:gdLst>
              <a:gd name="connsiteX0" fmla="*/ 0 w 11906250"/>
              <a:gd name="connsiteY0" fmla="*/ 160734 h 857250"/>
              <a:gd name="connsiteX1" fmla="*/ 26789 w 11906250"/>
              <a:gd name="connsiteY1" fmla="*/ 160734 h 857250"/>
              <a:gd name="connsiteX2" fmla="*/ 26789 w 11906250"/>
              <a:gd name="connsiteY2" fmla="*/ 696516 h 857250"/>
              <a:gd name="connsiteX3" fmla="*/ 0 w 11906250"/>
              <a:gd name="connsiteY3" fmla="*/ 696516 h 857250"/>
              <a:gd name="connsiteX4" fmla="*/ 0 w 11906250"/>
              <a:gd name="connsiteY4" fmla="*/ 160734 h 857250"/>
              <a:gd name="connsiteX5" fmla="*/ 53578 w 11906250"/>
              <a:gd name="connsiteY5" fmla="*/ 160734 h 857250"/>
              <a:gd name="connsiteX6" fmla="*/ 107156 w 11906250"/>
              <a:gd name="connsiteY6" fmla="*/ 160734 h 857250"/>
              <a:gd name="connsiteX7" fmla="*/ 107156 w 11906250"/>
              <a:gd name="connsiteY7" fmla="*/ 696516 h 857250"/>
              <a:gd name="connsiteX8" fmla="*/ 53578 w 11906250"/>
              <a:gd name="connsiteY8" fmla="*/ 696516 h 857250"/>
              <a:gd name="connsiteX9" fmla="*/ 53578 w 11906250"/>
              <a:gd name="connsiteY9" fmla="*/ 160734 h 857250"/>
              <a:gd name="connsiteX10" fmla="*/ 133945 w 11906250"/>
              <a:gd name="connsiteY10" fmla="*/ 160734 h 857250"/>
              <a:gd name="connsiteX11" fmla="*/ 819586 w 11906250"/>
              <a:gd name="connsiteY11" fmla="*/ 160734 h 857250"/>
              <a:gd name="connsiteX12" fmla="*/ 1505226 w 11906250"/>
              <a:gd name="connsiteY12" fmla="*/ 160734 h 857250"/>
              <a:gd name="connsiteX13" fmla="*/ 2300339 w 11906250"/>
              <a:gd name="connsiteY13" fmla="*/ 160734 h 857250"/>
              <a:gd name="connsiteX14" fmla="*/ 2657563 w 11906250"/>
              <a:gd name="connsiteY14" fmla="*/ 160734 h 857250"/>
              <a:gd name="connsiteX15" fmla="*/ 3124260 w 11906250"/>
              <a:gd name="connsiteY15" fmla="*/ 160734 h 857250"/>
              <a:gd name="connsiteX16" fmla="*/ 3919372 w 11906250"/>
              <a:gd name="connsiteY16" fmla="*/ 160734 h 857250"/>
              <a:gd name="connsiteX17" fmla="*/ 4605013 w 11906250"/>
              <a:gd name="connsiteY17" fmla="*/ 160734 h 857250"/>
              <a:gd name="connsiteX18" fmla="*/ 5290653 w 11906250"/>
              <a:gd name="connsiteY18" fmla="*/ 160734 h 857250"/>
              <a:gd name="connsiteX19" fmla="*/ 5976294 w 11906250"/>
              <a:gd name="connsiteY19" fmla="*/ 160734 h 857250"/>
              <a:gd name="connsiteX20" fmla="*/ 6224046 w 11906250"/>
              <a:gd name="connsiteY20" fmla="*/ 160734 h 857250"/>
              <a:gd name="connsiteX21" fmla="*/ 6471799 w 11906250"/>
              <a:gd name="connsiteY21" fmla="*/ 160734 h 857250"/>
              <a:gd name="connsiteX22" fmla="*/ 7047967 w 11906250"/>
              <a:gd name="connsiteY22" fmla="*/ 160734 h 857250"/>
              <a:gd name="connsiteX23" fmla="*/ 7295720 w 11906250"/>
              <a:gd name="connsiteY23" fmla="*/ 160734 h 857250"/>
              <a:gd name="connsiteX24" fmla="*/ 7762416 w 11906250"/>
              <a:gd name="connsiteY24" fmla="*/ 160734 h 857250"/>
              <a:gd name="connsiteX25" fmla="*/ 8119641 w 11906250"/>
              <a:gd name="connsiteY25" fmla="*/ 160734 h 857250"/>
              <a:gd name="connsiteX26" fmla="*/ 8367393 w 11906250"/>
              <a:gd name="connsiteY26" fmla="*/ 160734 h 857250"/>
              <a:gd name="connsiteX27" fmla="*/ 8724618 w 11906250"/>
              <a:gd name="connsiteY27" fmla="*/ 160734 h 857250"/>
              <a:gd name="connsiteX28" fmla="*/ 9519730 w 11906250"/>
              <a:gd name="connsiteY28" fmla="*/ 160734 h 857250"/>
              <a:gd name="connsiteX29" fmla="*/ 10095899 w 11906250"/>
              <a:gd name="connsiteY29" fmla="*/ 160734 h 857250"/>
              <a:gd name="connsiteX30" fmla="*/ 11081147 w 11906250"/>
              <a:gd name="connsiteY30" fmla="*/ 160734 h 857250"/>
              <a:gd name="connsiteX31" fmla="*/ 11081147 w 11906250"/>
              <a:gd name="connsiteY31" fmla="*/ 0 h 857250"/>
              <a:gd name="connsiteX32" fmla="*/ 11493699 w 11906250"/>
              <a:gd name="connsiteY32" fmla="*/ 214313 h 857250"/>
              <a:gd name="connsiteX33" fmla="*/ 11906250 w 11906250"/>
              <a:gd name="connsiteY33" fmla="*/ 428625 h 857250"/>
              <a:gd name="connsiteX34" fmla="*/ 11510201 w 11906250"/>
              <a:gd name="connsiteY34" fmla="*/ 634365 h 857250"/>
              <a:gd name="connsiteX35" fmla="*/ 11081147 w 11906250"/>
              <a:gd name="connsiteY35" fmla="*/ 857250 h 857250"/>
              <a:gd name="connsiteX36" fmla="*/ 11081147 w 11906250"/>
              <a:gd name="connsiteY36" fmla="*/ 696516 h 857250"/>
              <a:gd name="connsiteX37" fmla="*/ 10286034 w 11906250"/>
              <a:gd name="connsiteY37" fmla="*/ 696516 h 857250"/>
              <a:gd name="connsiteX38" fmla="*/ 9928810 w 11906250"/>
              <a:gd name="connsiteY38" fmla="*/ 696516 h 857250"/>
              <a:gd name="connsiteX39" fmla="*/ 9571585 w 11906250"/>
              <a:gd name="connsiteY39" fmla="*/ 696516 h 857250"/>
              <a:gd name="connsiteX40" fmla="*/ 8885945 w 11906250"/>
              <a:gd name="connsiteY40" fmla="*/ 696516 h 857250"/>
              <a:gd name="connsiteX41" fmla="*/ 8419248 w 11906250"/>
              <a:gd name="connsiteY41" fmla="*/ 696516 h 857250"/>
              <a:gd name="connsiteX42" fmla="*/ 7624136 w 11906250"/>
              <a:gd name="connsiteY42" fmla="*/ 696516 h 857250"/>
              <a:gd name="connsiteX43" fmla="*/ 6829023 w 11906250"/>
              <a:gd name="connsiteY43" fmla="*/ 696516 h 857250"/>
              <a:gd name="connsiteX44" fmla="*/ 6471799 w 11906250"/>
              <a:gd name="connsiteY44" fmla="*/ 696516 h 857250"/>
              <a:gd name="connsiteX45" fmla="*/ 5895630 w 11906250"/>
              <a:gd name="connsiteY45" fmla="*/ 696516 h 857250"/>
              <a:gd name="connsiteX46" fmla="*/ 5319462 w 11906250"/>
              <a:gd name="connsiteY46" fmla="*/ 696516 h 857250"/>
              <a:gd name="connsiteX47" fmla="*/ 4633821 w 11906250"/>
              <a:gd name="connsiteY47" fmla="*/ 696516 h 857250"/>
              <a:gd name="connsiteX48" fmla="*/ 4167125 w 11906250"/>
              <a:gd name="connsiteY48" fmla="*/ 696516 h 857250"/>
              <a:gd name="connsiteX49" fmla="*/ 3372012 w 11906250"/>
              <a:gd name="connsiteY49" fmla="*/ 696516 h 857250"/>
              <a:gd name="connsiteX50" fmla="*/ 2576900 w 11906250"/>
              <a:gd name="connsiteY50" fmla="*/ 696516 h 857250"/>
              <a:gd name="connsiteX51" fmla="*/ 1781787 w 11906250"/>
              <a:gd name="connsiteY51" fmla="*/ 696516 h 857250"/>
              <a:gd name="connsiteX52" fmla="*/ 986674 w 11906250"/>
              <a:gd name="connsiteY52" fmla="*/ 696516 h 857250"/>
              <a:gd name="connsiteX53" fmla="*/ 133945 w 11906250"/>
              <a:gd name="connsiteY53" fmla="*/ 696516 h 857250"/>
              <a:gd name="connsiteX54" fmla="*/ 133945 w 11906250"/>
              <a:gd name="connsiteY54" fmla="*/ 160734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906250" h="857250" fill="none" extrusionOk="0">
                <a:moveTo>
                  <a:pt x="0" y="160734"/>
                </a:moveTo>
                <a:cubicBezTo>
                  <a:pt x="6833" y="157608"/>
                  <a:pt x="19476" y="163869"/>
                  <a:pt x="26789" y="160734"/>
                </a:cubicBezTo>
                <a:cubicBezTo>
                  <a:pt x="81216" y="309670"/>
                  <a:pt x="17937" y="489730"/>
                  <a:pt x="26789" y="696516"/>
                </a:cubicBezTo>
                <a:cubicBezTo>
                  <a:pt x="15635" y="697056"/>
                  <a:pt x="7954" y="694538"/>
                  <a:pt x="0" y="696516"/>
                </a:cubicBezTo>
                <a:cubicBezTo>
                  <a:pt x="-43294" y="515428"/>
                  <a:pt x="62186" y="370252"/>
                  <a:pt x="0" y="160734"/>
                </a:cubicBezTo>
                <a:close/>
                <a:moveTo>
                  <a:pt x="53578" y="160734"/>
                </a:moveTo>
                <a:cubicBezTo>
                  <a:pt x="77417" y="158088"/>
                  <a:pt x="87166" y="161962"/>
                  <a:pt x="107156" y="160734"/>
                </a:cubicBezTo>
                <a:cubicBezTo>
                  <a:pt x="126033" y="355774"/>
                  <a:pt x="77082" y="580709"/>
                  <a:pt x="107156" y="696516"/>
                </a:cubicBezTo>
                <a:cubicBezTo>
                  <a:pt x="88838" y="700040"/>
                  <a:pt x="77595" y="694037"/>
                  <a:pt x="53578" y="696516"/>
                </a:cubicBezTo>
                <a:cubicBezTo>
                  <a:pt x="43296" y="548026"/>
                  <a:pt x="75101" y="382670"/>
                  <a:pt x="53578" y="160734"/>
                </a:cubicBezTo>
                <a:close/>
                <a:moveTo>
                  <a:pt x="133945" y="160734"/>
                </a:moveTo>
                <a:cubicBezTo>
                  <a:pt x="425219" y="151002"/>
                  <a:pt x="573799" y="178204"/>
                  <a:pt x="819586" y="160734"/>
                </a:cubicBezTo>
                <a:cubicBezTo>
                  <a:pt x="1065373" y="143264"/>
                  <a:pt x="1365854" y="192039"/>
                  <a:pt x="1505226" y="160734"/>
                </a:cubicBezTo>
                <a:cubicBezTo>
                  <a:pt x="1644598" y="129429"/>
                  <a:pt x="2054667" y="219341"/>
                  <a:pt x="2300339" y="160734"/>
                </a:cubicBezTo>
                <a:cubicBezTo>
                  <a:pt x="2546011" y="102127"/>
                  <a:pt x="2531689" y="197061"/>
                  <a:pt x="2657563" y="160734"/>
                </a:cubicBezTo>
                <a:cubicBezTo>
                  <a:pt x="2783437" y="124407"/>
                  <a:pt x="2986385" y="164387"/>
                  <a:pt x="3124260" y="160734"/>
                </a:cubicBezTo>
                <a:cubicBezTo>
                  <a:pt x="3262135" y="157081"/>
                  <a:pt x="3669172" y="209376"/>
                  <a:pt x="3919372" y="160734"/>
                </a:cubicBezTo>
                <a:cubicBezTo>
                  <a:pt x="4169572" y="112092"/>
                  <a:pt x="4350068" y="212506"/>
                  <a:pt x="4605013" y="160734"/>
                </a:cubicBezTo>
                <a:cubicBezTo>
                  <a:pt x="4859958" y="108962"/>
                  <a:pt x="5024505" y="210516"/>
                  <a:pt x="5290653" y="160734"/>
                </a:cubicBezTo>
                <a:cubicBezTo>
                  <a:pt x="5556801" y="110952"/>
                  <a:pt x="5727277" y="201686"/>
                  <a:pt x="5976294" y="160734"/>
                </a:cubicBezTo>
                <a:cubicBezTo>
                  <a:pt x="6225311" y="119782"/>
                  <a:pt x="6111152" y="184359"/>
                  <a:pt x="6224046" y="160734"/>
                </a:cubicBezTo>
                <a:cubicBezTo>
                  <a:pt x="6336940" y="137109"/>
                  <a:pt x="6359736" y="169275"/>
                  <a:pt x="6471799" y="160734"/>
                </a:cubicBezTo>
                <a:cubicBezTo>
                  <a:pt x="6583862" y="152193"/>
                  <a:pt x="6906186" y="195143"/>
                  <a:pt x="7047967" y="160734"/>
                </a:cubicBezTo>
                <a:cubicBezTo>
                  <a:pt x="7189748" y="126325"/>
                  <a:pt x="7193133" y="165306"/>
                  <a:pt x="7295720" y="160734"/>
                </a:cubicBezTo>
                <a:cubicBezTo>
                  <a:pt x="7398307" y="156162"/>
                  <a:pt x="7610176" y="180271"/>
                  <a:pt x="7762416" y="160734"/>
                </a:cubicBezTo>
                <a:cubicBezTo>
                  <a:pt x="7914656" y="141197"/>
                  <a:pt x="7998130" y="188955"/>
                  <a:pt x="8119641" y="160734"/>
                </a:cubicBezTo>
                <a:cubicBezTo>
                  <a:pt x="8241153" y="132513"/>
                  <a:pt x="8250588" y="180429"/>
                  <a:pt x="8367393" y="160734"/>
                </a:cubicBezTo>
                <a:cubicBezTo>
                  <a:pt x="8484198" y="141039"/>
                  <a:pt x="8633361" y="191254"/>
                  <a:pt x="8724618" y="160734"/>
                </a:cubicBezTo>
                <a:cubicBezTo>
                  <a:pt x="8815876" y="130214"/>
                  <a:pt x="9222136" y="180590"/>
                  <a:pt x="9519730" y="160734"/>
                </a:cubicBezTo>
                <a:cubicBezTo>
                  <a:pt x="9817324" y="140878"/>
                  <a:pt x="9821098" y="201074"/>
                  <a:pt x="10095899" y="160734"/>
                </a:cubicBezTo>
                <a:cubicBezTo>
                  <a:pt x="10370700" y="120394"/>
                  <a:pt x="10779025" y="254694"/>
                  <a:pt x="11081147" y="160734"/>
                </a:cubicBezTo>
                <a:cubicBezTo>
                  <a:pt x="11065485" y="127008"/>
                  <a:pt x="11089039" y="75256"/>
                  <a:pt x="11081147" y="0"/>
                </a:cubicBezTo>
                <a:cubicBezTo>
                  <a:pt x="11205525" y="42991"/>
                  <a:pt x="11340684" y="180020"/>
                  <a:pt x="11493699" y="214313"/>
                </a:cubicBezTo>
                <a:cubicBezTo>
                  <a:pt x="11646714" y="248606"/>
                  <a:pt x="11759596" y="411374"/>
                  <a:pt x="11906250" y="428625"/>
                </a:cubicBezTo>
                <a:cubicBezTo>
                  <a:pt x="11767015" y="554306"/>
                  <a:pt x="11581920" y="569142"/>
                  <a:pt x="11510201" y="634365"/>
                </a:cubicBezTo>
                <a:cubicBezTo>
                  <a:pt x="11438482" y="699588"/>
                  <a:pt x="11258632" y="720214"/>
                  <a:pt x="11081147" y="857250"/>
                </a:cubicBezTo>
                <a:cubicBezTo>
                  <a:pt x="11075243" y="811678"/>
                  <a:pt x="11090733" y="758463"/>
                  <a:pt x="11081147" y="696516"/>
                </a:cubicBezTo>
                <a:cubicBezTo>
                  <a:pt x="10854674" y="725481"/>
                  <a:pt x="10599080" y="648980"/>
                  <a:pt x="10286034" y="696516"/>
                </a:cubicBezTo>
                <a:cubicBezTo>
                  <a:pt x="9972988" y="744052"/>
                  <a:pt x="10091965" y="653847"/>
                  <a:pt x="9928810" y="696516"/>
                </a:cubicBezTo>
                <a:cubicBezTo>
                  <a:pt x="9765655" y="739185"/>
                  <a:pt x="9723914" y="675854"/>
                  <a:pt x="9571585" y="696516"/>
                </a:cubicBezTo>
                <a:cubicBezTo>
                  <a:pt x="9419257" y="717178"/>
                  <a:pt x="9094737" y="626742"/>
                  <a:pt x="8885945" y="696516"/>
                </a:cubicBezTo>
                <a:cubicBezTo>
                  <a:pt x="8677153" y="766290"/>
                  <a:pt x="8527358" y="695839"/>
                  <a:pt x="8419248" y="696516"/>
                </a:cubicBezTo>
                <a:cubicBezTo>
                  <a:pt x="8311138" y="697193"/>
                  <a:pt x="7808169" y="621880"/>
                  <a:pt x="7624136" y="696516"/>
                </a:cubicBezTo>
                <a:cubicBezTo>
                  <a:pt x="7440103" y="771152"/>
                  <a:pt x="7057835" y="612272"/>
                  <a:pt x="6829023" y="696516"/>
                </a:cubicBezTo>
                <a:cubicBezTo>
                  <a:pt x="6600211" y="780760"/>
                  <a:pt x="6641034" y="693904"/>
                  <a:pt x="6471799" y="696516"/>
                </a:cubicBezTo>
                <a:cubicBezTo>
                  <a:pt x="6302564" y="699128"/>
                  <a:pt x="6135144" y="653221"/>
                  <a:pt x="5895630" y="696516"/>
                </a:cubicBezTo>
                <a:cubicBezTo>
                  <a:pt x="5656116" y="739811"/>
                  <a:pt x="5524979" y="694542"/>
                  <a:pt x="5319462" y="696516"/>
                </a:cubicBezTo>
                <a:cubicBezTo>
                  <a:pt x="5113945" y="698490"/>
                  <a:pt x="4787111" y="687802"/>
                  <a:pt x="4633821" y="696516"/>
                </a:cubicBezTo>
                <a:cubicBezTo>
                  <a:pt x="4480531" y="705230"/>
                  <a:pt x="4290952" y="673621"/>
                  <a:pt x="4167125" y="696516"/>
                </a:cubicBezTo>
                <a:cubicBezTo>
                  <a:pt x="4043298" y="719411"/>
                  <a:pt x="3554034" y="639288"/>
                  <a:pt x="3372012" y="696516"/>
                </a:cubicBezTo>
                <a:cubicBezTo>
                  <a:pt x="3189990" y="753744"/>
                  <a:pt x="2912048" y="672310"/>
                  <a:pt x="2576900" y="696516"/>
                </a:cubicBezTo>
                <a:cubicBezTo>
                  <a:pt x="2241752" y="720722"/>
                  <a:pt x="2177154" y="618907"/>
                  <a:pt x="1781787" y="696516"/>
                </a:cubicBezTo>
                <a:cubicBezTo>
                  <a:pt x="1386420" y="774125"/>
                  <a:pt x="1215504" y="688316"/>
                  <a:pt x="986674" y="696516"/>
                </a:cubicBezTo>
                <a:cubicBezTo>
                  <a:pt x="757844" y="704716"/>
                  <a:pt x="347840" y="693588"/>
                  <a:pt x="133945" y="696516"/>
                </a:cubicBezTo>
                <a:cubicBezTo>
                  <a:pt x="86818" y="490668"/>
                  <a:pt x="136198" y="392582"/>
                  <a:pt x="133945" y="160734"/>
                </a:cubicBezTo>
                <a:close/>
              </a:path>
              <a:path w="11906250" h="857250" stroke="0" extrusionOk="0">
                <a:moveTo>
                  <a:pt x="0" y="160734"/>
                </a:moveTo>
                <a:cubicBezTo>
                  <a:pt x="12782" y="160045"/>
                  <a:pt x="20134" y="162430"/>
                  <a:pt x="26789" y="160734"/>
                </a:cubicBezTo>
                <a:cubicBezTo>
                  <a:pt x="38577" y="425120"/>
                  <a:pt x="26309" y="470345"/>
                  <a:pt x="26789" y="696516"/>
                </a:cubicBezTo>
                <a:cubicBezTo>
                  <a:pt x="15714" y="699111"/>
                  <a:pt x="7352" y="693898"/>
                  <a:pt x="0" y="696516"/>
                </a:cubicBezTo>
                <a:cubicBezTo>
                  <a:pt x="-51010" y="434142"/>
                  <a:pt x="34305" y="284970"/>
                  <a:pt x="0" y="160734"/>
                </a:cubicBezTo>
                <a:close/>
                <a:moveTo>
                  <a:pt x="53578" y="160734"/>
                </a:moveTo>
                <a:cubicBezTo>
                  <a:pt x="67466" y="159443"/>
                  <a:pt x="84996" y="162229"/>
                  <a:pt x="107156" y="160734"/>
                </a:cubicBezTo>
                <a:cubicBezTo>
                  <a:pt x="162221" y="368545"/>
                  <a:pt x="56810" y="429724"/>
                  <a:pt x="107156" y="696516"/>
                </a:cubicBezTo>
                <a:cubicBezTo>
                  <a:pt x="94865" y="700909"/>
                  <a:pt x="78320" y="693180"/>
                  <a:pt x="53578" y="696516"/>
                </a:cubicBezTo>
                <a:cubicBezTo>
                  <a:pt x="24857" y="506217"/>
                  <a:pt x="89549" y="310771"/>
                  <a:pt x="53578" y="160734"/>
                </a:cubicBezTo>
                <a:close/>
                <a:moveTo>
                  <a:pt x="133945" y="160734"/>
                </a:moveTo>
                <a:cubicBezTo>
                  <a:pt x="225252" y="141389"/>
                  <a:pt x="320222" y="185380"/>
                  <a:pt x="491169" y="160734"/>
                </a:cubicBezTo>
                <a:cubicBezTo>
                  <a:pt x="662116" y="136088"/>
                  <a:pt x="881361" y="215212"/>
                  <a:pt x="1176810" y="160734"/>
                </a:cubicBezTo>
                <a:cubicBezTo>
                  <a:pt x="1472259" y="106256"/>
                  <a:pt x="1808864" y="230962"/>
                  <a:pt x="1971923" y="160734"/>
                </a:cubicBezTo>
                <a:cubicBezTo>
                  <a:pt x="2134982" y="90506"/>
                  <a:pt x="2204936" y="202932"/>
                  <a:pt x="2329147" y="160734"/>
                </a:cubicBezTo>
                <a:cubicBezTo>
                  <a:pt x="2453358" y="118536"/>
                  <a:pt x="2512996" y="198116"/>
                  <a:pt x="2686372" y="160734"/>
                </a:cubicBezTo>
                <a:cubicBezTo>
                  <a:pt x="2859748" y="123352"/>
                  <a:pt x="2881038" y="168794"/>
                  <a:pt x="3043596" y="160734"/>
                </a:cubicBezTo>
                <a:cubicBezTo>
                  <a:pt x="3206154" y="152674"/>
                  <a:pt x="3214355" y="189966"/>
                  <a:pt x="3291349" y="160734"/>
                </a:cubicBezTo>
                <a:cubicBezTo>
                  <a:pt x="3368343" y="131502"/>
                  <a:pt x="3480686" y="182912"/>
                  <a:pt x="3648573" y="160734"/>
                </a:cubicBezTo>
                <a:cubicBezTo>
                  <a:pt x="3816460" y="138556"/>
                  <a:pt x="3844326" y="197669"/>
                  <a:pt x="4005797" y="160734"/>
                </a:cubicBezTo>
                <a:cubicBezTo>
                  <a:pt x="4167268" y="123799"/>
                  <a:pt x="4382670" y="238154"/>
                  <a:pt x="4691438" y="160734"/>
                </a:cubicBezTo>
                <a:cubicBezTo>
                  <a:pt x="5000206" y="83314"/>
                  <a:pt x="4887294" y="202695"/>
                  <a:pt x="5048663" y="160734"/>
                </a:cubicBezTo>
                <a:cubicBezTo>
                  <a:pt x="5210033" y="118773"/>
                  <a:pt x="5333516" y="163322"/>
                  <a:pt x="5405887" y="160734"/>
                </a:cubicBezTo>
                <a:cubicBezTo>
                  <a:pt x="5478258" y="158146"/>
                  <a:pt x="5751268" y="173358"/>
                  <a:pt x="5872584" y="160734"/>
                </a:cubicBezTo>
                <a:cubicBezTo>
                  <a:pt x="5993900" y="148110"/>
                  <a:pt x="6392951" y="195492"/>
                  <a:pt x="6667696" y="160734"/>
                </a:cubicBezTo>
                <a:cubicBezTo>
                  <a:pt x="6942441" y="125976"/>
                  <a:pt x="6814940" y="189687"/>
                  <a:pt x="6915449" y="160734"/>
                </a:cubicBezTo>
                <a:cubicBezTo>
                  <a:pt x="7015958" y="131781"/>
                  <a:pt x="7446589" y="202446"/>
                  <a:pt x="7601089" y="160734"/>
                </a:cubicBezTo>
                <a:cubicBezTo>
                  <a:pt x="7755589" y="119022"/>
                  <a:pt x="7939010" y="165162"/>
                  <a:pt x="8177258" y="160734"/>
                </a:cubicBezTo>
                <a:cubicBezTo>
                  <a:pt x="8415506" y="156306"/>
                  <a:pt x="8617851" y="224270"/>
                  <a:pt x="8862898" y="160734"/>
                </a:cubicBezTo>
                <a:cubicBezTo>
                  <a:pt x="9107945" y="97198"/>
                  <a:pt x="9227266" y="187341"/>
                  <a:pt x="9329595" y="160734"/>
                </a:cubicBezTo>
                <a:cubicBezTo>
                  <a:pt x="9431924" y="134127"/>
                  <a:pt x="9764544" y="230438"/>
                  <a:pt x="10015235" y="160734"/>
                </a:cubicBezTo>
                <a:cubicBezTo>
                  <a:pt x="10265926" y="91030"/>
                  <a:pt x="10456028" y="228973"/>
                  <a:pt x="10591404" y="160734"/>
                </a:cubicBezTo>
                <a:cubicBezTo>
                  <a:pt x="10726780" y="92495"/>
                  <a:pt x="10914937" y="213578"/>
                  <a:pt x="11081147" y="160734"/>
                </a:cubicBezTo>
                <a:cubicBezTo>
                  <a:pt x="11074573" y="121703"/>
                  <a:pt x="11092436" y="69111"/>
                  <a:pt x="11081147" y="0"/>
                </a:cubicBezTo>
                <a:cubicBezTo>
                  <a:pt x="11293383" y="51640"/>
                  <a:pt x="11348959" y="178329"/>
                  <a:pt x="11468945" y="201454"/>
                </a:cubicBezTo>
                <a:cubicBezTo>
                  <a:pt x="11588931" y="224579"/>
                  <a:pt x="11728708" y="346488"/>
                  <a:pt x="11906250" y="428625"/>
                </a:cubicBezTo>
                <a:cubicBezTo>
                  <a:pt x="11726271" y="529053"/>
                  <a:pt x="11652564" y="543860"/>
                  <a:pt x="11485447" y="647224"/>
                </a:cubicBezTo>
                <a:cubicBezTo>
                  <a:pt x="11318330" y="750588"/>
                  <a:pt x="11213093" y="779178"/>
                  <a:pt x="11081147" y="857250"/>
                </a:cubicBezTo>
                <a:cubicBezTo>
                  <a:pt x="11072053" y="814293"/>
                  <a:pt x="11091120" y="764249"/>
                  <a:pt x="11081147" y="696516"/>
                </a:cubicBezTo>
                <a:cubicBezTo>
                  <a:pt x="10749031" y="775807"/>
                  <a:pt x="10614139" y="690159"/>
                  <a:pt x="10395506" y="696516"/>
                </a:cubicBezTo>
                <a:cubicBezTo>
                  <a:pt x="10176873" y="702873"/>
                  <a:pt x="10086306" y="658020"/>
                  <a:pt x="9928810" y="696516"/>
                </a:cubicBezTo>
                <a:cubicBezTo>
                  <a:pt x="9771314" y="735012"/>
                  <a:pt x="9660391" y="677021"/>
                  <a:pt x="9462113" y="696516"/>
                </a:cubicBezTo>
                <a:cubicBezTo>
                  <a:pt x="9263835" y="716011"/>
                  <a:pt x="9219928" y="665828"/>
                  <a:pt x="9104889" y="696516"/>
                </a:cubicBezTo>
                <a:cubicBezTo>
                  <a:pt x="8989850" y="727204"/>
                  <a:pt x="8761120" y="694011"/>
                  <a:pt x="8638192" y="696516"/>
                </a:cubicBezTo>
                <a:cubicBezTo>
                  <a:pt x="8515264" y="699021"/>
                  <a:pt x="8486999" y="684537"/>
                  <a:pt x="8390440" y="696516"/>
                </a:cubicBezTo>
                <a:cubicBezTo>
                  <a:pt x="8293881" y="708495"/>
                  <a:pt x="8193318" y="685643"/>
                  <a:pt x="8142688" y="696516"/>
                </a:cubicBezTo>
                <a:cubicBezTo>
                  <a:pt x="8092058" y="707389"/>
                  <a:pt x="7770109" y="673262"/>
                  <a:pt x="7675991" y="696516"/>
                </a:cubicBezTo>
                <a:cubicBezTo>
                  <a:pt x="7581873" y="719770"/>
                  <a:pt x="7181319" y="690428"/>
                  <a:pt x="6990350" y="696516"/>
                </a:cubicBezTo>
                <a:cubicBezTo>
                  <a:pt x="6799381" y="702604"/>
                  <a:pt x="6697605" y="665013"/>
                  <a:pt x="6523654" y="696516"/>
                </a:cubicBezTo>
                <a:cubicBezTo>
                  <a:pt x="6349703" y="728019"/>
                  <a:pt x="6307225" y="693627"/>
                  <a:pt x="6166429" y="696516"/>
                </a:cubicBezTo>
                <a:cubicBezTo>
                  <a:pt x="6025633" y="699405"/>
                  <a:pt x="5761833" y="689818"/>
                  <a:pt x="5590261" y="696516"/>
                </a:cubicBezTo>
                <a:cubicBezTo>
                  <a:pt x="5418689" y="703214"/>
                  <a:pt x="5252160" y="654297"/>
                  <a:pt x="5123564" y="696516"/>
                </a:cubicBezTo>
                <a:cubicBezTo>
                  <a:pt x="4994968" y="738735"/>
                  <a:pt x="4773665" y="642502"/>
                  <a:pt x="4437924" y="696516"/>
                </a:cubicBezTo>
                <a:cubicBezTo>
                  <a:pt x="4102183" y="750530"/>
                  <a:pt x="4153231" y="669694"/>
                  <a:pt x="4080699" y="696516"/>
                </a:cubicBezTo>
                <a:cubicBezTo>
                  <a:pt x="4008168" y="723338"/>
                  <a:pt x="3819489" y="689226"/>
                  <a:pt x="3723475" y="696516"/>
                </a:cubicBezTo>
                <a:cubicBezTo>
                  <a:pt x="3627461" y="703806"/>
                  <a:pt x="3354526" y="645145"/>
                  <a:pt x="3147306" y="696516"/>
                </a:cubicBezTo>
                <a:cubicBezTo>
                  <a:pt x="2940086" y="747887"/>
                  <a:pt x="2814136" y="695307"/>
                  <a:pt x="2680610" y="696516"/>
                </a:cubicBezTo>
                <a:cubicBezTo>
                  <a:pt x="2547084" y="697725"/>
                  <a:pt x="2462150" y="690739"/>
                  <a:pt x="2323385" y="696516"/>
                </a:cubicBezTo>
                <a:cubicBezTo>
                  <a:pt x="2184620" y="702293"/>
                  <a:pt x="1999899" y="652354"/>
                  <a:pt x="1856689" y="696516"/>
                </a:cubicBezTo>
                <a:cubicBezTo>
                  <a:pt x="1713479" y="740678"/>
                  <a:pt x="1664980" y="686738"/>
                  <a:pt x="1608936" y="696516"/>
                </a:cubicBezTo>
                <a:cubicBezTo>
                  <a:pt x="1552892" y="706294"/>
                  <a:pt x="1463842" y="683570"/>
                  <a:pt x="1361184" y="696516"/>
                </a:cubicBezTo>
                <a:cubicBezTo>
                  <a:pt x="1258526" y="709462"/>
                  <a:pt x="997471" y="660170"/>
                  <a:pt x="785015" y="696516"/>
                </a:cubicBezTo>
                <a:cubicBezTo>
                  <a:pt x="572559" y="732862"/>
                  <a:pt x="345358" y="653011"/>
                  <a:pt x="133945" y="696516"/>
                </a:cubicBezTo>
                <a:cubicBezTo>
                  <a:pt x="93077" y="466629"/>
                  <a:pt x="178492" y="277240"/>
                  <a:pt x="133945" y="160734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83625152">
                  <a:prstGeom prst="stripedRightArrow">
                    <a:avLst>
                      <a:gd name="adj1" fmla="val 62500"/>
                      <a:gd name="adj2" fmla="val 9625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4E2FF616-5508-CC89-0C7B-0D405CF6141A}"/>
              </a:ext>
            </a:extLst>
          </p:cNvPr>
          <p:cNvSpPr/>
          <p:nvPr/>
        </p:nvSpPr>
        <p:spPr>
          <a:xfrm>
            <a:off x="1314450" y="4686300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9E0FE93-4C0A-C15B-96FC-9FBD28BEF931}"/>
              </a:ext>
            </a:extLst>
          </p:cNvPr>
          <p:cNvSpPr/>
          <p:nvPr/>
        </p:nvSpPr>
        <p:spPr>
          <a:xfrm>
            <a:off x="327270" y="5442799"/>
            <a:ext cx="2772392" cy="836900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Hiparco</a:t>
            </a: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(190-120 a.C.)</a:t>
            </a:r>
          </a:p>
        </p:txBody>
      </p:sp>
      <p:sp>
        <p:nvSpPr>
          <p:cNvPr id="12" name="Shape 397">
            <a:extLst>
              <a:ext uri="{FF2B5EF4-FFF2-40B4-BE49-F238E27FC236}">
                <a16:creationId xmlns:a16="http://schemas.microsoft.com/office/drawing/2014/main" id="{4366CB02-5965-1AB9-AE0D-B271E834160F}"/>
              </a:ext>
            </a:extLst>
          </p:cNvPr>
          <p:cNvSpPr/>
          <p:nvPr/>
        </p:nvSpPr>
        <p:spPr>
          <a:xfrm>
            <a:off x="190501" y="5397750"/>
            <a:ext cx="2909162" cy="88194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A4DDB70-9C36-F3E6-0738-A8DF5F18FEF8}"/>
              </a:ext>
            </a:extLst>
          </p:cNvPr>
          <p:cNvSpPr/>
          <p:nvPr/>
        </p:nvSpPr>
        <p:spPr>
          <a:xfrm>
            <a:off x="5269593" y="4673475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2AA76D8-BD99-7513-813E-DD10C1447A1C}"/>
              </a:ext>
            </a:extLst>
          </p:cNvPr>
          <p:cNvSpPr/>
          <p:nvPr/>
        </p:nvSpPr>
        <p:spPr>
          <a:xfrm>
            <a:off x="4069889" y="5452175"/>
            <a:ext cx="3140407" cy="836900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Eratóstenes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(276-176 a.C.)</a:t>
            </a:r>
          </a:p>
        </p:txBody>
      </p:sp>
      <p:sp>
        <p:nvSpPr>
          <p:cNvPr id="16" name="Shape 397">
            <a:extLst>
              <a:ext uri="{FF2B5EF4-FFF2-40B4-BE49-F238E27FC236}">
                <a16:creationId xmlns:a16="http://schemas.microsoft.com/office/drawing/2014/main" id="{2C89960E-7190-327E-482E-017AAAFD698B}"/>
              </a:ext>
            </a:extLst>
          </p:cNvPr>
          <p:cNvSpPr/>
          <p:nvPr/>
        </p:nvSpPr>
        <p:spPr>
          <a:xfrm>
            <a:off x="4060519" y="5412224"/>
            <a:ext cx="3149777" cy="88194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4D409B98-D8C0-0C7A-17AC-F2C59676C3F5}"/>
              </a:ext>
            </a:extLst>
          </p:cNvPr>
          <p:cNvSpPr/>
          <p:nvPr/>
        </p:nvSpPr>
        <p:spPr>
          <a:xfrm>
            <a:off x="9426163" y="4673475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8E8FCCF-C156-0124-95F2-8834BA602A5B}"/>
              </a:ext>
            </a:extLst>
          </p:cNvPr>
          <p:cNvSpPr/>
          <p:nvPr/>
        </p:nvSpPr>
        <p:spPr>
          <a:xfrm>
            <a:off x="8039249" y="5397750"/>
            <a:ext cx="3057537" cy="836900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Ptolomeu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(85-165 d.C.)</a:t>
            </a:r>
          </a:p>
        </p:txBody>
      </p:sp>
      <p:sp>
        <p:nvSpPr>
          <p:cNvPr id="19" name="Shape 397">
            <a:extLst>
              <a:ext uri="{FF2B5EF4-FFF2-40B4-BE49-F238E27FC236}">
                <a16:creationId xmlns:a16="http://schemas.microsoft.com/office/drawing/2014/main" id="{DFFD4B53-AE4E-94C2-CE92-ACBC21D08A8A}"/>
              </a:ext>
            </a:extLst>
          </p:cNvPr>
          <p:cNvSpPr/>
          <p:nvPr/>
        </p:nvSpPr>
        <p:spPr>
          <a:xfrm>
            <a:off x="8039249" y="5369016"/>
            <a:ext cx="3057537" cy="88194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393">
            <a:extLst>
              <a:ext uri="{FF2B5EF4-FFF2-40B4-BE49-F238E27FC236}">
                <a16:creationId xmlns:a16="http://schemas.microsoft.com/office/drawing/2014/main" id="{8CAF47C3-515C-EB7D-57A3-A77836CD6066}"/>
              </a:ext>
            </a:extLst>
          </p:cNvPr>
          <p:cNvSpPr/>
          <p:nvPr/>
        </p:nvSpPr>
        <p:spPr>
          <a:xfrm rot="17330699">
            <a:off x="1276521" y="5033702"/>
            <a:ext cx="725424" cy="140990"/>
          </a:xfrm>
          <a:custGeom>
            <a:avLst/>
            <a:gdLst/>
            <a:ahLst/>
            <a:cxnLst/>
            <a:rect l="0" t="0" r="0" b="0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393">
            <a:extLst>
              <a:ext uri="{FF2B5EF4-FFF2-40B4-BE49-F238E27FC236}">
                <a16:creationId xmlns:a16="http://schemas.microsoft.com/office/drawing/2014/main" id="{98E9557A-88B7-E243-09FF-51D3BAC99011}"/>
              </a:ext>
            </a:extLst>
          </p:cNvPr>
          <p:cNvSpPr/>
          <p:nvPr/>
        </p:nvSpPr>
        <p:spPr>
          <a:xfrm rot="17330699">
            <a:off x="5255250" y="5033253"/>
            <a:ext cx="725424" cy="140990"/>
          </a:xfrm>
          <a:custGeom>
            <a:avLst/>
            <a:gdLst/>
            <a:ahLst/>
            <a:cxnLst/>
            <a:rect l="0" t="0" r="0" b="0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393">
            <a:extLst>
              <a:ext uri="{FF2B5EF4-FFF2-40B4-BE49-F238E27FC236}">
                <a16:creationId xmlns:a16="http://schemas.microsoft.com/office/drawing/2014/main" id="{54ADF7AF-7144-1DBC-4CF0-5635F2400604}"/>
              </a:ext>
            </a:extLst>
          </p:cNvPr>
          <p:cNvSpPr/>
          <p:nvPr/>
        </p:nvSpPr>
        <p:spPr>
          <a:xfrm rot="17330699">
            <a:off x="9419575" y="4969781"/>
            <a:ext cx="725424" cy="140990"/>
          </a:xfrm>
          <a:custGeom>
            <a:avLst/>
            <a:gdLst/>
            <a:ahLst/>
            <a:cxnLst/>
            <a:rect l="0" t="0" r="0" b="0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155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8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3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4CB6ABC0-BA33-46A1-6880-7945D0DA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66909"/>
            <a:ext cx="4425089" cy="53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CORDA DE 72º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30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173908E-D090-894F-DE01-D62801F9F7C3}"/>
              </a:ext>
            </a:extLst>
          </p:cNvPr>
          <p:cNvSpPr/>
          <p:nvPr/>
        </p:nvSpPr>
        <p:spPr>
          <a:xfrm>
            <a:off x="909827" y="2098667"/>
            <a:ext cx="3189698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BB41F09-7595-DEC3-B83F-592592ED6395}"/>
              </a:ext>
            </a:extLst>
          </p:cNvPr>
          <p:cNvCxnSpPr/>
          <p:nvPr/>
        </p:nvCxnSpPr>
        <p:spPr>
          <a:xfrm>
            <a:off x="909827" y="3721457"/>
            <a:ext cx="32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77008D41-690B-61DA-4AA1-230C4BFDD0B1}"/>
              </a:ext>
            </a:extLst>
          </p:cNvPr>
          <p:cNvCxnSpPr/>
          <p:nvPr/>
        </p:nvCxnSpPr>
        <p:spPr>
          <a:xfrm>
            <a:off x="2533427" y="2098667"/>
            <a:ext cx="0" cy="32455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439CD336-FF30-D091-3AF2-68B38CAA7E6F}"/>
              </a:ext>
            </a:extLst>
          </p:cNvPr>
          <p:cNvSpPr/>
          <p:nvPr/>
        </p:nvSpPr>
        <p:spPr>
          <a:xfrm>
            <a:off x="1609811" y="3592081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/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𝐌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/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/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/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/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Elipse 20">
            <a:extLst>
              <a:ext uri="{FF2B5EF4-FFF2-40B4-BE49-F238E27FC236}">
                <a16:creationId xmlns:a16="http://schemas.microsoft.com/office/drawing/2014/main" id="{65989503-49ED-DB84-A047-65335852EF6F}"/>
              </a:ext>
            </a:extLst>
          </p:cNvPr>
          <p:cNvSpPr/>
          <p:nvPr/>
        </p:nvSpPr>
        <p:spPr>
          <a:xfrm>
            <a:off x="3439374" y="362517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/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lipse 3">
            <a:extLst>
              <a:ext uri="{FF2B5EF4-FFF2-40B4-BE49-F238E27FC236}">
                <a16:creationId xmlns:a16="http://schemas.microsoft.com/office/drawing/2014/main" id="{F9D28456-7B04-884B-5300-A35F65B4F390}"/>
              </a:ext>
            </a:extLst>
          </p:cNvPr>
          <p:cNvSpPr/>
          <p:nvPr/>
        </p:nvSpPr>
        <p:spPr>
          <a:xfrm>
            <a:off x="3853049" y="3071827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C9B6B89-1B03-C530-5936-0F3DB8DD7DB8}"/>
                  </a:ext>
                </a:extLst>
              </p:cNvPr>
              <p:cNvSpPr txBox="1"/>
              <p:nvPr/>
            </p:nvSpPr>
            <p:spPr>
              <a:xfrm>
                <a:off x="4148476" y="2890678"/>
                <a:ext cx="32541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C9B6B89-1B03-C530-5936-0F3DB8DD7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476" y="2890678"/>
                <a:ext cx="325410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lipse 5">
            <a:extLst>
              <a:ext uri="{FF2B5EF4-FFF2-40B4-BE49-F238E27FC236}">
                <a16:creationId xmlns:a16="http://schemas.microsoft.com/office/drawing/2014/main" id="{253E0263-AB0A-96E4-4939-BBF038446CAB}"/>
              </a:ext>
            </a:extLst>
          </p:cNvPr>
          <p:cNvSpPr/>
          <p:nvPr/>
        </p:nvSpPr>
        <p:spPr>
          <a:xfrm>
            <a:off x="827697" y="3094707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7965EA3-BD61-FDD4-BE59-EAB9ECC12221}"/>
                  </a:ext>
                </a:extLst>
              </p:cNvPr>
              <p:cNvSpPr txBox="1"/>
              <p:nvPr/>
            </p:nvSpPr>
            <p:spPr>
              <a:xfrm>
                <a:off x="455819" y="2904773"/>
                <a:ext cx="3254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𝐆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7965EA3-BD61-FDD4-BE59-EAB9ECC12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19" y="2904773"/>
                <a:ext cx="325410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F5954E08-E4A1-69CC-22C1-DB2DE5508860}"/>
              </a:ext>
            </a:extLst>
          </p:cNvPr>
          <p:cNvCxnSpPr>
            <a:cxnSpLocks/>
            <a:endCxn id="6" idx="7"/>
          </p:cNvCxnSpPr>
          <p:nvPr/>
        </p:nvCxnSpPr>
        <p:spPr>
          <a:xfrm flipH="1">
            <a:off x="1042792" y="2068763"/>
            <a:ext cx="1493037" cy="106284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1321B03A-5CEF-FE3A-7D55-98B7CE0E8030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514991" y="2088145"/>
            <a:ext cx="1374963" cy="102058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Compasso Escolar Ferro Azul Claro Molin 11312 na Papelaria Art Nova">
            <a:extLst>
              <a:ext uri="{FF2B5EF4-FFF2-40B4-BE49-F238E27FC236}">
                <a16:creationId xmlns:a16="http://schemas.microsoft.com/office/drawing/2014/main" id="{CC727AA4-62B9-63E0-B6BE-2A068D675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00" b="94667" l="10000" r="90000">
                        <a14:foregroundMark x1="48556" y1="6111" x2="48556" y2="6111"/>
                        <a14:foregroundMark x1="60111" y1="91556" x2="60111" y2="91556"/>
                        <a14:foregroundMark x1="60111" y1="94667" x2="60111" y2="9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8" r="37646"/>
          <a:stretch/>
        </p:blipFill>
        <p:spPr bwMode="auto">
          <a:xfrm rot="18747064" flipH="1">
            <a:off x="789587" y="1194194"/>
            <a:ext cx="3939916" cy="3421159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77C47D79-B4AE-49B2-0DF5-099542802E17}"/>
              </a:ext>
            </a:extLst>
          </p:cNvPr>
          <p:cNvSpPr/>
          <p:nvPr/>
        </p:nvSpPr>
        <p:spPr>
          <a:xfrm>
            <a:off x="1042792" y="452602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8372490A-F291-F13D-1D66-79FF55DCA650}"/>
                  </a:ext>
                </a:extLst>
              </p:cNvPr>
              <p:cNvSpPr txBox="1"/>
              <p:nvPr/>
            </p:nvSpPr>
            <p:spPr>
              <a:xfrm>
                <a:off x="815616" y="4723275"/>
                <a:ext cx="39594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𝐇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8372490A-F291-F13D-1D66-79FF55DCA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16" y="4723275"/>
                <a:ext cx="395941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Imagem 23">
            <a:extLst>
              <a:ext uri="{FF2B5EF4-FFF2-40B4-BE49-F238E27FC236}">
                <a16:creationId xmlns:a16="http://schemas.microsoft.com/office/drawing/2014/main" id="{366B1B34-13AD-54FD-898A-F4674D7DD6F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5955" t="46469" r="25060"/>
          <a:stretch/>
        </p:blipFill>
        <p:spPr>
          <a:xfrm rot="182721">
            <a:off x="3029668" y="3026402"/>
            <a:ext cx="1675373" cy="1830853"/>
          </a:xfrm>
          <a:prstGeom prst="rect">
            <a:avLst/>
          </a:prstGeom>
        </p:spPr>
      </p:pic>
      <p:sp>
        <p:nvSpPr>
          <p:cNvPr id="25" name="Elipse 24">
            <a:extLst>
              <a:ext uri="{FF2B5EF4-FFF2-40B4-BE49-F238E27FC236}">
                <a16:creationId xmlns:a16="http://schemas.microsoft.com/office/drawing/2014/main" id="{FB94DCE3-CBEF-1B61-3FDE-6ABE4050FCBE}"/>
              </a:ext>
            </a:extLst>
          </p:cNvPr>
          <p:cNvSpPr/>
          <p:nvPr/>
        </p:nvSpPr>
        <p:spPr>
          <a:xfrm>
            <a:off x="3619073" y="467842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6B14B1A-E6AF-827C-B2D8-B7C987FA79E2}"/>
              </a:ext>
            </a:extLst>
          </p:cNvPr>
          <p:cNvSpPr txBox="1"/>
          <p:nvPr/>
        </p:nvSpPr>
        <p:spPr>
          <a:xfrm>
            <a:off x="3629075" y="4876135"/>
            <a:ext cx="3580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200" b="1" i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pt-BR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105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4CB6ABC0-BA33-46A1-6880-7945D0DA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66909"/>
            <a:ext cx="4425089" cy="53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CORDA DE 72º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31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173908E-D090-894F-DE01-D62801F9F7C3}"/>
              </a:ext>
            </a:extLst>
          </p:cNvPr>
          <p:cNvSpPr/>
          <p:nvPr/>
        </p:nvSpPr>
        <p:spPr>
          <a:xfrm>
            <a:off x="909827" y="2098667"/>
            <a:ext cx="3189698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BB41F09-7595-DEC3-B83F-592592ED6395}"/>
              </a:ext>
            </a:extLst>
          </p:cNvPr>
          <p:cNvCxnSpPr/>
          <p:nvPr/>
        </p:nvCxnSpPr>
        <p:spPr>
          <a:xfrm>
            <a:off x="909827" y="3721457"/>
            <a:ext cx="32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77008D41-690B-61DA-4AA1-230C4BFDD0B1}"/>
              </a:ext>
            </a:extLst>
          </p:cNvPr>
          <p:cNvCxnSpPr/>
          <p:nvPr/>
        </p:nvCxnSpPr>
        <p:spPr>
          <a:xfrm>
            <a:off x="2533427" y="2098667"/>
            <a:ext cx="0" cy="32455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439CD336-FF30-D091-3AF2-68B38CAA7E6F}"/>
              </a:ext>
            </a:extLst>
          </p:cNvPr>
          <p:cNvSpPr/>
          <p:nvPr/>
        </p:nvSpPr>
        <p:spPr>
          <a:xfrm>
            <a:off x="1609811" y="3592081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/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𝐌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/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/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/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/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Elipse 20">
            <a:extLst>
              <a:ext uri="{FF2B5EF4-FFF2-40B4-BE49-F238E27FC236}">
                <a16:creationId xmlns:a16="http://schemas.microsoft.com/office/drawing/2014/main" id="{65989503-49ED-DB84-A047-65335852EF6F}"/>
              </a:ext>
            </a:extLst>
          </p:cNvPr>
          <p:cNvSpPr/>
          <p:nvPr/>
        </p:nvSpPr>
        <p:spPr>
          <a:xfrm>
            <a:off x="3439374" y="362517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/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lipse 3">
            <a:extLst>
              <a:ext uri="{FF2B5EF4-FFF2-40B4-BE49-F238E27FC236}">
                <a16:creationId xmlns:a16="http://schemas.microsoft.com/office/drawing/2014/main" id="{F9D28456-7B04-884B-5300-A35F65B4F390}"/>
              </a:ext>
            </a:extLst>
          </p:cNvPr>
          <p:cNvSpPr/>
          <p:nvPr/>
        </p:nvSpPr>
        <p:spPr>
          <a:xfrm>
            <a:off x="3853049" y="3071827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C9B6B89-1B03-C530-5936-0F3DB8DD7DB8}"/>
                  </a:ext>
                </a:extLst>
              </p:cNvPr>
              <p:cNvSpPr txBox="1"/>
              <p:nvPr/>
            </p:nvSpPr>
            <p:spPr>
              <a:xfrm>
                <a:off x="4148476" y="2890678"/>
                <a:ext cx="32541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C9B6B89-1B03-C530-5936-0F3DB8DD7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476" y="2890678"/>
                <a:ext cx="325410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lipse 5">
            <a:extLst>
              <a:ext uri="{FF2B5EF4-FFF2-40B4-BE49-F238E27FC236}">
                <a16:creationId xmlns:a16="http://schemas.microsoft.com/office/drawing/2014/main" id="{253E0263-AB0A-96E4-4939-BBF038446CAB}"/>
              </a:ext>
            </a:extLst>
          </p:cNvPr>
          <p:cNvSpPr/>
          <p:nvPr/>
        </p:nvSpPr>
        <p:spPr>
          <a:xfrm>
            <a:off x="827697" y="3094707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7965EA3-BD61-FDD4-BE59-EAB9ECC12221}"/>
                  </a:ext>
                </a:extLst>
              </p:cNvPr>
              <p:cNvSpPr txBox="1"/>
              <p:nvPr/>
            </p:nvSpPr>
            <p:spPr>
              <a:xfrm>
                <a:off x="455819" y="2904773"/>
                <a:ext cx="3254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𝐆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7965EA3-BD61-FDD4-BE59-EAB9ECC12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19" y="2904773"/>
                <a:ext cx="325410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F5954E08-E4A1-69CC-22C1-DB2DE5508860}"/>
              </a:ext>
            </a:extLst>
          </p:cNvPr>
          <p:cNvCxnSpPr>
            <a:cxnSpLocks/>
            <a:endCxn id="6" idx="7"/>
          </p:cNvCxnSpPr>
          <p:nvPr/>
        </p:nvCxnSpPr>
        <p:spPr>
          <a:xfrm flipH="1">
            <a:off x="1042792" y="2068763"/>
            <a:ext cx="1493037" cy="106284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1321B03A-5CEF-FE3A-7D55-98B7CE0E8030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514991" y="2088145"/>
            <a:ext cx="1374963" cy="102058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id="{77C47D79-B4AE-49B2-0DF5-099542802E17}"/>
              </a:ext>
            </a:extLst>
          </p:cNvPr>
          <p:cNvSpPr/>
          <p:nvPr/>
        </p:nvSpPr>
        <p:spPr>
          <a:xfrm>
            <a:off x="1042792" y="452602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8372490A-F291-F13D-1D66-79FF55DCA650}"/>
                  </a:ext>
                </a:extLst>
              </p:cNvPr>
              <p:cNvSpPr txBox="1"/>
              <p:nvPr/>
            </p:nvSpPr>
            <p:spPr>
              <a:xfrm>
                <a:off x="815616" y="4723275"/>
                <a:ext cx="39594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𝐇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8372490A-F291-F13D-1D66-79FF55DCA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16" y="4723275"/>
                <a:ext cx="395941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Elipse 24">
            <a:extLst>
              <a:ext uri="{FF2B5EF4-FFF2-40B4-BE49-F238E27FC236}">
                <a16:creationId xmlns:a16="http://schemas.microsoft.com/office/drawing/2014/main" id="{FB94DCE3-CBEF-1B61-3FDE-6ABE4050FCBE}"/>
              </a:ext>
            </a:extLst>
          </p:cNvPr>
          <p:cNvSpPr/>
          <p:nvPr/>
        </p:nvSpPr>
        <p:spPr>
          <a:xfrm>
            <a:off x="3619073" y="467842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6B14B1A-E6AF-827C-B2D8-B7C987FA79E2}"/>
              </a:ext>
            </a:extLst>
          </p:cNvPr>
          <p:cNvSpPr txBox="1"/>
          <p:nvPr/>
        </p:nvSpPr>
        <p:spPr>
          <a:xfrm>
            <a:off x="3629075" y="4876135"/>
            <a:ext cx="3580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200" b="1" i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pt-BR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225AB310-102A-6CCC-1DAA-E195C9A6DE11}"/>
              </a:ext>
            </a:extLst>
          </p:cNvPr>
          <p:cNvCxnSpPr>
            <a:cxnSpLocks/>
            <a:endCxn id="4" idx="4"/>
          </p:cNvCxnSpPr>
          <p:nvPr/>
        </p:nvCxnSpPr>
        <p:spPr>
          <a:xfrm flipV="1">
            <a:off x="3803601" y="3323827"/>
            <a:ext cx="175448" cy="136924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0D714103-8396-5219-6154-A55E8323610C}"/>
              </a:ext>
            </a:extLst>
          </p:cNvPr>
          <p:cNvCxnSpPr>
            <a:cxnSpLocks/>
            <a:stCxn id="20" idx="5"/>
          </p:cNvCxnSpPr>
          <p:nvPr/>
        </p:nvCxnSpPr>
        <p:spPr>
          <a:xfrm>
            <a:off x="1257887" y="4741121"/>
            <a:ext cx="2433487" cy="3690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C1849DBC-D0B9-05FB-443C-D9E432BA84D4}"/>
              </a:ext>
            </a:extLst>
          </p:cNvPr>
          <p:cNvCxnSpPr>
            <a:cxnSpLocks/>
            <a:endCxn id="6" idx="4"/>
          </p:cNvCxnSpPr>
          <p:nvPr/>
        </p:nvCxnSpPr>
        <p:spPr>
          <a:xfrm flipH="1" flipV="1">
            <a:off x="953697" y="3346707"/>
            <a:ext cx="174904" cy="1297723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54836F5A-D616-9BB4-E4E4-7BA3CB8E1DE0}"/>
              </a:ext>
            </a:extLst>
          </p:cNvPr>
          <p:cNvCxnSpPr>
            <a:stCxn id="4" idx="1"/>
          </p:cNvCxnSpPr>
          <p:nvPr/>
        </p:nvCxnSpPr>
        <p:spPr>
          <a:xfrm flipH="1">
            <a:off x="2514991" y="3108732"/>
            <a:ext cx="1374963" cy="612725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rco 52">
            <a:extLst>
              <a:ext uri="{FF2B5EF4-FFF2-40B4-BE49-F238E27FC236}">
                <a16:creationId xmlns:a16="http://schemas.microsoft.com/office/drawing/2014/main" id="{5544A53E-6846-DE30-80EA-E8726FE186B3}"/>
              </a:ext>
            </a:extLst>
          </p:cNvPr>
          <p:cNvSpPr/>
          <p:nvPr/>
        </p:nvSpPr>
        <p:spPr>
          <a:xfrm>
            <a:off x="2204288" y="3422143"/>
            <a:ext cx="645215" cy="586308"/>
          </a:xfrm>
          <a:prstGeom prst="arc">
            <a:avLst>
              <a:gd name="adj1" fmla="val 16200000"/>
              <a:gd name="adj2" fmla="val 2012822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7FF9239A-35DA-81AD-9149-93BE90F92D85}"/>
                  </a:ext>
                </a:extLst>
              </p:cNvPr>
              <p:cNvSpPr txBox="1"/>
              <p:nvPr/>
            </p:nvSpPr>
            <p:spPr>
              <a:xfrm>
                <a:off x="2562179" y="2931105"/>
                <a:ext cx="7373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𝟕𝟐</m:t>
                      </m:r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7FF9239A-35DA-81AD-9149-93BE90F92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179" y="2931105"/>
                <a:ext cx="737381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Imagem 54">
            <a:extLst>
              <a:ext uri="{FF2B5EF4-FFF2-40B4-BE49-F238E27FC236}">
                <a16:creationId xmlns:a16="http://schemas.microsoft.com/office/drawing/2014/main" id="{5AD9D8D9-5DFF-28E1-5C59-6EFDB754D20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752" b="88372" l="2929" r="94561">
                        <a14:foregroundMark x1="6276" y1="47287" x2="6276" y2="47287"/>
                        <a14:foregroundMark x1="2929" y1="47287" x2="2929" y2="47287"/>
                        <a14:foregroundMark x1="94561" y1="47287" x2="94561" y2="47287"/>
                      </a14:backgroundRemoval>
                    </a14:imgEffect>
                  </a14:imgLayer>
                </a14:imgProps>
              </a:ext>
            </a:extLst>
          </a:blip>
          <a:srcRect t="27996" b="40224"/>
          <a:stretch/>
        </p:blipFill>
        <p:spPr>
          <a:xfrm rot="2203345">
            <a:off x="2364255" y="2454932"/>
            <a:ext cx="1826503" cy="287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921E560F-AC4A-A906-6C3D-5B3D73211D61}"/>
                  </a:ext>
                </a:extLst>
              </p:cNvPr>
              <p:cNvSpPr/>
              <p:nvPr/>
            </p:nvSpPr>
            <p:spPr>
              <a:xfrm>
                <a:off x="3651117" y="1491675"/>
                <a:ext cx="3112668" cy="747994"/>
              </a:xfrm>
              <a:prstGeom prst="rect">
                <a:avLst/>
              </a:prstGeom>
              <a:solidFill>
                <a:srgbClr val="FFC00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𝑪𝒓𝒅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𝟕𝟐</m:t>
                      </m:r>
                      <m:r>
                        <a:rPr lang="pt-BR" sz="36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°=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?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921E560F-AC4A-A906-6C3D-5B3D73211D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117" y="1491675"/>
                <a:ext cx="3112668" cy="74799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Shape 397">
            <a:extLst>
              <a:ext uri="{FF2B5EF4-FFF2-40B4-BE49-F238E27FC236}">
                <a16:creationId xmlns:a16="http://schemas.microsoft.com/office/drawing/2014/main" id="{2F5E0C6C-9DA4-22A9-E9A7-9D175DA2FADB}"/>
              </a:ext>
            </a:extLst>
          </p:cNvPr>
          <p:cNvSpPr/>
          <p:nvPr/>
        </p:nvSpPr>
        <p:spPr>
          <a:xfrm>
            <a:off x="3629075" y="1511227"/>
            <a:ext cx="3134709" cy="728442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Triângulo Retângulo 59">
            <a:extLst>
              <a:ext uri="{FF2B5EF4-FFF2-40B4-BE49-F238E27FC236}">
                <a16:creationId xmlns:a16="http://schemas.microsoft.com/office/drawing/2014/main" id="{E71C0657-F65F-0070-86A5-A2AF008870B1}"/>
              </a:ext>
            </a:extLst>
          </p:cNvPr>
          <p:cNvSpPr/>
          <p:nvPr/>
        </p:nvSpPr>
        <p:spPr>
          <a:xfrm flipH="1">
            <a:off x="1632642" y="2068763"/>
            <a:ext cx="894253" cy="1651622"/>
          </a:xfrm>
          <a:prstGeom prst="rt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912D996E-4935-8AF6-8192-D839B3498690}"/>
                  </a:ext>
                </a:extLst>
              </p:cNvPr>
              <p:cNvSpPr/>
              <p:nvPr/>
            </p:nvSpPr>
            <p:spPr>
              <a:xfrm>
                <a:off x="7569196" y="1472122"/>
                <a:ext cx="4095705" cy="4711702"/>
              </a:xfrm>
              <a:prstGeom prst="rect">
                <a:avLst/>
              </a:prstGeom>
              <a:solidFill>
                <a:srgbClr val="00B0F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𝐂</m:t>
                      </m:r>
                      <m:sSup>
                        <m:sSupPr>
                          <m:ctrlPr>
                            <a:rPr lang="pt-BR" sz="36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sSupPr>
                        <m:e>
                          <m:r>
                            <a:rPr lang="pt-BR" sz="3600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𝐌</m:t>
                          </m:r>
                        </m:e>
                        <m:sup>
                          <m:r>
                            <a:rPr lang="pt-BR" sz="3600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𝟐</m:t>
                          </m:r>
                        </m:sup>
                      </m:sSup>
                      <m:r>
                        <a:rPr lang="pt-BR" sz="3600" b="1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sSup>
                        <m:sSupPr>
                          <m:ctrlPr>
                            <a:rPr lang="pt-BR" sz="36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sSupPr>
                        <m:e>
                          <m:r>
                            <a:rPr lang="pt-BR" sz="3600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𝐑</m:t>
                          </m:r>
                        </m:e>
                        <m:sup>
                          <m:r>
                            <a:rPr lang="pt-BR" sz="3600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𝟐</m:t>
                          </m:r>
                        </m:sup>
                      </m:sSup>
                      <m:r>
                        <a:rPr lang="pt-BR" sz="3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+</m:t>
                      </m:r>
                      <m:sSup>
                        <m:sSupPr>
                          <m:ctrlPr>
                            <a:rPr lang="pt-BR" sz="36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36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3600" b="1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Vrinda" panose="020B0502040204020203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3600" b="1" i="0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Vrinda" panose="020B0502040204020203" pitchFamily="34" charset="0"/>
                                    </a:rPr>
                                    <m:t>𝐑</m:t>
                                  </m:r>
                                </m:num>
                                <m:den>
                                  <m:r>
                                    <a:rPr lang="pt-BR" sz="3600" b="1" i="0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Vrinda" panose="020B0502040204020203" pitchFamily="34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3600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pt-BR" sz="36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𝐂</m:t>
                      </m:r>
                      <m:sSup>
                        <m:sSupPr>
                          <m:ctrlPr>
                            <a:rPr lang="pt-BR" sz="28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sSupPr>
                        <m:e>
                          <m:r>
                            <a:rPr lang="pt-BR" sz="2800" b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𝐌</m:t>
                          </m:r>
                        </m:e>
                        <m:sup>
                          <m:r>
                            <a:rPr lang="pt-BR" sz="2800" b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𝟐</m:t>
                          </m:r>
                        </m:sup>
                      </m:sSup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sSup>
                        <m:sSupPr>
                          <m:ctrlPr>
                            <a:rPr lang="pt-BR" sz="28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sSupPr>
                        <m:e>
                          <m:r>
                            <a:rPr lang="pt-BR" sz="2800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𝟏</m:t>
                          </m:r>
                        </m:e>
                        <m:sup>
                          <m:r>
                            <a:rPr lang="pt-BR" sz="2800" b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𝟐</m:t>
                          </m:r>
                        </m:sup>
                      </m:sSup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+</m:t>
                      </m:r>
                      <m:sSup>
                        <m:sSupPr>
                          <m:ctrlPr>
                            <a:rPr lang="pt-BR" sz="28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800" b="1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800" b="1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Vrinda" panose="020B0502040204020203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800" b="1" i="0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Vrinda" panose="020B0502040204020203" pitchFamily="34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pt-BR" sz="2800" b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Vrinda" panose="020B0502040204020203" pitchFamily="34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2800" b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𝐂</m:t>
                      </m:r>
                      <m:sSup>
                        <m:sSupPr>
                          <m:ctrlPr>
                            <a:rPr lang="pt-BR" sz="28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sSupPr>
                        <m:e>
                          <m:r>
                            <a:rPr lang="pt-BR" sz="2800" b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𝐌</m:t>
                          </m:r>
                        </m:e>
                        <m:sup>
                          <m:r>
                            <a:rPr lang="pt-BR" sz="2800" b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𝟐</m:t>
                          </m:r>
                        </m:sup>
                      </m:sSup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𝟏</m:t>
                      </m:r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+</m:t>
                      </m:r>
                      <m:f>
                        <m:fPr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fPr>
                        <m:num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𝐂𝐌</m:t>
                      </m:r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8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</m:ctrlPr>
                            </m:fPr>
                            <m:num>
                              <m:r>
                                <a:rPr lang="pt-BR" sz="28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pt-BR" sz="28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  <m:t>𝟒</m:t>
                              </m:r>
                            </m:den>
                          </m:f>
                        </m:e>
                      </m:rad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 </m:t>
                      </m:r>
                      <m:f>
                        <m:fPr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pt-BR" sz="28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28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  <m:t>𝟓</m:t>
                              </m:r>
                            </m:e>
                          </m:rad>
                        </m:num>
                        <m:den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𝟐</m:t>
                          </m:r>
                        </m:den>
                      </m:f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𝐌𝐄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912D996E-4935-8AF6-8192-D839B34986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196" y="1472122"/>
                <a:ext cx="4095705" cy="471170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Shape 397">
            <a:extLst>
              <a:ext uri="{FF2B5EF4-FFF2-40B4-BE49-F238E27FC236}">
                <a16:creationId xmlns:a16="http://schemas.microsoft.com/office/drawing/2014/main" id="{FE840D40-E8E9-5311-485D-56E91E091C0C}"/>
              </a:ext>
            </a:extLst>
          </p:cNvPr>
          <p:cNvSpPr/>
          <p:nvPr/>
        </p:nvSpPr>
        <p:spPr>
          <a:xfrm>
            <a:off x="7361694" y="1413432"/>
            <a:ext cx="4388669" cy="5045520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F8369B3C-D4F5-A87E-2D71-15844C24ADC6}"/>
                  </a:ext>
                </a:extLst>
              </p:cNvPr>
              <p:cNvSpPr txBox="1"/>
              <p:nvPr/>
            </p:nvSpPr>
            <p:spPr>
              <a:xfrm>
                <a:off x="2503990" y="3672128"/>
                <a:ext cx="38472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𝐎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F8369B3C-D4F5-A87E-2D71-15844C24A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990" y="3672128"/>
                <a:ext cx="384721" cy="4924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Imagem 63">
            <a:extLst>
              <a:ext uri="{FF2B5EF4-FFF2-40B4-BE49-F238E27FC236}">
                <a16:creationId xmlns:a16="http://schemas.microsoft.com/office/drawing/2014/main" id="{827BAD65-E33A-2344-899C-FDE47CAC79E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6578" b="34100"/>
          <a:stretch/>
        </p:blipFill>
        <p:spPr>
          <a:xfrm>
            <a:off x="1609811" y="1929506"/>
            <a:ext cx="1967150" cy="242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58" grpId="0" uiExpand="1" build="p" animBg="1"/>
      <p:bldP spid="59" grpId="0" uiExpand="1" animBg="1"/>
      <p:bldP spid="60" grpId="0" animBg="1"/>
      <p:bldP spid="61" grpId="0" uiExpand="1" build="p" animBg="1"/>
      <p:bldP spid="62" grpId="0" uiExpand="1" animBg="1"/>
      <p:bldP spid="6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7CF8A2A1-ABBE-DFC0-E64D-1CE76537F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66909"/>
            <a:ext cx="4425089" cy="53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CORDA DE 72º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32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173908E-D090-894F-DE01-D62801F9F7C3}"/>
              </a:ext>
            </a:extLst>
          </p:cNvPr>
          <p:cNvSpPr/>
          <p:nvPr/>
        </p:nvSpPr>
        <p:spPr>
          <a:xfrm>
            <a:off x="909827" y="2098667"/>
            <a:ext cx="3189698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BB41F09-7595-DEC3-B83F-592592ED6395}"/>
              </a:ext>
            </a:extLst>
          </p:cNvPr>
          <p:cNvCxnSpPr/>
          <p:nvPr/>
        </p:nvCxnSpPr>
        <p:spPr>
          <a:xfrm>
            <a:off x="909827" y="3721457"/>
            <a:ext cx="32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77008D41-690B-61DA-4AA1-230C4BFDD0B1}"/>
              </a:ext>
            </a:extLst>
          </p:cNvPr>
          <p:cNvCxnSpPr/>
          <p:nvPr/>
        </p:nvCxnSpPr>
        <p:spPr>
          <a:xfrm>
            <a:off x="2533427" y="2098667"/>
            <a:ext cx="0" cy="32455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439CD336-FF30-D091-3AF2-68B38CAA7E6F}"/>
              </a:ext>
            </a:extLst>
          </p:cNvPr>
          <p:cNvSpPr/>
          <p:nvPr/>
        </p:nvSpPr>
        <p:spPr>
          <a:xfrm>
            <a:off x="1609811" y="3592081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/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𝐌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/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/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/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/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Elipse 20">
            <a:extLst>
              <a:ext uri="{FF2B5EF4-FFF2-40B4-BE49-F238E27FC236}">
                <a16:creationId xmlns:a16="http://schemas.microsoft.com/office/drawing/2014/main" id="{65989503-49ED-DB84-A047-65335852EF6F}"/>
              </a:ext>
            </a:extLst>
          </p:cNvPr>
          <p:cNvSpPr/>
          <p:nvPr/>
        </p:nvSpPr>
        <p:spPr>
          <a:xfrm>
            <a:off x="3439374" y="362517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/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lipse 3">
            <a:extLst>
              <a:ext uri="{FF2B5EF4-FFF2-40B4-BE49-F238E27FC236}">
                <a16:creationId xmlns:a16="http://schemas.microsoft.com/office/drawing/2014/main" id="{F9D28456-7B04-884B-5300-A35F65B4F390}"/>
              </a:ext>
            </a:extLst>
          </p:cNvPr>
          <p:cNvSpPr/>
          <p:nvPr/>
        </p:nvSpPr>
        <p:spPr>
          <a:xfrm>
            <a:off x="3853049" y="3071827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C9B6B89-1B03-C530-5936-0F3DB8DD7DB8}"/>
                  </a:ext>
                </a:extLst>
              </p:cNvPr>
              <p:cNvSpPr txBox="1"/>
              <p:nvPr/>
            </p:nvSpPr>
            <p:spPr>
              <a:xfrm>
                <a:off x="4148476" y="2890678"/>
                <a:ext cx="32541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C9B6B89-1B03-C530-5936-0F3DB8DD7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476" y="2890678"/>
                <a:ext cx="325410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lipse 5">
            <a:extLst>
              <a:ext uri="{FF2B5EF4-FFF2-40B4-BE49-F238E27FC236}">
                <a16:creationId xmlns:a16="http://schemas.microsoft.com/office/drawing/2014/main" id="{253E0263-AB0A-96E4-4939-BBF038446CAB}"/>
              </a:ext>
            </a:extLst>
          </p:cNvPr>
          <p:cNvSpPr/>
          <p:nvPr/>
        </p:nvSpPr>
        <p:spPr>
          <a:xfrm>
            <a:off x="827697" y="3094707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7965EA3-BD61-FDD4-BE59-EAB9ECC12221}"/>
                  </a:ext>
                </a:extLst>
              </p:cNvPr>
              <p:cNvSpPr txBox="1"/>
              <p:nvPr/>
            </p:nvSpPr>
            <p:spPr>
              <a:xfrm>
                <a:off x="455819" y="2904773"/>
                <a:ext cx="3254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𝐆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7965EA3-BD61-FDD4-BE59-EAB9ECC12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19" y="2904773"/>
                <a:ext cx="325410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F5954E08-E4A1-69CC-22C1-DB2DE5508860}"/>
              </a:ext>
            </a:extLst>
          </p:cNvPr>
          <p:cNvCxnSpPr>
            <a:cxnSpLocks/>
            <a:endCxn id="6" idx="7"/>
          </p:cNvCxnSpPr>
          <p:nvPr/>
        </p:nvCxnSpPr>
        <p:spPr>
          <a:xfrm flipH="1">
            <a:off x="1042792" y="2068763"/>
            <a:ext cx="1493037" cy="106284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1321B03A-5CEF-FE3A-7D55-98B7CE0E8030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514991" y="2088145"/>
            <a:ext cx="1374963" cy="102058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id="{77C47D79-B4AE-49B2-0DF5-099542802E17}"/>
              </a:ext>
            </a:extLst>
          </p:cNvPr>
          <p:cNvSpPr/>
          <p:nvPr/>
        </p:nvSpPr>
        <p:spPr>
          <a:xfrm>
            <a:off x="1042792" y="452602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8372490A-F291-F13D-1D66-79FF55DCA650}"/>
                  </a:ext>
                </a:extLst>
              </p:cNvPr>
              <p:cNvSpPr txBox="1"/>
              <p:nvPr/>
            </p:nvSpPr>
            <p:spPr>
              <a:xfrm>
                <a:off x="815616" y="4723275"/>
                <a:ext cx="39594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𝐇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8372490A-F291-F13D-1D66-79FF55DCA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16" y="4723275"/>
                <a:ext cx="395941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Elipse 24">
            <a:extLst>
              <a:ext uri="{FF2B5EF4-FFF2-40B4-BE49-F238E27FC236}">
                <a16:creationId xmlns:a16="http://schemas.microsoft.com/office/drawing/2014/main" id="{FB94DCE3-CBEF-1B61-3FDE-6ABE4050FCBE}"/>
              </a:ext>
            </a:extLst>
          </p:cNvPr>
          <p:cNvSpPr/>
          <p:nvPr/>
        </p:nvSpPr>
        <p:spPr>
          <a:xfrm>
            <a:off x="3619073" y="467842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6B14B1A-E6AF-827C-B2D8-B7C987FA79E2}"/>
              </a:ext>
            </a:extLst>
          </p:cNvPr>
          <p:cNvSpPr txBox="1"/>
          <p:nvPr/>
        </p:nvSpPr>
        <p:spPr>
          <a:xfrm>
            <a:off x="3629075" y="4876135"/>
            <a:ext cx="3580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200" b="1" i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pt-BR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225AB310-102A-6CCC-1DAA-E195C9A6DE11}"/>
              </a:ext>
            </a:extLst>
          </p:cNvPr>
          <p:cNvCxnSpPr>
            <a:cxnSpLocks/>
            <a:endCxn id="4" idx="4"/>
          </p:cNvCxnSpPr>
          <p:nvPr/>
        </p:nvCxnSpPr>
        <p:spPr>
          <a:xfrm flipV="1">
            <a:off x="3803601" y="3323827"/>
            <a:ext cx="175448" cy="136924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C1849DBC-D0B9-05FB-443C-D9E432BA84D4}"/>
              </a:ext>
            </a:extLst>
          </p:cNvPr>
          <p:cNvCxnSpPr>
            <a:cxnSpLocks/>
            <a:endCxn id="6" idx="4"/>
          </p:cNvCxnSpPr>
          <p:nvPr/>
        </p:nvCxnSpPr>
        <p:spPr>
          <a:xfrm flipH="1" flipV="1">
            <a:off x="953697" y="3346707"/>
            <a:ext cx="174904" cy="1297723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54836F5A-D616-9BB4-E4E4-7BA3CB8E1DE0}"/>
              </a:ext>
            </a:extLst>
          </p:cNvPr>
          <p:cNvCxnSpPr>
            <a:stCxn id="4" idx="1"/>
          </p:cNvCxnSpPr>
          <p:nvPr/>
        </p:nvCxnSpPr>
        <p:spPr>
          <a:xfrm flipH="1">
            <a:off x="2514991" y="3108732"/>
            <a:ext cx="1374963" cy="612725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rco 52">
            <a:extLst>
              <a:ext uri="{FF2B5EF4-FFF2-40B4-BE49-F238E27FC236}">
                <a16:creationId xmlns:a16="http://schemas.microsoft.com/office/drawing/2014/main" id="{5544A53E-6846-DE30-80EA-E8726FE186B3}"/>
              </a:ext>
            </a:extLst>
          </p:cNvPr>
          <p:cNvSpPr/>
          <p:nvPr/>
        </p:nvSpPr>
        <p:spPr>
          <a:xfrm>
            <a:off x="2204288" y="3422143"/>
            <a:ext cx="645215" cy="586308"/>
          </a:xfrm>
          <a:prstGeom prst="arc">
            <a:avLst>
              <a:gd name="adj1" fmla="val 16200000"/>
              <a:gd name="adj2" fmla="val 2012822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7FF9239A-35DA-81AD-9149-93BE90F92D85}"/>
                  </a:ext>
                </a:extLst>
              </p:cNvPr>
              <p:cNvSpPr txBox="1"/>
              <p:nvPr/>
            </p:nvSpPr>
            <p:spPr>
              <a:xfrm>
                <a:off x="2562179" y="2931105"/>
                <a:ext cx="7373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𝟕𝟐</m:t>
                      </m:r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7FF9239A-35DA-81AD-9149-93BE90F92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179" y="2931105"/>
                <a:ext cx="737381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Imagem 54">
            <a:extLst>
              <a:ext uri="{FF2B5EF4-FFF2-40B4-BE49-F238E27FC236}">
                <a16:creationId xmlns:a16="http://schemas.microsoft.com/office/drawing/2014/main" id="{5AD9D8D9-5DFF-28E1-5C59-6EFDB754D20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752" b="88372" l="2929" r="94561">
                        <a14:foregroundMark x1="6276" y1="47287" x2="6276" y2="47287"/>
                        <a14:foregroundMark x1="2929" y1="47287" x2="2929" y2="47287"/>
                        <a14:foregroundMark x1="94561" y1="47287" x2="94561" y2="47287"/>
                      </a14:backgroundRemoval>
                    </a14:imgEffect>
                  </a14:imgLayer>
                </a14:imgProps>
              </a:ext>
            </a:extLst>
          </a:blip>
          <a:srcRect t="27996" b="40224"/>
          <a:stretch/>
        </p:blipFill>
        <p:spPr>
          <a:xfrm rot="2203345">
            <a:off x="2364255" y="2454932"/>
            <a:ext cx="1826503" cy="287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921E560F-AC4A-A906-6C3D-5B3D73211D61}"/>
                  </a:ext>
                </a:extLst>
              </p:cNvPr>
              <p:cNvSpPr/>
              <p:nvPr/>
            </p:nvSpPr>
            <p:spPr>
              <a:xfrm>
                <a:off x="3651117" y="1491675"/>
                <a:ext cx="3112668" cy="747994"/>
              </a:xfrm>
              <a:prstGeom prst="rect">
                <a:avLst/>
              </a:prstGeom>
              <a:solidFill>
                <a:srgbClr val="FFC00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𝑪𝒓𝒅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𝟕𝟐</m:t>
                      </m:r>
                      <m:r>
                        <a:rPr lang="pt-BR" sz="36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°=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?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921E560F-AC4A-A906-6C3D-5B3D73211D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117" y="1491675"/>
                <a:ext cx="3112668" cy="74799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Shape 397">
            <a:extLst>
              <a:ext uri="{FF2B5EF4-FFF2-40B4-BE49-F238E27FC236}">
                <a16:creationId xmlns:a16="http://schemas.microsoft.com/office/drawing/2014/main" id="{2F5E0C6C-9DA4-22A9-E9A7-9D175DA2FADB}"/>
              </a:ext>
            </a:extLst>
          </p:cNvPr>
          <p:cNvSpPr/>
          <p:nvPr/>
        </p:nvSpPr>
        <p:spPr>
          <a:xfrm>
            <a:off x="3629075" y="1511227"/>
            <a:ext cx="3134709" cy="728442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F8369B3C-D4F5-A87E-2D71-15844C24ADC6}"/>
                  </a:ext>
                </a:extLst>
              </p:cNvPr>
              <p:cNvSpPr txBox="1"/>
              <p:nvPr/>
            </p:nvSpPr>
            <p:spPr>
              <a:xfrm>
                <a:off x="2503990" y="3672128"/>
                <a:ext cx="38472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𝐎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F8369B3C-D4F5-A87E-2D71-15844C24A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990" y="3672128"/>
                <a:ext cx="384721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468DA49E-D2DB-0883-08C4-CD253647C325}"/>
                  </a:ext>
                </a:extLst>
              </p:cNvPr>
              <p:cNvSpPr/>
              <p:nvPr/>
            </p:nvSpPr>
            <p:spPr>
              <a:xfrm>
                <a:off x="7569196" y="1472122"/>
                <a:ext cx="4095705" cy="4364567"/>
              </a:xfrm>
              <a:prstGeom prst="rect">
                <a:avLst/>
              </a:prstGeom>
              <a:solidFill>
                <a:srgbClr val="00B0F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𝐌𝐎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+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𝐎𝐄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𝐌𝐄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𝐎𝐄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𝐌𝐄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−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𝐌𝐎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𝐎𝐄</m:t>
                      </m:r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28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pt-BR" sz="2800" b="1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2800" b="1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  <m:t>𝟓</m:t>
                              </m:r>
                            </m:e>
                          </m:rad>
                        </m:num>
                        <m:den>
                          <m:r>
                            <a:rPr lang="pt-BR" sz="28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𝟐</m:t>
                          </m:r>
                        </m:den>
                      </m:f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−</m:t>
                      </m:r>
                      <m:f>
                        <m:fPr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fPr>
                        <m:num>
                          <m:r>
                            <a:rPr lang="pt-BR" sz="2800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𝐑</m:t>
                          </m:r>
                        </m:num>
                        <m:den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𝐎𝐄</m:t>
                      </m:r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28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pt-BR" sz="2800" b="1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2800" b="1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  <m:t>𝟓</m:t>
                              </m:r>
                            </m:e>
                          </m:rad>
                        </m:num>
                        <m:den>
                          <m:r>
                            <a:rPr lang="pt-BR" sz="28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𝟐</m:t>
                          </m:r>
                        </m:den>
                      </m:f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−</m:t>
                      </m:r>
                      <m:f>
                        <m:fPr>
                          <m:ctrlPr>
                            <a:rPr lang="pt-BR" sz="28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fPr>
                        <m:num>
                          <m:r>
                            <a:rPr lang="pt-BR" sz="2800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pt-BR" sz="28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pt-BR" sz="2800" b="1" i="1" dirty="0">
                  <a:solidFill>
                    <a:schemeClr val="bg1"/>
                  </a:solidFill>
                  <a:latin typeface="Cambria Math" panose="02040503050406030204" pitchFamily="18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𝐎𝐄</m:t>
                      </m:r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r>
                        <a:rPr lang="pt-BR" sz="2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f>
                        <m:fPr>
                          <m:ctrlPr>
                            <a:rPr lang="pt-BR" sz="28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pt-BR" sz="2800" b="1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2800" b="1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  <m:t>𝟓</m:t>
                              </m:r>
                            </m:e>
                          </m:rad>
                          <m:r>
                            <a:rPr lang="pt-BR" sz="2800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−</m:t>
                          </m:r>
                          <m:r>
                            <a:rPr lang="pt-BR" sz="2800" b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pt-BR" sz="28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468DA49E-D2DB-0883-08C4-CD253647C3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196" y="1472122"/>
                <a:ext cx="4095705" cy="436456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Shape 397">
            <a:extLst>
              <a:ext uri="{FF2B5EF4-FFF2-40B4-BE49-F238E27FC236}">
                <a16:creationId xmlns:a16="http://schemas.microsoft.com/office/drawing/2014/main" id="{86C16743-D42A-ABB0-0054-7E13E4996D10}"/>
              </a:ext>
            </a:extLst>
          </p:cNvPr>
          <p:cNvSpPr/>
          <p:nvPr/>
        </p:nvSpPr>
        <p:spPr>
          <a:xfrm>
            <a:off x="7569196" y="1413432"/>
            <a:ext cx="4181167" cy="466190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C3152AF-C802-926D-068A-2DDDF2EF4DDA}"/>
              </a:ext>
            </a:extLst>
          </p:cNvPr>
          <p:cNvSpPr/>
          <p:nvPr/>
        </p:nvSpPr>
        <p:spPr>
          <a:xfrm>
            <a:off x="1831331" y="3672129"/>
            <a:ext cx="1627395" cy="85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C2E86992-CFFE-7307-506A-B9B3EC4A4EE4}"/>
              </a:ext>
            </a:extLst>
          </p:cNvPr>
          <p:cNvCxnSpPr>
            <a:cxnSpLocks/>
          </p:cNvCxnSpPr>
          <p:nvPr/>
        </p:nvCxnSpPr>
        <p:spPr>
          <a:xfrm>
            <a:off x="1257887" y="4741121"/>
            <a:ext cx="2433487" cy="3690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53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 animBg="1"/>
      <p:bldP spid="27" grpId="0" uiExpand="1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11A681AD-C388-3103-ECB7-CC331828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66909"/>
            <a:ext cx="4425089" cy="53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CORDA DE 72º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33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173908E-D090-894F-DE01-D62801F9F7C3}"/>
              </a:ext>
            </a:extLst>
          </p:cNvPr>
          <p:cNvSpPr/>
          <p:nvPr/>
        </p:nvSpPr>
        <p:spPr>
          <a:xfrm>
            <a:off x="909827" y="2098667"/>
            <a:ext cx="3189698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BB41F09-7595-DEC3-B83F-592592ED6395}"/>
              </a:ext>
            </a:extLst>
          </p:cNvPr>
          <p:cNvCxnSpPr/>
          <p:nvPr/>
        </p:nvCxnSpPr>
        <p:spPr>
          <a:xfrm>
            <a:off x="909827" y="3721457"/>
            <a:ext cx="32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77008D41-690B-61DA-4AA1-230C4BFDD0B1}"/>
              </a:ext>
            </a:extLst>
          </p:cNvPr>
          <p:cNvCxnSpPr/>
          <p:nvPr/>
        </p:nvCxnSpPr>
        <p:spPr>
          <a:xfrm>
            <a:off x="2533427" y="2098667"/>
            <a:ext cx="0" cy="32455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439CD336-FF30-D091-3AF2-68B38CAA7E6F}"/>
              </a:ext>
            </a:extLst>
          </p:cNvPr>
          <p:cNvSpPr/>
          <p:nvPr/>
        </p:nvSpPr>
        <p:spPr>
          <a:xfrm>
            <a:off x="1609811" y="3592081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/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𝐌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54240BB-1B39-29FF-1038-F23B81D82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993" y="3859688"/>
                <a:ext cx="44563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/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CA169E5-D0D6-1FEB-8FCB-18D3BC71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15" y="3460783"/>
                <a:ext cx="37189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/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35A2CD6-20E0-4C19-0800-E28B5733B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005" y="3460784"/>
                <a:ext cx="37189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/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57C61329-822E-2292-B508-7CB4DAA20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478" y="1672780"/>
                <a:ext cx="335027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/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D6BBA46-0033-DF44-F7DF-397A2E8C8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619" y="5344246"/>
                <a:ext cx="387927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Elipse 20">
            <a:extLst>
              <a:ext uri="{FF2B5EF4-FFF2-40B4-BE49-F238E27FC236}">
                <a16:creationId xmlns:a16="http://schemas.microsoft.com/office/drawing/2014/main" id="{65989503-49ED-DB84-A047-65335852EF6F}"/>
              </a:ext>
            </a:extLst>
          </p:cNvPr>
          <p:cNvSpPr/>
          <p:nvPr/>
        </p:nvSpPr>
        <p:spPr>
          <a:xfrm>
            <a:off x="3439374" y="362517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/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A5054E5-9852-A485-6173-19EBF20ED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869" y="3859688"/>
                <a:ext cx="336631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lipse 3">
            <a:extLst>
              <a:ext uri="{FF2B5EF4-FFF2-40B4-BE49-F238E27FC236}">
                <a16:creationId xmlns:a16="http://schemas.microsoft.com/office/drawing/2014/main" id="{F9D28456-7B04-884B-5300-A35F65B4F390}"/>
              </a:ext>
            </a:extLst>
          </p:cNvPr>
          <p:cNvSpPr/>
          <p:nvPr/>
        </p:nvSpPr>
        <p:spPr>
          <a:xfrm>
            <a:off x="3853049" y="3071827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C9B6B89-1B03-C530-5936-0F3DB8DD7DB8}"/>
                  </a:ext>
                </a:extLst>
              </p:cNvPr>
              <p:cNvSpPr txBox="1"/>
              <p:nvPr/>
            </p:nvSpPr>
            <p:spPr>
              <a:xfrm>
                <a:off x="4148476" y="2890678"/>
                <a:ext cx="32541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C9B6B89-1B03-C530-5936-0F3DB8DD7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476" y="2890678"/>
                <a:ext cx="325410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lipse 5">
            <a:extLst>
              <a:ext uri="{FF2B5EF4-FFF2-40B4-BE49-F238E27FC236}">
                <a16:creationId xmlns:a16="http://schemas.microsoft.com/office/drawing/2014/main" id="{253E0263-AB0A-96E4-4939-BBF038446CAB}"/>
              </a:ext>
            </a:extLst>
          </p:cNvPr>
          <p:cNvSpPr/>
          <p:nvPr/>
        </p:nvSpPr>
        <p:spPr>
          <a:xfrm>
            <a:off x="827697" y="3094707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7965EA3-BD61-FDD4-BE59-EAB9ECC12221}"/>
                  </a:ext>
                </a:extLst>
              </p:cNvPr>
              <p:cNvSpPr txBox="1"/>
              <p:nvPr/>
            </p:nvSpPr>
            <p:spPr>
              <a:xfrm>
                <a:off x="455819" y="2904773"/>
                <a:ext cx="3254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𝐆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7965EA3-BD61-FDD4-BE59-EAB9ECC12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19" y="2904773"/>
                <a:ext cx="325410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F5954E08-E4A1-69CC-22C1-DB2DE5508860}"/>
              </a:ext>
            </a:extLst>
          </p:cNvPr>
          <p:cNvCxnSpPr>
            <a:cxnSpLocks/>
            <a:endCxn id="6" idx="7"/>
          </p:cNvCxnSpPr>
          <p:nvPr/>
        </p:nvCxnSpPr>
        <p:spPr>
          <a:xfrm flipH="1">
            <a:off x="1042792" y="2068763"/>
            <a:ext cx="1493037" cy="106284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1321B03A-5CEF-FE3A-7D55-98B7CE0E8030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514991" y="2088145"/>
            <a:ext cx="1374963" cy="102058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id="{77C47D79-B4AE-49B2-0DF5-099542802E17}"/>
              </a:ext>
            </a:extLst>
          </p:cNvPr>
          <p:cNvSpPr/>
          <p:nvPr/>
        </p:nvSpPr>
        <p:spPr>
          <a:xfrm>
            <a:off x="1042792" y="452602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8372490A-F291-F13D-1D66-79FF55DCA650}"/>
                  </a:ext>
                </a:extLst>
              </p:cNvPr>
              <p:cNvSpPr txBox="1"/>
              <p:nvPr/>
            </p:nvSpPr>
            <p:spPr>
              <a:xfrm>
                <a:off x="815616" y="4723275"/>
                <a:ext cx="39594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𝐇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8372490A-F291-F13D-1D66-79FF55DCA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16" y="4723275"/>
                <a:ext cx="395941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Elipse 24">
            <a:extLst>
              <a:ext uri="{FF2B5EF4-FFF2-40B4-BE49-F238E27FC236}">
                <a16:creationId xmlns:a16="http://schemas.microsoft.com/office/drawing/2014/main" id="{FB94DCE3-CBEF-1B61-3FDE-6ABE4050FCBE}"/>
              </a:ext>
            </a:extLst>
          </p:cNvPr>
          <p:cNvSpPr/>
          <p:nvPr/>
        </p:nvSpPr>
        <p:spPr>
          <a:xfrm>
            <a:off x="3619073" y="4678426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6B14B1A-E6AF-827C-B2D8-B7C987FA79E2}"/>
              </a:ext>
            </a:extLst>
          </p:cNvPr>
          <p:cNvSpPr txBox="1"/>
          <p:nvPr/>
        </p:nvSpPr>
        <p:spPr>
          <a:xfrm>
            <a:off x="3629075" y="4876135"/>
            <a:ext cx="3580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200" b="1" i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pt-BR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225AB310-102A-6CCC-1DAA-E195C9A6DE11}"/>
              </a:ext>
            </a:extLst>
          </p:cNvPr>
          <p:cNvCxnSpPr>
            <a:cxnSpLocks/>
            <a:endCxn id="4" idx="4"/>
          </p:cNvCxnSpPr>
          <p:nvPr/>
        </p:nvCxnSpPr>
        <p:spPr>
          <a:xfrm flipV="1">
            <a:off x="3803601" y="3323827"/>
            <a:ext cx="175448" cy="136924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C1849DBC-D0B9-05FB-443C-D9E432BA84D4}"/>
              </a:ext>
            </a:extLst>
          </p:cNvPr>
          <p:cNvCxnSpPr>
            <a:cxnSpLocks/>
            <a:endCxn id="6" idx="4"/>
          </p:cNvCxnSpPr>
          <p:nvPr/>
        </p:nvCxnSpPr>
        <p:spPr>
          <a:xfrm flipH="1" flipV="1">
            <a:off x="953697" y="3346707"/>
            <a:ext cx="174904" cy="1297723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54836F5A-D616-9BB4-E4E4-7BA3CB8E1DE0}"/>
              </a:ext>
            </a:extLst>
          </p:cNvPr>
          <p:cNvCxnSpPr>
            <a:stCxn id="4" idx="1"/>
          </p:cNvCxnSpPr>
          <p:nvPr/>
        </p:nvCxnSpPr>
        <p:spPr>
          <a:xfrm flipH="1">
            <a:off x="2514991" y="3108732"/>
            <a:ext cx="1374963" cy="612725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rco 52">
            <a:extLst>
              <a:ext uri="{FF2B5EF4-FFF2-40B4-BE49-F238E27FC236}">
                <a16:creationId xmlns:a16="http://schemas.microsoft.com/office/drawing/2014/main" id="{5544A53E-6846-DE30-80EA-E8726FE186B3}"/>
              </a:ext>
            </a:extLst>
          </p:cNvPr>
          <p:cNvSpPr/>
          <p:nvPr/>
        </p:nvSpPr>
        <p:spPr>
          <a:xfrm>
            <a:off x="2204288" y="3422143"/>
            <a:ext cx="645215" cy="586308"/>
          </a:xfrm>
          <a:prstGeom prst="arc">
            <a:avLst>
              <a:gd name="adj1" fmla="val 16200000"/>
              <a:gd name="adj2" fmla="val 2012822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7FF9239A-35DA-81AD-9149-93BE90F92D85}"/>
                  </a:ext>
                </a:extLst>
              </p:cNvPr>
              <p:cNvSpPr txBox="1"/>
              <p:nvPr/>
            </p:nvSpPr>
            <p:spPr>
              <a:xfrm>
                <a:off x="2562179" y="2931105"/>
                <a:ext cx="7373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𝟕𝟐</m:t>
                      </m:r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7FF9239A-35DA-81AD-9149-93BE90F92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179" y="2931105"/>
                <a:ext cx="737381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Imagem 54">
            <a:extLst>
              <a:ext uri="{FF2B5EF4-FFF2-40B4-BE49-F238E27FC236}">
                <a16:creationId xmlns:a16="http://schemas.microsoft.com/office/drawing/2014/main" id="{5AD9D8D9-5DFF-28E1-5C59-6EFDB754D20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752" b="88372" l="2929" r="94561">
                        <a14:foregroundMark x1="6276" y1="47287" x2="6276" y2="47287"/>
                        <a14:foregroundMark x1="2929" y1="47287" x2="2929" y2="47287"/>
                        <a14:foregroundMark x1="94561" y1="47287" x2="94561" y2="47287"/>
                      </a14:backgroundRemoval>
                    </a14:imgEffect>
                  </a14:imgLayer>
                </a14:imgProps>
              </a:ext>
            </a:extLst>
          </a:blip>
          <a:srcRect t="27996" b="40224"/>
          <a:stretch/>
        </p:blipFill>
        <p:spPr>
          <a:xfrm rot="2203345">
            <a:off x="2364255" y="2454932"/>
            <a:ext cx="1826503" cy="287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921E560F-AC4A-A906-6C3D-5B3D73211D61}"/>
                  </a:ext>
                </a:extLst>
              </p:cNvPr>
              <p:cNvSpPr/>
              <p:nvPr/>
            </p:nvSpPr>
            <p:spPr>
              <a:xfrm>
                <a:off x="3651117" y="1491675"/>
                <a:ext cx="3112668" cy="747994"/>
              </a:xfrm>
              <a:prstGeom prst="rect">
                <a:avLst/>
              </a:prstGeom>
              <a:solidFill>
                <a:srgbClr val="FFC00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𝑪𝒓𝒅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𝟕𝟐</m:t>
                      </m:r>
                      <m:r>
                        <a:rPr lang="pt-BR" sz="36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°=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?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921E560F-AC4A-A906-6C3D-5B3D73211D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117" y="1491675"/>
                <a:ext cx="3112668" cy="74799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Shape 397">
            <a:extLst>
              <a:ext uri="{FF2B5EF4-FFF2-40B4-BE49-F238E27FC236}">
                <a16:creationId xmlns:a16="http://schemas.microsoft.com/office/drawing/2014/main" id="{2F5E0C6C-9DA4-22A9-E9A7-9D175DA2FADB}"/>
              </a:ext>
            </a:extLst>
          </p:cNvPr>
          <p:cNvSpPr/>
          <p:nvPr/>
        </p:nvSpPr>
        <p:spPr>
          <a:xfrm>
            <a:off x="3629075" y="1511227"/>
            <a:ext cx="3134709" cy="728442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F8369B3C-D4F5-A87E-2D71-15844C24ADC6}"/>
                  </a:ext>
                </a:extLst>
              </p:cNvPr>
              <p:cNvSpPr txBox="1"/>
              <p:nvPr/>
            </p:nvSpPr>
            <p:spPr>
              <a:xfrm>
                <a:off x="2503990" y="3672128"/>
                <a:ext cx="38472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𝐎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F8369B3C-D4F5-A87E-2D71-15844C24A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990" y="3672128"/>
                <a:ext cx="384721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>
            <a:extLst>
              <a:ext uri="{FF2B5EF4-FFF2-40B4-BE49-F238E27FC236}">
                <a16:creationId xmlns:a16="http://schemas.microsoft.com/office/drawing/2014/main" id="{642C63B9-D243-19A2-43EC-FA595C1A7BB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61657"/>
          <a:stretch/>
        </p:blipFill>
        <p:spPr>
          <a:xfrm rot="182721">
            <a:off x="696055" y="2929189"/>
            <a:ext cx="3420152" cy="13114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2F5E4EA1-A991-9924-BC7A-28AABE3A47DF}"/>
                  </a:ext>
                </a:extLst>
              </p:cNvPr>
              <p:cNvSpPr/>
              <p:nvPr/>
            </p:nvSpPr>
            <p:spPr>
              <a:xfrm>
                <a:off x="7569196" y="1472122"/>
                <a:ext cx="4095705" cy="4364567"/>
              </a:xfrm>
              <a:prstGeom prst="rect">
                <a:avLst/>
              </a:prstGeom>
              <a:solidFill>
                <a:srgbClr val="00B0F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𝐂𝐫𝐝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𝟕𝟐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°= 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𝐂𝐅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𝐂𝐄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𝐂</m:t>
                      </m:r>
                      <m:sSup>
                        <m:sSupPr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sSupPr>
                        <m:e>
                          <m:r>
                            <a:rPr lang="pt-BR" sz="2800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𝐄</m:t>
                          </m:r>
                        </m:e>
                        <m:sup>
                          <m:r>
                            <a:rPr lang="pt-BR" sz="2800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𝐂</m:t>
                      </m:r>
                      <m:sSup>
                        <m:sSupPr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sSupPr>
                        <m:e>
                          <m:r>
                            <a:rPr lang="pt-BR" sz="2800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𝐎</m:t>
                          </m:r>
                        </m:e>
                        <m:sup>
                          <m:r>
                            <a:rPr lang="pt-BR" sz="2800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+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𝐎𝐄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²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𝐂</m:t>
                      </m:r>
                      <m:sSup>
                        <m:sSupPr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sSupPr>
                        <m:e>
                          <m:r>
                            <a:rPr lang="pt-BR" sz="2800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𝐄</m:t>
                          </m:r>
                        </m:e>
                        <m:sup>
                          <m:r>
                            <a:rPr lang="pt-BR" sz="2800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sSup>
                        <m:sSupPr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sSupPr>
                        <m:e>
                          <m:r>
                            <a:rPr lang="pt-BR" sz="2800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𝐑</m:t>
                          </m:r>
                        </m:e>
                        <m:sup>
                          <m:r>
                            <a:rPr lang="pt-BR" sz="2800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+</m:t>
                      </m:r>
                      <m:d>
                        <m:dPr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800" b="1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pt-BR" sz="2800" b="1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Vrinda" panose="020B0502040204020203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BR" sz="2800" b="1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Vrinda" panose="020B0502040204020203" pitchFamily="34" charset="0"/>
                                    </a:rPr>
                                    <m:t>𝟓</m:t>
                                  </m:r>
                                </m:e>
                              </m:rad>
                              <m:r>
                                <a:rPr lang="pt-BR" sz="2800" b="1" i="0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  <m:t>−</m:t>
                              </m:r>
                              <m:r>
                                <a:rPr lang="pt-BR" sz="2800" b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pt-BR" sz="2800" b="1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²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𝐂</m:t>
                      </m:r>
                      <m:sSup>
                        <m:sSupPr>
                          <m:ctrlPr>
                            <a:rPr lang="pt-BR" sz="28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sSupPr>
                        <m:e>
                          <m:r>
                            <a:rPr lang="pt-BR" sz="2800" b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𝐄</m:t>
                          </m:r>
                        </m:e>
                        <m:sup>
                          <m:r>
                            <a:rPr lang="pt-BR" sz="2800" b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𝟏</m:t>
                      </m:r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+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𝟎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,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𝟑𝟖𝟏𝟗𝟕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𝐂</m:t>
                      </m:r>
                      <m:r>
                        <a:rPr lang="pt-BR" sz="28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𝐄</m:t>
                      </m:r>
                      <m:r>
                        <a:rPr lang="pt-BR" sz="28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r>
                        <a:rPr lang="pt-BR" sz="2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radPr>
                        <m:deg/>
                        <m:e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𝟏</m:t>
                          </m:r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,</m:t>
                          </m:r>
                          <m:r>
                            <a:rPr lang="pt-BR" sz="28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  <m:t>𝟑𝟖𝟏𝟗𝟕</m:t>
                          </m:r>
                        </m:e>
                      </m:rad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pt-BR" sz="2800" b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Vrinda" panose="020B0502040204020203" pitchFamily="34" charset="0"/>
                      </a:rPr>
                      <m:t>𝐂𝐄</m:t>
                    </m:r>
                    <m:r>
                      <a:rPr lang="pt-BR" sz="2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rinda" panose="020B0502040204020203" pitchFamily="34" charset="0"/>
                      </a:rPr>
                      <m:t>≈</m:t>
                    </m:r>
                    <m:r>
                      <a:rPr lang="pt-BR" sz="2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Vrinda" panose="020B0502040204020203" pitchFamily="34" charset="0"/>
                      </a:rPr>
                      <m:t>𝟏</m:t>
                    </m:r>
                    <m:r>
                      <a:rPr lang="pt-BR" sz="2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Vrinda" panose="020B0502040204020203" pitchFamily="34" charset="0"/>
                      </a:rPr>
                      <m:t>,</m:t>
                    </m:r>
                    <m:r>
                      <a:rPr lang="pt-BR" sz="2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Vrinda" panose="020B0502040204020203" pitchFamily="34" charset="0"/>
                      </a:rPr>
                      <m:t>𝟏𝟕𝟓𝟓𝟕</m:t>
                    </m:r>
                    <m:r>
                      <a:rPr lang="pt-BR" sz="2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Vrinda" panose="020B0502040204020203" pitchFamily="34" charset="0"/>
                      </a:rPr>
                      <m:t>=</m:t>
                    </m:r>
                    <m:r>
                      <a:rPr lang="pt-BR" sz="2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Vrinda" panose="020B0502040204020203" pitchFamily="34" charset="0"/>
                      </a:rPr>
                      <m:t>𝑪𝒓𝒅</m:t>
                    </m:r>
                    <m:r>
                      <a:rPr lang="pt-BR" sz="2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Vrinda" panose="020B0502040204020203" pitchFamily="34" charset="0"/>
                      </a:rPr>
                      <m:t> </m:t>
                    </m:r>
                    <m:r>
                      <a:rPr lang="pt-BR" sz="2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Vrinda" panose="020B0502040204020203" pitchFamily="34" charset="0"/>
                      </a:rPr>
                      <m:t>𝟕𝟐</m:t>
                    </m:r>
                    <m:r>
                      <a:rPr lang="pt-BR" sz="2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Vrinda" panose="020B0502040204020203" pitchFamily="34" charset="0"/>
                      </a:rPr>
                      <m:t>°</m:t>
                    </m:r>
                  </m:oMath>
                </a14:m>
                <a:r>
                  <a:rPr lang="pt-BR" sz="2800" b="1" dirty="0">
                    <a:solidFill>
                      <a:schemeClr val="bg1"/>
                    </a:solidFill>
                    <a:latin typeface="Vrinda" panose="020B0502040204020203" pitchFamily="34" charset="0"/>
                    <a:cs typeface="Vrinda" panose="020B0502040204020203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2F5E4EA1-A991-9924-BC7A-28AABE3A47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196" y="1472122"/>
                <a:ext cx="4095705" cy="436456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hape 397">
            <a:extLst>
              <a:ext uri="{FF2B5EF4-FFF2-40B4-BE49-F238E27FC236}">
                <a16:creationId xmlns:a16="http://schemas.microsoft.com/office/drawing/2014/main" id="{F6B8DFBA-86B3-790C-6403-8059B0B8E7E1}"/>
              </a:ext>
            </a:extLst>
          </p:cNvPr>
          <p:cNvSpPr/>
          <p:nvPr/>
        </p:nvSpPr>
        <p:spPr>
          <a:xfrm>
            <a:off x="7569196" y="1413432"/>
            <a:ext cx="4181167" cy="466190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Triângulo Retângulo 32">
            <a:extLst>
              <a:ext uri="{FF2B5EF4-FFF2-40B4-BE49-F238E27FC236}">
                <a16:creationId xmlns:a16="http://schemas.microsoft.com/office/drawing/2014/main" id="{2997C049-4E0C-32C6-4AF5-239FD963368E}"/>
              </a:ext>
            </a:extLst>
          </p:cNvPr>
          <p:cNvSpPr/>
          <p:nvPr/>
        </p:nvSpPr>
        <p:spPr>
          <a:xfrm>
            <a:off x="2509467" y="2063293"/>
            <a:ext cx="1134011" cy="1658164"/>
          </a:xfrm>
          <a:prstGeom prst="rt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EAA9CA39-8AE9-5360-91CE-9A5221944F42}"/>
              </a:ext>
            </a:extLst>
          </p:cNvPr>
          <p:cNvCxnSpPr>
            <a:cxnSpLocks/>
          </p:cNvCxnSpPr>
          <p:nvPr/>
        </p:nvCxnSpPr>
        <p:spPr>
          <a:xfrm>
            <a:off x="1257887" y="4741121"/>
            <a:ext cx="2433487" cy="3690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4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 animBg="1"/>
      <p:bldP spid="30" grpId="0" uiExpand="1" animBg="1"/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4E65A5A9-F31D-61F1-B658-455391B32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1" y="1330844"/>
            <a:ext cx="4453840" cy="535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CORDA DE 108º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34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173908E-D090-894F-DE01-D62801F9F7C3}"/>
              </a:ext>
            </a:extLst>
          </p:cNvPr>
          <p:cNvSpPr/>
          <p:nvPr/>
        </p:nvSpPr>
        <p:spPr>
          <a:xfrm>
            <a:off x="909827" y="2098667"/>
            <a:ext cx="3189698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BB41F09-7595-DEC3-B83F-592592ED6395}"/>
              </a:ext>
            </a:extLst>
          </p:cNvPr>
          <p:cNvCxnSpPr/>
          <p:nvPr/>
        </p:nvCxnSpPr>
        <p:spPr>
          <a:xfrm>
            <a:off x="909827" y="3721457"/>
            <a:ext cx="32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77008D41-690B-61DA-4AA1-230C4BFDD0B1}"/>
              </a:ext>
            </a:extLst>
          </p:cNvPr>
          <p:cNvCxnSpPr/>
          <p:nvPr/>
        </p:nvCxnSpPr>
        <p:spPr>
          <a:xfrm>
            <a:off x="2533427" y="2098667"/>
            <a:ext cx="0" cy="32455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F9D28456-7B04-884B-5300-A35F65B4F390}"/>
              </a:ext>
            </a:extLst>
          </p:cNvPr>
          <p:cNvSpPr/>
          <p:nvPr/>
        </p:nvSpPr>
        <p:spPr>
          <a:xfrm>
            <a:off x="3853049" y="3071827"/>
            <a:ext cx="252000" cy="252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1321B03A-5CEF-FE3A-7D55-98B7CE0E8030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514991" y="2088145"/>
            <a:ext cx="1374963" cy="102058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54836F5A-D616-9BB4-E4E4-7BA3CB8E1DE0}"/>
              </a:ext>
            </a:extLst>
          </p:cNvPr>
          <p:cNvCxnSpPr>
            <a:stCxn id="4" idx="1"/>
          </p:cNvCxnSpPr>
          <p:nvPr/>
        </p:nvCxnSpPr>
        <p:spPr>
          <a:xfrm flipH="1">
            <a:off x="2514991" y="3108732"/>
            <a:ext cx="1374963" cy="612725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rco 52">
            <a:extLst>
              <a:ext uri="{FF2B5EF4-FFF2-40B4-BE49-F238E27FC236}">
                <a16:creationId xmlns:a16="http://schemas.microsoft.com/office/drawing/2014/main" id="{5544A53E-6846-DE30-80EA-E8726FE186B3}"/>
              </a:ext>
            </a:extLst>
          </p:cNvPr>
          <p:cNvSpPr/>
          <p:nvPr/>
        </p:nvSpPr>
        <p:spPr>
          <a:xfrm>
            <a:off x="2204288" y="3422143"/>
            <a:ext cx="645215" cy="586308"/>
          </a:xfrm>
          <a:prstGeom prst="arc">
            <a:avLst>
              <a:gd name="adj1" fmla="val 16200000"/>
              <a:gd name="adj2" fmla="val 2012822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7FF9239A-35DA-81AD-9149-93BE90F92D85}"/>
                  </a:ext>
                </a:extLst>
              </p:cNvPr>
              <p:cNvSpPr txBox="1"/>
              <p:nvPr/>
            </p:nvSpPr>
            <p:spPr>
              <a:xfrm>
                <a:off x="2562179" y="2931105"/>
                <a:ext cx="7373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𝟕𝟐</m:t>
                      </m:r>
                      <m:r>
                        <a:rPr lang="pt-BR" sz="32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7FF9239A-35DA-81AD-9149-93BE90F92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179" y="2931105"/>
                <a:ext cx="737381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co 23">
            <a:extLst>
              <a:ext uri="{FF2B5EF4-FFF2-40B4-BE49-F238E27FC236}">
                <a16:creationId xmlns:a16="http://schemas.microsoft.com/office/drawing/2014/main" id="{5CA85989-469E-74C9-A9C4-B47E6C55048E}"/>
              </a:ext>
            </a:extLst>
          </p:cNvPr>
          <p:cNvSpPr/>
          <p:nvPr/>
        </p:nvSpPr>
        <p:spPr>
          <a:xfrm rot="3856033">
            <a:off x="2204813" y="3415341"/>
            <a:ext cx="648137" cy="620219"/>
          </a:xfrm>
          <a:prstGeom prst="arc">
            <a:avLst>
              <a:gd name="adj1" fmla="val 16200000"/>
              <a:gd name="adj2" fmla="val 140179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FB908561-3879-3960-991F-486DF1F56DBB}"/>
                  </a:ext>
                </a:extLst>
              </p:cNvPr>
              <p:cNvSpPr txBox="1"/>
              <p:nvPr/>
            </p:nvSpPr>
            <p:spPr>
              <a:xfrm rot="18212715">
                <a:off x="2475489" y="3808459"/>
                <a:ext cx="98264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𝟏𝟎𝟖</m:t>
                      </m:r>
                      <m:r>
                        <a:rPr lang="pt-BR" sz="3200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sz="24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FB908561-3879-3960-991F-486DF1F56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212715">
                <a:off x="2475489" y="3808459"/>
                <a:ext cx="982641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6E66A51C-E762-BD0B-1560-A22FC0603233}"/>
              </a:ext>
            </a:extLst>
          </p:cNvPr>
          <p:cNvCxnSpPr>
            <a:cxnSpLocks/>
          </p:cNvCxnSpPr>
          <p:nvPr/>
        </p:nvCxnSpPr>
        <p:spPr>
          <a:xfrm flipH="1">
            <a:off x="2565583" y="3100829"/>
            <a:ext cx="1319141" cy="2243417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m 33">
            <a:extLst>
              <a:ext uri="{FF2B5EF4-FFF2-40B4-BE49-F238E27FC236}">
                <a16:creationId xmlns:a16="http://schemas.microsoft.com/office/drawing/2014/main" id="{32D9E96D-423C-8211-E91D-3A26C68EDA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52" b="88372" l="2929" r="94561">
                        <a14:foregroundMark x1="6276" y1="47287" x2="6276" y2="47287"/>
                        <a14:foregroundMark x1="2929" y1="47287" x2="2929" y2="47287"/>
                        <a14:foregroundMark x1="94561" y1="47287" x2="94561" y2="47287"/>
                      </a14:backgroundRemoval>
                    </a14:imgEffect>
                  </a14:imgLayer>
                </a14:imgProps>
              </a:ext>
            </a:extLst>
          </a:blip>
          <a:srcRect t="27996" b="40224"/>
          <a:stretch/>
        </p:blipFill>
        <p:spPr>
          <a:xfrm rot="7364695">
            <a:off x="1934687" y="4116774"/>
            <a:ext cx="2706351" cy="287437"/>
          </a:xfrm>
          <a:prstGeom prst="rect">
            <a:avLst/>
          </a:prstGeom>
        </p:spPr>
      </p:pic>
      <p:sp>
        <p:nvSpPr>
          <p:cNvPr id="39" name="Balão de Fala: Oval 38">
            <a:extLst>
              <a:ext uri="{FF2B5EF4-FFF2-40B4-BE49-F238E27FC236}">
                <a16:creationId xmlns:a16="http://schemas.microsoft.com/office/drawing/2014/main" id="{8C1BB6DE-785C-0A96-10E7-429550613713}"/>
              </a:ext>
            </a:extLst>
          </p:cNvPr>
          <p:cNvSpPr/>
          <p:nvPr/>
        </p:nvSpPr>
        <p:spPr>
          <a:xfrm>
            <a:off x="4424462" y="1181101"/>
            <a:ext cx="3189698" cy="3245578"/>
          </a:xfrm>
          <a:custGeom>
            <a:avLst/>
            <a:gdLst>
              <a:gd name="connsiteX0" fmla="*/ 4523981 w 3189698"/>
              <a:gd name="connsiteY0" fmla="*/ 1127546 h 3245578"/>
              <a:gd name="connsiteX1" fmla="*/ 4092370 w 3189698"/>
              <a:gd name="connsiteY1" fmla="*/ 1302011 h 3245578"/>
              <a:gd name="connsiteX2" fmla="*/ 3634062 w 3189698"/>
              <a:gd name="connsiteY2" fmla="*/ 1487268 h 3245578"/>
              <a:gd name="connsiteX3" fmla="*/ 3189103 w 3189698"/>
              <a:gd name="connsiteY3" fmla="*/ 1667129 h 3245578"/>
              <a:gd name="connsiteX4" fmla="*/ 1707917 w 3189698"/>
              <a:gd name="connsiteY4" fmla="*/ 3241495 h 3245578"/>
              <a:gd name="connsiteX5" fmla="*/ 21518 w 3189698"/>
              <a:gd name="connsiteY5" fmla="*/ 1888458 h 3245578"/>
              <a:gd name="connsiteX6" fmla="*/ 1170618 w 3189698"/>
              <a:gd name="connsiteY6" fmla="*/ 58464 h 3245578"/>
              <a:gd name="connsiteX7" fmla="*/ 3089340 w 3189698"/>
              <a:gd name="connsiteY7" fmla="*/ 1056220 h 3245578"/>
              <a:gd name="connsiteX8" fmla="*/ 3581900 w 3189698"/>
              <a:gd name="connsiteY8" fmla="*/ 1080709 h 3245578"/>
              <a:gd name="connsiteX9" fmla="*/ 4088807 w 3189698"/>
              <a:gd name="connsiteY9" fmla="*/ 1105910 h 3245578"/>
              <a:gd name="connsiteX10" fmla="*/ 4523981 w 3189698"/>
              <a:gd name="connsiteY10" fmla="*/ 1127546 h 32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89698" h="3245578" fill="none" extrusionOk="0">
                <a:moveTo>
                  <a:pt x="4523981" y="1127546"/>
                </a:moveTo>
                <a:cubicBezTo>
                  <a:pt x="4382600" y="1217675"/>
                  <a:pt x="4176037" y="1235947"/>
                  <a:pt x="4092370" y="1302011"/>
                </a:cubicBezTo>
                <a:cubicBezTo>
                  <a:pt x="4008703" y="1368075"/>
                  <a:pt x="3799116" y="1361048"/>
                  <a:pt x="3634062" y="1487268"/>
                </a:cubicBezTo>
                <a:cubicBezTo>
                  <a:pt x="3469008" y="1613488"/>
                  <a:pt x="3278286" y="1588148"/>
                  <a:pt x="3189103" y="1667129"/>
                </a:cubicBezTo>
                <a:cubicBezTo>
                  <a:pt x="3297113" y="2403417"/>
                  <a:pt x="2493237" y="3156071"/>
                  <a:pt x="1707917" y="3241495"/>
                </a:cubicBezTo>
                <a:cubicBezTo>
                  <a:pt x="975328" y="3158962"/>
                  <a:pt x="303606" y="2573819"/>
                  <a:pt x="21518" y="1888458"/>
                </a:cubicBezTo>
                <a:cubicBezTo>
                  <a:pt x="-225600" y="1156935"/>
                  <a:pt x="243582" y="256106"/>
                  <a:pt x="1170618" y="58464"/>
                </a:cubicBezTo>
                <a:cubicBezTo>
                  <a:pt x="2015910" y="-45499"/>
                  <a:pt x="2791039" y="326459"/>
                  <a:pt x="3089340" y="1056220"/>
                </a:cubicBezTo>
                <a:cubicBezTo>
                  <a:pt x="3202181" y="1057390"/>
                  <a:pt x="3464582" y="1110299"/>
                  <a:pt x="3581900" y="1080709"/>
                </a:cubicBezTo>
                <a:cubicBezTo>
                  <a:pt x="3699218" y="1051119"/>
                  <a:pt x="3936426" y="1100990"/>
                  <a:pt x="4088807" y="1105910"/>
                </a:cubicBezTo>
                <a:cubicBezTo>
                  <a:pt x="4241188" y="1110830"/>
                  <a:pt x="4386317" y="1147677"/>
                  <a:pt x="4523981" y="1127546"/>
                </a:cubicBezTo>
                <a:close/>
              </a:path>
              <a:path w="3189698" h="3245578" stroke="0" extrusionOk="0">
                <a:moveTo>
                  <a:pt x="4523981" y="1127546"/>
                </a:moveTo>
                <a:cubicBezTo>
                  <a:pt x="4374706" y="1244357"/>
                  <a:pt x="4231612" y="1209048"/>
                  <a:pt x="4105719" y="1296615"/>
                </a:cubicBezTo>
                <a:cubicBezTo>
                  <a:pt x="3979826" y="1384183"/>
                  <a:pt x="3839084" y="1391200"/>
                  <a:pt x="3647411" y="1481872"/>
                </a:cubicBezTo>
                <a:cubicBezTo>
                  <a:pt x="3455738" y="1572544"/>
                  <a:pt x="3379114" y="1528477"/>
                  <a:pt x="3189103" y="1667129"/>
                </a:cubicBezTo>
                <a:cubicBezTo>
                  <a:pt x="3180525" y="2533479"/>
                  <a:pt x="2719948" y="3080778"/>
                  <a:pt x="1707917" y="3241495"/>
                </a:cubicBezTo>
                <a:cubicBezTo>
                  <a:pt x="903263" y="3357773"/>
                  <a:pt x="189864" y="2688862"/>
                  <a:pt x="21518" y="1888458"/>
                </a:cubicBezTo>
                <a:cubicBezTo>
                  <a:pt x="-115759" y="1039656"/>
                  <a:pt x="301776" y="235826"/>
                  <a:pt x="1170618" y="58464"/>
                </a:cubicBezTo>
                <a:cubicBezTo>
                  <a:pt x="1997598" y="-145918"/>
                  <a:pt x="2796690" y="424261"/>
                  <a:pt x="3089340" y="1056220"/>
                </a:cubicBezTo>
                <a:cubicBezTo>
                  <a:pt x="3300952" y="1028977"/>
                  <a:pt x="3374575" y="1108591"/>
                  <a:pt x="3538861" y="1078569"/>
                </a:cubicBezTo>
                <a:cubicBezTo>
                  <a:pt x="3703147" y="1048547"/>
                  <a:pt x="3858716" y="1152611"/>
                  <a:pt x="4045767" y="1103771"/>
                </a:cubicBezTo>
                <a:cubicBezTo>
                  <a:pt x="4232818" y="1054931"/>
                  <a:pt x="4338418" y="1123431"/>
                  <a:pt x="4523981" y="1127546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91831"/>
                      <a:gd name="adj2" fmla="val -1525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570FA54A-A86B-CED8-F12C-4C8BF69D6300}"/>
              </a:ext>
            </a:extLst>
          </p:cNvPr>
          <p:cNvSpPr txBox="1">
            <a:spLocks/>
          </p:cNvSpPr>
          <p:nvPr/>
        </p:nvSpPr>
        <p:spPr>
          <a:xfrm>
            <a:off x="4554104" y="1628452"/>
            <a:ext cx="3000250" cy="2894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 eu sei o valor da corda de 72°, como saber a corda de 108°?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ECB374FD-4852-605A-A4D9-39DDBDF8C98E}"/>
              </a:ext>
            </a:extLst>
          </p:cNvPr>
          <p:cNvSpPr/>
          <p:nvPr/>
        </p:nvSpPr>
        <p:spPr>
          <a:xfrm rot="18231895">
            <a:off x="3608054" y="3062911"/>
            <a:ext cx="247127" cy="22907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279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/>
      <p:bldP spid="4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>
            <a:extLst>
              <a:ext uri="{FF2B5EF4-FFF2-40B4-BE49-F238E27FC236}">
                <a16:creationId xmlns:a16="http://schemas.microsoft.com/office/drawing/2014/main" id="{037AD3C4-D3C2-F235-3019-6AFC1DC1E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63" y="1526358"/>
            <a:ext cx="4401693" cy="4401693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A916857-071C-18F8-892D-E515EFBB2CE6}"/>
              </a:ext>
            </a:extLst>
          </p:cNvPr>
          <p:cNvCxnSpPr>
            <a:cxnSpLocks/>
            <a:endCxn id="7" idx="6"/>
          </p:cNvCxnSpPr>
          <p:nvPr/>
        </p:nvCxnSpPr>
        <p:spPr>
          <a:xfrm>
            <a:off x="325210" y="3676487"/>
            <a:ext cx="4320000" cy="507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3173908E-D090-894F-DE01-D62801F9F7C3}"/>
              </a:ext>
            </a:extLst>
          </p:cNvPr>
          <p:cNvSpPr/>
          <p:nvPr/>
        </p:nvSpPr>
        <p:spPr>
          <a:xfrm>
            <a:off x="325210" y="1567205"/>
            <a:ext cx="4320000" cy="432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32D9E96D-423C-8211-E91D-3A26C68EDA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52" b="88372" l="2929" r="94561">
                        <a14:foregroundMark x1="6276" y1="47287" x2="6276" y2="47287"/>
                        <a14:foregroundMark x1="2929" y1="47287" x2="2929" y2="47287"/>
                        <a14:foregroundMark x1="94561" y1="47287" x2="94561" y2="47287"/>
                      </a14:backgroundRemoval>
                    </a14:imgEffect>
                  </a14:imgLayer>
                </a14:imgProps>
              </a:ext>
            </a:extLst>
          </a:blip>
          <a:srcRect t="27996" b="40224"/>
          <a:stretch/>
        </p:blipFill>
        <p:spPr>
          <a:xfrm rot="5400000">
            <a:off x="1545166" y="3667284"/>
            <a:ext cx="3942550" cy="402236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AFEFB6D-9474-DC98-0D84-88ED4AA7B60D}"/>
              </a:ext>
            </a:extLst>
          </p:cNvPr>
          <p:cNvCxnSpPr>
            <a:cxnSpLocks/>
          </p:cNvCxnSpPr>
          <p:nvPr/>
        </p:nvCxnSpPr>
        <p:spPr>
          <a:xfrm rot="5400000">
            <a:off x="299851" y="3701846"/>
            <a:ext cx="4320000" cy="507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D1F252B-BCFF-96F9-BC98-0730E0B2188D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2434492" y="1897127"/>
            <a:ext cx="1081949" cy="177936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A3187B0-B704-8E05-85AF-AD21CB71193B}"/>
              </a:ext>
            </a:extLst>
          </p:cNvPr>
          <p:cNvCxnSpPr>
            <a:cxnSpLocks/>
          </p:cNvCxnSpPr>
          <p:nvPr/>
        </p:nvCxnSpPr>
        <p:spPr>
          <a:xfrm flipH="1" flipV="1">
            <a:off x="2420342" y="3616431"/>
            <a:ext cx="1018950" cy="2083329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o 17">
            <a:extLst>
              <a:ext uri="{FF2B5EF4-FFF2-40B4-BE49-F238E27FC236}">
                <a16:creationId xmlns:a16="http://schemas.microsoft.com/office/drawing/2014/main" id="{F9ED19DB-2A0F-6E5B-39E1-1AF5AB194894}"/>
              </a:ext>
            </a:extLst>
          </p:cNvPr>
          <p:cNvSpPr/>
          <p:nvPr/>
        </p:nvSpPr>
        <p:spPr>
          <a:xfrm rot="760989">
            <a:off x="1984549" y="3371344"/>
            <a:ext cx="784457" cy="586308"/>
          </a:xfrm>
          <a:prstGeom prst="arc">
            <a:avLst>
              <a:gd name="adj1" fmla="val 17643856"/>
              <a:gd name="adj2" fmla="val 285757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BCFA7672-6A56-9E12-50B1-5D6316602C37}"/>
                  </a:ext>
                </a:extLst>
              </p:cNvPr>
              <p:cNvSpPr txBox="1"/>
              <p:nvPr/>
            </p:nvSpPr>
            <p:spPr>
              <a:xfrm>
                <a:off x="2734324" y="3275579"/>
                <a:ext cx="4280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</m:oMath>
                  </m:oMathPara>
                </a14:m>
                <a:endParaRPr lang="pt-BR" sz="28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BCFA7672-6A56-9E12-50B1-5D6316602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324" y="3275579"/>
                <a:ext cx="428001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499" y="323850"/>
            <a:ext cx="71711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MEIAS CORDAS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35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99748AF9-0B8C-83BE-660E-A519D3A2DE22}"/>
                  </a:ext>
                </a:extLst>
              </p:cNvPr>
              <p:cNvSpPr txBox="1"/>
              <p:nvPr/>
            </p:nvSpPr>
            <p:spPr>
              <a:xfrm>
                <a:off x="9880730" y="3727205"/>
                <a:ext cx="381515" cy="862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</m:num>
                        <m:den>
                          <m:r>
                            <a:rPr lang="pt-BR" sz="3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pt-BR" sz="28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99748AF9-0B8C-83BE-660E-A519D3A2D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0730" y="3727205"/>
                <a:ext cx="381515" cy="8624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919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59648 -0.0011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9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Praia com areia e água ao fundo&#10;&#10;Descrição gerada automaticamente">
            <a:extLst>
              <a:ext uri="{FF2B5EF4-FFF2-40B4-BE49-F238E27FC236}">
                <a16:creationId xmlns:a16="http://schemas.microsoft.com/office/drawing/2014/main" id="{E01730F7-7974-1ACE-7E9B-FE0A55466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37" y="3817332"/>
            <a:ext cx="4743450" cy="3233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ESTRELA D'ALVA - A CANOA ALADA: CLÁUDIO PTOLOMEU - Os 30 geniais inventores  da Navegação Astronômica 1">
            <a:extLst>
              <a:ext uri="{FF2B5EF4-FFF2-40B4-BE49-F238E27FC236}">
                <a16:creationId xmlns:a16="http://schemas.microsoft.com/office/drawing/2014/main" id="{E0838689-B078-9661-7096-DCDB0DAF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08" b="99010" l="298" r="97024">
                        <a14:foregroundMark x1="6487" y1="41490" x2="9821" y2="81931"/>
                        <a14:foregroundMark x1="6413" y1="40594" x2="6441" y2="40929"/>
                        <a14:foregroundMark x1="6352" y1="39851" x2="6413" y2="40594"/>
                        <a14:foregroundMark x1="6291" y1="39109" x2="6352" y2="39851"/>
                        <a14:foregroundMark x1="6250" y1="38614" x2="6291" y2="39109"/>
                        <a14:foregroundMark x1="2315" y1="45792" x2="5357" y2="85644"/>
                        <a14:foregroundMark x1="2008" y1="41773" x2="2315" y2="45792"/>
                        <a14:foregroundMark x1="1805" y1="39109" x2="1861" y2="39851"/>
                        <a14:foregroundMark x1="1786" y1="38861" x2="1805" y2="39109"/>
                        <a14:foregroundMark x1="5357" y1="85644" x2="25298" y2="94554"/>
                        <a14:foregroundMark x1="25298" y1="94554" x2="71131" y2="99257"/>
                        <a14:foregroundMark x1="66667" y1="30198" x2="79762" y2="42822"/>
                        <a14:foregroundMark x1="79762" y1="42822" x2="92560" y2="66089"/>
                        <a14:foregroundMark x1="92560" y1="66089" x2="92262" y2="83663"/>
                        <a14:foregroundMark x1="89286" y1="44059" x2="95536" y2="57178"/>
                        <a14:foregroundMark x1="95536" y1="57178" x2="97024" y2="95050"/>
                        <a14:foregroundMark x1="45833" y1="12129" x2="45238" y2="46040"/>
                        <a14:foregroundMark x1="57143" y1="4208" x2="66964" y2="6931"/>
                        <a14:foregroundMark x1="37500" y1="27228" x2="34226" y2="35396"/>
                        <a14:foregroundMark x1="38988" y1="21040" x2="36310" y2="31436"/>
                        <a14:foregroundMark x1="46131" y1="44059" x2="59226" y2="38119"/>
                        <a14:foregroundMark x1="14881" y1="36881" x2="14881" y2="36881"/>
                        <a14:foregroundMark x1="298" y1="76485" x2="298" y2="76485"/>
                        <a14:foregroundMark x1="16667" y1="31683" x2="16667" y2="31683"/>
                        <a14:foregroundMark x1="16369" y1="28960" x2="16369" y2="28960"/>
                        <a14:foregroundMark x1="16071" y1="27228" x2="16071" y2="27228"/>
                        <a14:foregroundMark x1="16071" y1="25743" x2="16071" y2="25743"/>
                        <a14:foregroundMark x1="16369" y1="24752" x2="16369" y2="24752"/>
                        <a14:foregroundMark x1="16369" y1="24010" x2="16369" y2="24010"/>
                        <a14:foregroundMark x1="2381" y1="34653" x2="2381" y2="34653"/>
                        <a14:backgroundMark x1="14286" y1="56931" x2="14286" y2="56931"/>
                        <a14:backgroundMark x1="14583" y1="57921" x2="14583" y2="57921"/>
                        <a14:backgroundMark x1="595" y1="45792" x2="595" y2="45792"/>
                        <a14:backgroundMark x1="893" y1="41584" x2="893" y2="41584"/>
                        <a14:backgroundMark x1="1786" y1="39109" x2="1786" y2="39109"/>
                        <a14:backgroundMark x1="2083" y1="38614" x2="2083" y2="38614"/>
                        <a14:backgroundMark x1="1786" y1="40594" x2="1786" y2="40594"/>
                        <a14:backgroundMark x1="1786" y1="39851" x2="1786" y2="39851"/>
                        <a14:backgroundMark x1="1786" y1="39851" x2="1190" y2="41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63" y="1332162"/>
            <a:ext cx="3038357" cy="365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SENO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36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2" name="Seta: para a Direita Listrada 1">
            <a:extLst>
              <a:ext uri="{FF2B5EF4-FFF2-40B4-BE49-F238E27FC236}">
                <a16:creationId xmlns:a16="http://schemas.microsoft.com/office/drawing/2014/main" id="{0DA84428-7201-73C7-C2FB-7B0ED61AC08F}"/>
              </a:ext>
            </a:extLst>
          </p:cNvPr>
          <p:cNvSpPr/>
          <p:nvPr/>
        </p:nvSpPr>
        <p:spPr>
          <a:xfrm>
            <a:off x="0" y="4628943"/>
            <a:ext cx="4344181" cy="857250"/>
          </a:xfrm>
          <a:custGeom>
            <a:avLst/>
            <a:gdLst>
              <a:gd name="connsiteX0" fmla="*/ 0 w 4344181"/>
              <a:gd name="connsiteY0" fmla="*/ 160734 h 857250"/>
              <a:gd name="connsiteX1" fmla="*/ 26789 w 4344181"/>
              <a:gd name="connsiteY1" fmla="*/ 160734 h 857250"/>
              <a:gd name="connsiteX2" fmla="*/ 26789 w 4344181"/>
              <a:gd name="connsiteY2" fmla="*/ 696516 h 857250"/>
              <a:gd name="connsiteX3" fmla="*/ 0 w 4344181"/>
              <a:gd name="connsiteY3" fmla="*/ 696516 h 857250"/>
              <a:gd name="connsiteX4" fmla="*/ 0 w 4344181"/>
              <a:gd name="connsiteY4" fmla="*/ 160734 h 857250"/>
              <a:gd name="connsiteX5" fmla="*/ 53578 w 4344181"/>
              <a:gd name="connsiteY5" fmla="*/ 160734 h 857250"/>
              <a:gd name="connsiteX6" fmla="*/ 107156 w 4344181"/>
              <a:gd name="connsiteY6" fmla="*/ 160734 h 857250"/>
              <a:gd name="connsiteX7" fmla="*/ 107156 w 4344181"/>
              <a:gd name="connsiteY7" fmla="*/ 696516 h 857250"/>
              <a:gd name="connsiteX8" fmla="*/ 53578 w 4344181"/>
              <a:gd name="connsiteY8" fmla="*/ 696516 h 857250"/>
              <a:gd name="connsiteX9" fmla="*/ 53578 w 4344181"/>
              <a:gd name="connsiteY9" fmla="*/ 160734 h 857250"/>
              <a:gd name="connsiteX10" fmla="*/ 133945 w 4344181"/>
              <a:gd name="connsiteY10" fmla="*/ 160734 h 857250"/>
              <a:gd name="connsiteX11" fmla="*/ 596580 w 4344181"/>
              <a:gd name="connsiteY11" fmla="*/ 160734 h 857250"/>
              <a:gd name="connsiteX12" fmla="*/ 1059215 w 4344181"/>
              <a:gd name="connsiteY12" fmla="*/ 160734 h 857250"/>
              <a:gd name="connsiteX13" fmla="*/ 1691106 w 4344181"/>
              <a:gd name="connsiteY13" fmla="*/ 160734 h 857250"/>
              <a:gd name="connsiteX14" fmla="*/ 2153741 w 4344181"/>
              <a:gd name="connsiteY14" fmla="*/ 160734 h 857250"/>
              <a:gd name="connsiteX15" fmla="*/ 2751781 w 4344181"/>
              <a:gd name="connsiteY15" fmla="*/ 160734 h 857250"/>
              <a:gd name="connsiteX16" fmla="*/ 3519078 w 4344181"/>
              <a:gd name="connsiteY16" fmla="*/ 160734 h 857250"/>
              <a:gd name="connsiteX17" fmla="*/ 3519078 w 4344181"/>
              <a:gd name="connsiteY17" fmla="*/ 0 h 857250"/>
              <a:gd name="connsiteX18" fmla="*/ 3915127 w 4344181"/>
              <a:gd name="connsiteY18" fmla="*/ 205740 h 857250"/>
              <a:gd name="connsiteX19" fmla="*/ 4344181 w 4344181"/>
              <a:gd name="connsiteY19" fmla="*/ 428625 h 857250"/>
              <a:gd name="connsiteX20" fmla="*/ 3931630 w 4344181"/>
              <a:gd name="connsiteY20" fmla="*/ 642938 h 857250"/>
              <a:gd name="connsiteX21" fmla="*/ 3519078 w 4344181"/>
              <a:gd name="connsiteY21" fmla="*/ 857250 h 857250"/>
              <a:gd name="connsiteX22" fmla="*/ 3519078 w 4344181"/>
              <a:gd name="connsiteY22" fmla="*/ 696516 h 857250"/>
              <a:gd name="connsiteX23" fmla="*/ 3022592 w 4344181"/>
              <a:gd name="connsiteY23" fmla="*/ 696516 h 857250"/>
              <a:gd name="connsiteX24" fmla="*/ 2458403 w 4344181"/>
              <a:gd name="connsiteY24" fmla="*/ 696516 h 857250"/>
              <a:gd name="connsiteX25" fmla="*/ 1860363 w 4344181"/>
              <a:gd name="connsiteY25" fmla="*/ 696516 h 857250"/>
              <a:gd name="connsiteX26" fmla="*/ 1262323 w 4344181"/>
              <a:gd name="connsiteY26" fmla="*/ 696516 h 857250"/>
              <a:gd name="connsiteX27" fmla="*/ 630431 w 4344181"/>
              <a:gd name="connsiteY27" fmla="*/ 696516 h 857250"/>
              <a:gd name="connsiteX28" fmla="*/ 133945 w 4344181"/>
              <a:gd name="connsiteY28" fmla="*/ 696516 h 857250"/>
              <a:gd name="connsiteX29" fmla="*/ 133945 w 4344181"/>
              <a:gd name="connsiteY29" fmla="*/ 160734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344181" h="857250" fill="none" extrusionOk="0">
                <a:moveTo>
                  <a:pt x="0" y="160734"/>
                </a:moveTo>
                <a:cubicBezTo>
                  <a:pt x="10548" y="157655"/>
                  <a:pt x="19213" y="160748"/>
                  <a:pt x="26789" y="160734"/>
                </a:cubicBezTo>
                <a:cubicBezTo>
                  <a:pt x="50623" y="380163"/>
                  <a:pt x="8920" y="584984"/>
                  <a:pt x="26789" y="696516"/>
                </a:cubicBezTo>
                <a:cubicBezTo>
                  <a:pt x="15061" y="699544"/>
                  <a:pt x="9981" y="694688"/>
                  <a:pt x="0" y="696516"/>
                </a:cubicBezTo>
                <a:cubicBezTo>
                  <a:pt x="-48139" y="478430"/>
                  <a:pt x="60751" y="409477"/>
                  <a:pt x="0" y="160734"/>
                </a:cubicBezTo>
                <a:close/>
                <a:moveTo>
                  <a:pt x="53578" y="160734"/>
                </a:moveTo>
                <a:cubicBezTo>
                  <a:pt x="68392" y="157848"/>
                  <a:pt x="92052" y="161965"/>
                  <a:pt x="107156" y="160734"/>
                </a:cubicBezTo>
                <a:cubicBezTo>
                  <a:pt x="137893" y="382847"/>
                  <a:pt x="77299" y="461917"/>
                  <a:pt x="107156" y="696516"/>
                </a:cubicBezTo>
                <a:cubicBezTo>
                  <a:pt x="93363" y="699621"/>
                  <a:pt x="65939" y="692783"/>
                  <a:pt x="53578" y="696516"/>
                </a:cubicBezTo>
                <a:cubicBezTo>
                  <a:pt x="11719" y="557264"/>
                  <a:pt x="72183" y="329892"/>
                  <a:pt x="53578" y="160734"/>
                </a:cubicBezTo>
                <a:close/>
                <a:moveTo>
                  <a:pt x="133945" y="160734"/>
                </a:moveTo>
                <a:cubicBezTo>
                  <a:pt x="303727" y="114349"/>
                  <a:pt x="441035" y="184408"/>
                  <a:pt x="596580" y="160734"/>
                </a:cubicBezTo>
                <a:cubicBezTo>
                  <a:pt x="752126" y="137060"/>
                  <a:pt x="921199" y="210005"/>
                  <a:pt x="1059215" y="160734"/>
                </a:cubicBezTo>
                <a:cubicBezTo>
                  <a:pt x="1197232" y="111463"/>
                  <a:pt x="1505905" y="223771"/>
                  <a:pt x="1691106" y="160734"/>
                </a:cubicBezTo>
                <a:cubicBezTo>
                  <a:pt x="1876307" y="97697"/>
                  <a:pt x="1989384" y="194132"/>
                  <a:pt x="2153741" y="160734"/>
                </a:cubicBezTo>
                <a:cubicBezTo>
                  <a:pt x="2318098" y="127336"/>
                  <a:pt x="2453238" y="194452"/>
                  <a:pt x="2751781" y="160734"/>
                </a:cubicBezTo>
                <a:cubicBezTo>
                  <a:pt x="3050324" y="127016"/>
                  <a:pt x="3236379" y="187029"/>
                  <a:pt x="3519078" y="160734"/>
                </a:cubicBezTo>
                <a:cubicBezTo>
                  <a:pt x="3518748" y="121663"/>
                  <a:pt x="3521963" y="34341"/>
                  <a:pt x="3519078" y="0"/>
                </a:cubicBezTo>
                <a:cubicBezTo>
                  <a:pt x="3691482" y="51703"/>
                  <a:pt x="3770256" y="140914"/>
                  <a:pt x="3915127" y="205740"/>
                </a:cubicBezTo>
                <a:cubicBezTo>
                  <a:pt x="4059999" y="270566"/>
                  <a:pt x="4211678" y="424660"/>
                  <a:pt x="4344181" y="428625"/>
                </a:cubicBezTo>
                <a:cubicBezTo>
                  <a:pt x="4190612" y="553687"/>
                  <a:pt x="4120319" y="527268"/>
                  <a:pt x="3931630" y="642938"/>
                </a:cubicBezTo>
                <a:cubicBezTo>
                  <a:pt x="3742940" y="758608"/>
                  <a:pt x="3679167" y="772498"/>
                  <a:pt x="3519078" y="857250"/>
                </a:cubicBezTo>
                <a:cubicBezTo>
                  <a:pt x="3504632" y="791980"/>
                  <a:pt x="3523914" y="757740"/>
                  <a:pt x="3519078" y="696516"/>
                </a:cubicBezTo>
                <a:cubicBezTo>
                  <a:pt x="3354754" y="742599"/>
                  <a:pt x="3148804" y="643581"/>
                  <a:pt x="3022592" y="696516"/>
                </a:cubicBezTo>
                <a:cubicBezTo>
                  <a:pt x="2896380" y="749451"/>
                  <a:pt x="2635471" y="633811"/>
                  <a:pt x="2458403" y="696516"/>
                </a:cubicBezTo>
                <a:cubicBezTo>
                  <a:pt x="2281335" y="759221"/>
                  <a:pt x="2109611" y="651799"/>
                  <a:pt x="1860363" y="696516"/>
                </a:cubicBezTo>
                <a:cubicBezTo>
                  <a:pt x="1611115" y="741233"/>
                  <a:pt x="1414200" y="674739"/>
                  <a:pt x="1262323" y="696516"/>
                </a:cubicBezTo>
                <a:cubicBezTo>
                  <a:pt x="1110446" y="718293"/>
                  <a:pt x="881179" y="684699"/>
                  <a:pt x="630431" y="696516"/>
                </a:cubicBezTo>
                <a:cubicBezTo>
                  <a:pt x="379683" y="708333"/>
                  <a:pt x="380944" y="639541"/>
                  <a:pt x="133945" y="696516"/>
                </a:cubicBezTo>
                <a:cubicBezTo>
                  <a:pt x="120218" y="490854"/>
                  <a:pt x="134686" y="366961"/>
                  <a:pt x="133945" y="160734"/>
                </a:cubicBezTo>
                <a:close/>
              </a:path>
              <a:path w="4344181" h="857250" stroke="0" extrusionOk="0">
                <a:moveTo>
                  <a:pt x="0" y="160734"/>
                </a:moveTo>
                <a:cubicBezTo>
                  <a:pt x="12782" y="160045"/>
                  <a:pt x="20134" y="162430"/>
                  <a:pt x="26789" y="160734"/>
                </a:cubicBezTo>
                <a:cubicBezTo>
                  <a:pt x="38577" y="425120"/>
                  <a:pt x="26309" y="470345"/>
                  <a:pt x="26789" y="696516"/>
                </a:cubicBezTo>
                <a:cubicBezTo>
                  <a:pt x="15714" y="699111"/>
                  <a:pt x="7352" y="693898"/>
                  <a:pt x="0" y="696516"/>
                </a:cubicBezTo>
                <a:cubicBezTo>
                  <a:pt x="-51010" y="434142"/>
                  <a:pt x="34305" y="284970"/>
                  <a:pt x="0" y="160734"/>
                </a:cubicBezTo>
                <a:close/>
                <a:moveTo>
                  <a:pt x="53578" y="160734"/>
                </a:moveTo>
                <a:cubicBezTo>
                  <a:pt x="67466" y="159443"/>
                  <a:pt x="84996" y="162229"/>
                  <a:pt x="107156" y="160734"/>
                </a:cubicBezTo>
                <a:cubicBezTo>
                  <a:pt x="162221" y="368545"/>
                  <a:pt x="56810" y="429724"/>
                  <a:pt x="107156" y="696516"/>
                </a:cubicBezTo>
                <a:cubicBezTo>
                  <a:pt x="94865" y="700909"/>
                  <a:pt x="78320" y="693180"/>
                  <a:pt x="53578" y="696516"/>
                </a:cubicBezTo>
                <a:cubicBezTo>
                  <a:pt x="24857" y="506217"/>
                  <a:pt x="89549" y="310771"/>
                  <a:pt x="53578" y="160734"/>
                </a:cubicBezTo>
                <a:close/>
                <a:moveTo>
                  <a:pt x="133945" y="160734"/>
                </a:moveTo>
                <a:cubicBezTo>
                  <a:pt x="263837" y="119390"/>
                  <a:pt x="460253" y="187841"/>
                  <a:pt x="630431" y="160734"/>
                </a:cubicBezTo>
                <a:cubicBezTo>
                  <a:pt x="800609" y="133627"/>
                  <a:pt x="1079167" y="168001"/>
                  <a:pt x="1228471" y="160734"/>
                </a:cubicBezTo>
                <a:cubicBezTo>
                  <a:pt x="1377775" y="153467"/>
                  <a:pt x="1554421" y="184350"/>
                  <a:pt x="1860363" y="160734"/>
                </a:cubicBezTo>
                <a:cubicBezTo>
                  <a:pt x="2166305" y="137118"/>
                  <a:pt x="2127668" y="176610"/>
                  <a:pt x="2356849" y="160734"/>
                </a:cubicBezTo>
                <a:cubicBezTo>
                  <a:pt x="2586030" y="144858"/>
                  <a:pt x="2636318" y="197633"/>
                  <a:pt x="2853335" y="160734"/>
                </a:cubicBezTo>
                <a:cubicBezTo>
                  <a:pt x="3070352" y="123835"/>
                  <a:pt x="3334852" y="221085"/>
                  <a:pt x="3519078" y="160734"/>
                </a:cubicBezTo>
                <a:cubicBezTo>
                  <a:pt x="3512844" y="96102"/>
                  <a:pt x="3524174" y="59567"/>
                  <a:pt x="3519078" y="0"/>
                </a:cubicBezTo>
                <a:cubicBezTo>
                  <a:pt x="3673451" y="78771"/>
                  <a:pt x="3812862" y="198721"/>
                  <a:pt x="3939881" y="218599"/>
                </a:cubicBezTo>
                <a:cubicBezTo>
                  <a:pt x="4066900" y="238477"/>
                  <a:pt x="4160997" y="371853"/>
                  <a:pt x="4344181" y="428625"/>
                </a:cubicBezTo>
                <a:cubicBezTo>
                  <a:pt x="4235006" y="527486"/>
                  <a:pt x="4047995" y="523944"/>
                  <a:pt x="3939881" y="638651"/>
                </a:cubicBezTo>
                <a:cubicBezTo>
                  <a:pt x="3831767" y="753358"/>
                  <a:pt x="3669296" y="768681"/>
                  <a:pt x="3519078" y="857250"/>
                </a:cubicBezTo>
                <a:cubicBezTo>
                  <a:pt x="3513778" y="793293"/>
                  <a:pt x="3537385" y="771157"/>
                  <a:pt x="3519078" y="696516"/>
                </a:cubicBezTo>
                <a:cubicBezTo>
                  <a:pt x="3377184" y="715295"/>
                  <a:pt x="3138325" y="670520"/>
                  <a:pt x="3022592" y="696516"/>
                </a:cubicBezTo>
                <a:cubicBezTo>
                  <a:pt x="2906859" y="722512"/>
                  <a:pt x="2658016" y="690557"/>
                  <a:pt x="2526106" y="696516"/>
                </a:cubicBezTo>
                <a:cubicBezTo>
                  <a:pt x="2394196" y="702475"/>
                  <a:pt x="2204056" y="676913"/>
                  <a:pt x="2029619" y="696516"/>
                </a:cubicBezTo>
                <a:cubicBezTo>
                  <a:pt x="1855182" y="716119"/>
                  <a:pt x="1707605" y="666351"/>
                  <a:pt x="1566985" y="696516"/>
                </a:cubicBezTo>
                <a:cubicBezTo>
                  <a:pt x="1426365" y="726681"/>
                  <a:pt x="1272773" y="648386"/>
                  <a:pt x="1104350" y="696516"/>
                </a:cubicBezTo>
                <a:cubicBezTo>
                  <a:pt x="935927" y="744646"/>
                  <a:pt x="335703" y="593236"/>
                  <a:pt x="133945" y="696516"/>
                </a:cubicBezTo>
                <a:cubicBezTo>
                  <a:pt x="96602" y="540265"/>
                  <a:pt x="167526" y="274961"/>
                  <a:pt x="133945" y="160734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83625152">
                  <a:prstGeom prst="stripedRightArrow">
                    <a:avLst>
                      <a:gd name="adj1" fmla="val 62500"/>
                      <a:gd name="adj2" fmla="val 9625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4D409B98-D8C0-0C7A-17AC-F2C59676C3F5}"/>
              </a:ext>
            </a:extLst>
          </p:cNvPr>
          <p:cNvSpPr/>
          <p:nvPr/>
        </p:nvSpPr>
        <p:spPr>
          <a:xfrm>
            <a:off x="1721220" y="4787568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8E8FCCF-C156-0124-95F2-8834BA602A5B}"/>
              </a:ext>
            </a:extLst>
          </p:cNvPr>
          <p:cNvSpPr/>
          <p:nvPr/>
        </p:nvSpPr>
        <p:spPr>
          <a:xfrm>
            <a:off x="334306" y="5511843"/>
            <a:ext cx="3057537" cy="836900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Ptolomeu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(85-165 d.C.)</a:t>
            </a:r>
          </a:p>
        </p:txBody>
      </p:sp>
      <p:sp>
        <p:nvSpPr>
          <p:cNvPr id="19" name="Shape 397">
            <a:extLst>
              <a:ext uri="{FF2B5EF4-FFF2-40B4-BE49-F238E27FC236}">
                <a16:creationId xmlns:a16="http://schemas.microsoft.com/office/drawing/2014/main" id="{DFFD4B53-AE4E-94C2-CE92-ACBC21D08A8A}"/>
              </a:ext>
            </a:extLst>
          </p:cNvPr>
          <p:cNvSpPr/>
          <p:nvPr/>
        </p:nvSpPr>
        <p:spPr>
          <a:xfrm>
            <a:off x="334306" y="5483109"/>
            <a:ext cx="3057537" cy="88194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393">
            <a:extLst>
              <a:ext uri="{FF2B5EF4-FFF2-40B4-BE49-F238E27FC236}">
                <a16:creationId xmlns:a16="http://schemas.microsoft.com/office/drawing/2014/main" id="{54ADF7AF-7144-1DBC-4CF0-5635F2400604}"/>
              </a:ext>
            </a:extLst>
          </p:cNvPr>
          <p:cNvSpPr/>
          <p:nvPr/>
        </p:nvSpPr>
        <p:spPr>
          <a:xfrm rot="17330699">
            <a:off x="1714632" y="5083874"/>
            <a:ext cx="725424" cy="140990"/>
          </a:xfrm>
          <a:custGeom>
            <a:avLst/>
            <a:gdLst/>
            <a:ahLst/>
            <a:cxnLst/>
            <a:rect l="0" t="0" r="0" b="0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Zoom de Slide 6">
                <a:extLst>
                  <a:ext uri="{FF2B5EF4-FFF2-40B4-BE49-F238E27FC236}">
                    <a16:creationId xmlns:a16="http://schemas.microsoft.com/office/drawing/2014/main" id="{971289FD-3422-50AF-C945-71BDE4A547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4784276"/>
                  </p:ext>
                </p:extLst>
              </p:nvPr>
            </p:nvGraphicFramePr>
            <p:xfrm>
              <a:off x="343843" y="6359227"/>
              <a:ext cx="3048000" cy="62962"/>
            </p:xfrm>
            <a:graphic>
              <a:graphicData uri="http://schemas.microsoft.com/office/powerpoint/2016/slidezoom">
                <pslz:sldZm>
                  <pslz:sldZmObj sldId="332" cId="1266886228">
                    <pslz:zmPr id="{DB654147-F83E-47A2-ACA0-BAA154F58327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629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Zoom de Slide 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971289FD-3422-50AF-C945-71BDE4A547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3843" y="6359227"/>
                <a:ext cx="3048000" cy="6296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8" name="Retângulo 7">
            <a:extLst>
              <a:ext uri="{FF2B5EF4-FFF2-40B4-BE49-F238E27FC236}">
                <a16:creationId xmlns:a16="http://schemas.microsoft.com/office/drawing/2014/main" id="{ADA65E68-4AB4-753D-260B-1F48C1583C4F}"/>
              </a:ext>
            </a:extLst>
          </p:cNvPr>
          <p:cNvSpPr/>
          <p:nvPr/>
        </p:nvSpPr>
        <p:spPr>
          <a:xfrm>
            <a:off x="3957964" y="5481073"/>
            <a:ext cx="1744166" cy="836900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ÍNDIA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</a:t>
            </a:r>
            <a:r>
              <a:rPr lang="pt-BR" sz="2400" b="1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séc</a:t>
            </a:r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V d.C.)</a:t>
            </a:r>
          </a:p>
        </p:txBody>
      </p:sp>
      <p:sp>
        <p:nvSpPr>
          <p:cNvPr id="10" name="Shape 397">
            <a:extLst>
              <a:ext uri="{FF2B5EF4-FFF2-40B4-BE49-F238E27FC236}">
                <a16:creationId xmlns:a16="http://schemas.microsoft.com/office/drawing/2014/main" id="{D5975DF9-C4E6-E9C6-1493-6971FE83FF44}"/>
              </a:ext>
            </a:extLst>
          </p:cNvPr>
          <p:cNvSpPr/>
          <p:nvPr/>
        </p:nvSpPr>
        <p:spPr>
          <a:xfrm>
            <a:off x="3957964" y="5452339"/>
            <a:ext cx="1744166" cy="88194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77D3B30B-3CC3-4DD2-6102-D5972E1A348C}"/>
              </a:ext>
            </a:extLst>
          </p:cNvPr>
          <p:cNvGrpSpPr/>
          <p:nvPr/>
        </p:nvGrpSpPr>
        <p:grpSpPr>
          <a:xfrm>
            <a:off x="4524487" y="1603338"/>
            <a:ext cx="2236501" cy="3486266"/>
            <a:chOff x="4226237" y="1499160"/>
            <a:chExt cx="3347729" cy="4380327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9D782B19-3A01-7B68-17A5-42AF0E588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752" b="88372" l="2929" r="94561">
                          <a14:foregroundMark x1="6276" y1="47287" x2="6276" y2="47287"/>
                          <a14:foregroundMark x1="2929" y1="47287" x2="2929" y2="47287"/>
                          <a14:foregroundMark x1="94561" y1="47287" x2="94561" y2="47287"/>
                        </a14:backgroundRemoval>
                      </a14:imgEffect>
                    </a14:imgLayer>
                  </a14:imgProps>
                </a:ext>
              </a:extLst>
            </a:blip>
            <a:srcRect t="27996" b="40224"/>
            <a:stretch/>
          </p:blipFill>
          <p:spPr>
            <a:xfrm rot="5400000">
              <a:off x="3630204" y="4515267"/>
              <a:ext cx="2218085" cy="510356"/>
            </a:xfrm>
            <a:prstGeom prst="rect">
              <a:avLst/>
            </a:prstGeom>
          </p:spPr>
        </p:pic>
        <p:pic>
          <p:nvPicPr>
            <p:cNvPr id="25" name="Imagem 24" descr="Uma imagem contendo tesoura, par, verde&#10;&#10;Descrição gerada automaticamente">
              <a:extLst>
                <a:ext uri="{FF2B5EF4-FFF2-40B4-BE49-F238E27FC236}">
                  <a16:creationId xmlns:a16="http://schemas.microsoft.com/office/drawing/2014/main" id="{D3442370-CBFD-9CFC-0B72-AFB61D204B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0" t="15232" r="10590" b="15058"/>
            <a:stretch/>
          </p:blipFill>
          <p:spPr>
            <a:xfrm>
              <a:off x="4226237" y="2595586"/>
              <a:ext cx="3347729" cy="2218083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1459DBCE-F9DB-9036-2A5A-CE3400B78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752" b="88372" l="2929" r="94561">
                          <a14:foregroundMark x1="6276" y1="47287" x2="6276" y2="47287"/>
                          <a14:foregroundMark x1="2929" y1="47287" x2="2929" y2="47287"/>
                          <a14:foregroundMark x1="94561" y1="47287" x2="94561" y2="47287"/>
                        </a14:backgroundRemoval>
                      </a14:imgEffect>
                    </a14:imgLayer>
                  </a14:imgProps>
                </a:ext>
              </a:extLst>
            </a:blip>
            <a:srcRect t="27996" b="40224"/>
            <a:stretch/>
          </p:blipFill>
          <p:spPr>
            <a:xfrm rot="5400000">
              <a:off x="3624339" y="2358890"/>
              <a:ext cx="2218083" cy="498624"/>
            </a:xfrm>
            <a:prstGeom prst="rect">
              <a:avLst/>
            </a:prstGeom>
          </p:spPr>
        </p:pic>
      </p:grpSp>
      <p:sp>
        <p:nvSpPr>
          <p:cNvPr id="29" name="Retângulo 28">
            <a:extLst>
              <a:ext uri="{FF2B5EF4-FFF2-40B4-BE49-F238E27FC236}">
                <a16:creationId xmlns:a16="http://schemas.microsoft.com/office/drawing/2014/main" id="{3F08BDB4-3952-CB0A-32DF-2FD2535891CC}"/>
              </a:ext>
            </a:extLst>
          </p:cNvPr>
          <p:cNvSpPr/>
          <p:nvPr/>
        </p:nvSpPr>
        <p:spPr>
          <a:xfrm>
            <a:off x="4903857" y="1420064"/>
            <a:ext cx="1843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masis MT Pro Black" panose="02040A04050005020304" pitchFamily="18" charset="0"/>
              </a:rPr>
              <a:t>JIBA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BD2EC4EB-9E70-D135-39BC-359C91C1CF1A}"/>
              </a:ext>
            </a:extLst>
          </p:cNvPr>
          <p:cNvSpPr/>
          <p:nvPr/>
        </p:nvSpPr>
        <p:spPr>
          <a:xfrm>
            <a:off x="5040919" y="4270062"/>
            <a:ext cx="1058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masis MT Pro Black" panose="02040A04050005020304" pitchFamily="18" charset="0"/>
              </a:rPr>
              <a:t>JB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DE3E9FBF-CC80-B13D-1BDD-4F82765B265A}"/>
              </a:ext>
            </a:extLst>
          </p:cNvPr>
          <p:cNvSpPr/>
          <p:nvPr/>
        </p:nvSpPr>
        <p:spPr>
          <a:xfrm>
            <a:off x="6779142" y="1420064"/>
            <a:ext cx="1804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masis MT Pro Black" panose="02040A04050005020304" pitchFamily="18" charset="0"/>
              </a:rPr>
              <a:t>JAIB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7D7306D-1FD8-A14F-03FD-8C30B5D43D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41866" y="2346848"/>
            <a:ext cx="3513332" cy="244072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CACE188A-3146-7D2F-FBFA-0F1A7A16D27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69" b="92332" l="9744" r="89776">
                        <a14:foregroundMark x1="51118" y1="57827" x2="51118" y2="57827"/>
                        <a14:foregroundMark x1="50799" y1="31470" x2="54153" y2="70607"/>
                        <a14:foregroundMark x1="54153" y1="70607" x2="57188" y2="80671"/>
                        <a14:foregroundMark x1="40735" y1="34505" x2="33227" y2="30511"/>
                        <a14:foregroundMark x1="33227" y1="30511" x2="29393" y2="25399"/>
                        <a14:foregroundMark x1="40256" y1="92492" x2="44249" y2="88019"/>
                        <a14:foregroundMark x1="55911" y1="88978" x2="60064" y2="92013"/>
                        <a14:foregroundMark x1="50160" y1="10383" x2="46805" y2="6869"/>
                        <a14:foregroundMark x1="53834" y1="29233" x2="62141" y2="35144"/>
                        <a14:foregroundMark x1="62141" y1="35144" x2="66613" y2="24760"/>
                        <a14:foregroundMark x1="66613" y1="24760" x2="68211" y2="23962"/>
                        <a14:foregroundMark x1="47125" y1="47604" x2="49042" y2="68690"/>
                        <a14:foregroundMark x1="49042" y1="68690" x2="49042" y2="66933"/>
                        <a14:foregroundMark x1="44089" y1="69649" x2="44089" y2="84026"/>
                        <a14:foregroundMark x1="44089" y1="84026" x2="44089" y2="84026"/>
                        <a14:foregroundMark x1="50319" y1="84984" x2="51278" y2="73003"/>
                        <a14:foregroundMark x1="49042" y1="26198" x2="53674" y2="25719"/>
                        <a14:foregroundMark x1="48403" y1="28754" x2="48403" y2="33546"/>
                        <a14:foregroundMark x1="46486" y1="20927" x2="49521" y2="20927"/>
                        <a14:foregroundMark x1="46805" y1="21086" x2="48882" y2="21086"/>
                        <a14:foregroundMark x1="46326" y1="20927" x2="50160" y2="21725"/>
                      </a14:backgroundRemoval>
                    </a14:imgEffect>
                  </a14:imgLayer>
                </a14:imgProps>
              </a:ext>
            </a:extLst>
          </a:blip>
          <a:srcRect l="23644" r="25078"/>
          <a:stretch/>
        </p:blipFill>
        <p:spPr>
          <a:xfrm>
            <a:off x="6621639" y="2033510"/>
            <a:ext cx="2157446" cy="362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03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9" grpId="0"/>
      <p:bldP spid="31" grpId="0"/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98C4570-8744-6EDA-E49D-8B7C2473D44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2720" y="1181100"/>
            <a:ext cx="3634030" cy="519147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sp>
        <p:nvSpPr>
          <p:cNvPr id="10" name="Balão de Fala: Retângulo com Cantos Arredondados 9">
            <a:extLst>
              <a:ext uri="{FF2B5EF4-FFF2-40B4-BE49-F238E27FC236}">
                <a16:creationId xmlns:a16="http://schemas.microsoft.com/office/drawing/2014/main" id="{72796DCA-D068-7EDB-B070-483F7EBC8A06}"/>
              </a:ext>
            </a:extLst>
          </p:cNvPr>
          <p:cNvSpPr/>
          <p:nvPr/>
        </p:nvSpPr>
        <p:spPr>
          <a:xfrm>
            <a:off x="4420993" y="3629680"/>
            <a:ext cx="4583522" cy="2742888"/>
          </a:xfrm>
          <a:custGeom>
            <a:avLst/>
            <a:gdLst>
              <a:gd name="connsiteX0" fmla="*/ 0 w 4583522"/>
              <a:gd name="connsiteY0" fmla="*/ 457157 h 2742888"/>
              <a:gd name="connsiteX1" fmla="*/ 457157 w 4583522"/>
              <a:gd name="connsiteY1" fmla="*/ 0 h 2742888"/>
              <a:gd name="connsiteX2" fmla="*/ 966967 w 4583522"/>
              <a:gd name="connsiteY2" fmla="*/ 0 h 2742888"/>
              <a:gd name="connsiteX3" fmla="*/ 1476776 w 4583522"/>
              <a:gd name="connsiteY3" fmla="*/ 0 h 2742888"/>
              <a:gd name="connsiteX4" fmla="*/ 2030917 w 4583522"/>
              <a:gd name="connsiteY4" fmla="*/ 0 h 2742888"/>
              <a:gd name="connsiteX5" fmla="*/ 2673721 w 4583522"/>
              <a:gd name="connsiteY5" fmla="*/ 0 h 2742888"/>
              <a:gd name="connsiteX6" fmla="*/ 2673721 w 4583522"/>
              <a:gd name="connsiteY6" fmla="*/ 0 h 2742888"/>
              <a:gd name="connsiteX7" fmla="*/ 3223744 w 4583522"/>
              <a:gd name="connsiteY7" fmla="*/ 0 h 2742888"/>
              <a:gd name="connsiteX8" fmla="*/ 3819602 w 4583522"/>
              <a:gd name="connsiteY8" fmla="*/ 0 h 2742888"/>
              <a:gd name="connsiteX9" fmla="*/ 4126365 w 4583522"/>
              <a:gd name="connsiteY9" fmla="*/ 0 h 2742888"/>
              <a:gd name="connsiteX10" fmla="*/ 4583522 w 4583522"/>
              <a:gd name="connsiteY10" fmla="*/ 457157 h 2742888"/>
              <a:gd name="connsiteX11" fmla="*/ 4583522 w 4583522"/>
              <a:gd name="connsiteY11" fmla="*/ 1017159 h 2742888"/>
              <a:gd name="connsiteX12" fmla="*/ 4583522 w 4583522"/>
              <a:gd name="connsiteY12" fmla="*/ 1600018 h 2742888"/>
              <a:gd name="connsiteX13" fmla="*/ 4930002 w 4583522"/>
              <a:gd name="connsiteY13" fmla="*/ 1513793 h 2742888"/>
              <a:gd name="connsiteX14" fmla="*/ 5249829 w 4583522"/>
              <a:gd name="connsiteY14" fmla="*/ 1434201 h 2742888"/>
              <a:gd name="connsiteX15" fmla="*/ 4936665 w 4583522"/>
              <a:gd name="connsiteY15" fmla="*/ 1834424 h 2742888"/>
              <a:gd name="connsiteX16" fmla="*/ 4583522 w 4583522"/>
              <a:gd name="connsiteY16" fmla="*/ 2285740 h 2742888"/>
              <a:gd name="connsiteX17" fmla="*/ 4583522 w 4583522"/>
              <a:gd name="connsiteY17" fmla="*/ 2285731 h 2742888"/>
              <a:gd name="connsiteX18" fmla="*/ 4126365 w 4583522"/>
              <a:gd name="connsiteY18" fmla="*/ 2742888 h 2742888"/>
              <a:gd name="connsiteX19" fmla="*/ 3819602 w 4583522"/>
              <a:gd name="connsiteY19" fmla="*/ 2742888 h 2742888"/>
              <a:gd name="connsiteX20" fmla="*/ 3258120 w 4583522"/>
              <a:gd name="connsiteY20" fmla="*/ 2742888 h 2742888"/>
              <a:gd name="connsiteX21" fmla="*/ 2673721 w 4583522"/>
              <a:gd name="connsiteY21" fmla="*/ 2742888 h 2742888"/>
              <a:gd name="connsiteX22" fmla="*/ 2673721 w 4583522"/>
              <a:gd name="connsiteY22" fmla="*/ 2742888 h 2742888"/>
              <a:gd name="connsiteX23" fmla="*/ 2141746 w 4583522"/>
              <a:gd name="connsiteY23" fmla="*/ 2742888 h 2742888"/>
              <a:gd name="connsiteX24" fmla="*/ 1609770 w 4583522"/>
              <a:gd name="connsiteY24" fmla="*/ 2742888 h 2742888"/>
              <a:gd name="connsiteX25" fmla="*/ 1011298 w 4583522"/>
              <a:gd name="connsiteY25" fmla="*/ 2742888 h 2742888"/>
              <a:gd name="connsiteX26" fmla="*/ 457157 w 4583522"/>
              <a:gd name="connsiteY26" fmla="*/ 2742888 h 2742888"/>
              <a:gd name="connsiteX27" fmla="*/ 0 w 4583522"/>
              <a:gd name="connsiteY27" fmla="*/ 2285731 h 2742888"/>
              <a:gd name="connsiteX28" fmla="*/ 0 w 4583522"/>
              <a:gd name="connsiteY28" fmla="*/ 2285740 h 2742888"/>
              <a:gd name="connsiteX29" fmla="*/ 0 w 4583522"/>
              <a:gd name="connsiteY29" fmla="*/ 1942879 h 2742888"/>
              <a:gd name="connsiteX30" fmla="*/ 0 w 4583522"/>
              <a:gd name="connsiteY30" fmla="*/ 1600018 h 2742888"/>
              <a:gd name="connsiteX31" fmla="*/ 0 w 4583522"/>
              <a:gd name="connsiteY31" fmla="*/ 1600018 h 2742888"/>
              <a:gd name="connsiteX32" fmla="*/ 0 w 4583522"/>
              <a:gd name="connsiteY32" fmla="*/ 1040016 h 2742888"/>
              <a:gd name="connsiteX33" fmla="*/ 0 w 4583522"/>
              <a:gd name="connsiteY33" fmla="*/ 457157 h 274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583522" h="2742888" fill="none" extrusionOk="0">
                <a:moveTo>
                  <a:pt x="0" y="457157"/>
                </a:moveTo>
                <a:cubicBezTo>
                  <a:pt x="-10136" y="203569"/>
                  <a:pt x="184299" y="-15060"/>
                  <a:pt x="457157" y="0"/>
                </a:cubicBezTo>
                <a:cubicBezTo>
                  <a:pt x="624359" y="-8352"/>
                  <a:pt x="770151" y="9116"/>
                  <a:pt x="966967" y="0"/>
                </a:cubicBezTo>
                <a:cubicBezTo>
                  <a:pt x="1163783" y="-9116"/>
                  <a:pt x="1258487" y="29803"/>
                  <a:pt x="1476776" y="0"/>
                </a:cubicBezTo>
                <a:cubicBezTo>
                  <a:pt x="1695065" y="-29803"/>
                  <a:pt x="1867400" y="26344"/>
                  <a:pt x="2030917" y="0"/>
                </a:cubicBezTo>
                <a:cubicBezTo>
                  <a:pt x="2194434" y="-26344"/>
                  <a:pt x="2466209" y="24528"/>
                  <a:pt x="2673721" y="0"/>
                </a:cubicBezTo>
                <a:lnTo>
                  <a:pt x="2673721" y="0"/>
                </a:lnTo>
                <a:cubicBezTo>
                  <a:pt x="2804409" y="-1254"/>
                  <a:pt x="3028404" y="37679"/>
                  <a:pt x="3223744" y="0"/>
                </a:cubicBezTo>
                <a:cubicBezTo>
                  <a:pt x="3419084" y="-37679"/>
                  <a:pt x="3564059" y="61520"/>
                  <a:pt x="3819602" y="0"/>
                </a:cubicBezTo>
                <a:cubicBezTo>
                  <a:pt x="3916703" y="-8244"/>
                  <a:pt x="4019272" y="30171"/>
                  <a:pt x="4126365" y="0"/>
                </a:cubicBezTo>
                <a:cubicBezTo>
                  <a:pt x="4394776" y="-21272"/>
                  <a:pt x="4577989" y="199402"/>
                  <a:pt x="4583522" y="457157"/>
                </a:cubicBezTo>
                <a:cubicBezTo>
                  <a:pt x="4602138" y="604133"/>
                  <a:pt x="4578230" y="755640"/>
                  <a:pt x="4583522" y="1017159"/>
                </a:cubicBezTo>
                <a:cubicBezTo>
                  <a:pt x="4588814" y="1278678"/>
                  <a:pt x="4571012" y="1467538"/>
                  <a:pt x="4583522" y="1600018"/>
                </a:cubicBezTo>
                <a:cubicBezTo>
                  <a:pt x="4685718" y="1549997"/>
                  <a:pt x="4782969" y="1559527"/>
                  <a:pt x="4930002" y="1513793"/>
                </a:cubicBezTo>
                <a:cubicBezTo>
                  <a:pt x="5077035" y="1468059"/>
                  <a:pt x="5142638" y="1499465"/>
                  <a:pt x="5249829" y="1434201"/>
                </a:cubicBezTo>
                <a:cubicBezTo>
                  <a:pt x="5162849" y="1561746"/>
                  <a:pt x="4973915" y="1697164"/>
                  <a:pt x="4936665" y="1834424"/>
                </a:cubicBezTo>
                <a:cubicBezTo>
                  <a:pt x="4899415" y="1971684"/>
                  <a:pt x="4637790" y="2119254"/>
                  <a:pt x="4583522" y="2285740"/>
                </a:cubicBezTo>
                <a:lnTo>
                  <a:pt x="4583522" y="2285731"/>
                </a:lnTo>
                <a:cubicBezTo>
                  <a:pt x="4616715" y="2476548"/>
                  <a:pt x="4405073" y="2723071"/>
                  <a:pt x="4126365" y="2742888"/>
                </a:cubicBezTo>
                <a:cubicBezTo>
                  <a:pt x="4035669" y="2750793"/>
                  <a:pt x="3960592" y="2730571"/>
                  <a:pt x="3819602" y="2742888"/>
                </a:cubicBezTo>
                <a:cubicBezTo>
                  <a:pt x="3628423" y="2757726"/>
                  <a:pt x="3502011" y="2693873"/>
                  <a:pt x="3258120" y="2742888"/>
                </a:cubicBezTo>
                <a:cubicBezTo>
                  <a:pt x="3014229" y="2791903"/>
                  <a:pt x="2960682" y="2722894"/>
                  <a:pt x="2673721" y="2742888"/>
                </a:cubicBezTo>
                <a:lnTo>
                  <a:pt x="2673721" y="2742888"/>
                </a:lnTo>
                <a:cubicBezTo>
                  <a:pt x="2505400" y="2794065"/>
                  <a:pt x="2368941" y="2715075"/>
                  <a:pt x="2141746" y="2742888"/>
                </a:cubicBezTo>
                <a:cubicBezTo>
                  <a:pt x="1914551" y="2770701"/>
                  <a:pt x="1854860" y="2713066"/>
                  <a:pt x="1609770" y="2742888"/>
                </a:cubicBezTo>
                <a:cubicBezTo>
                  <a:pt x="1364680" y="2772710"/>
                  <a:pt x="1237556" y="2680041"/>
                  <a:pt x="1011298" y="2742888"/>
                </a:cubicBezTo>
                <a:cubicBezTo>
                  <a:pt x="785040" y="2805735"/>
                  <a:pt x="677567" y="2716832"/>
                  <a:pt x="457157" y="2742888"/>
                </a:cubicBezTo>
                <a:cubicBezTo>
                  <a:pt x="205283" y="2729451"/>
                  <a:pt x="33672" y="2545489"/>
                  <a:pt x="0" y="2285731"/>
                </a:cubicBezTo>
                <a:lnTo>
                  <a:pt x="0" y="2285740"/>
                </a:lnTo>
                <a:cubicBezTo>
                  <a:pt x="-25785" y="2168204"/>
                  <a:pt x="1885" y="2044198"/>
                  <a:pt x="0" y="1942879"/>
                </a:cubicBezTo>
                <a:cubicBezTo>
                  <a:pt x="-1885" y="1841560"/>
                  <a:pt x="7673" y="1701410"/>
                  <a:pt x="0" y="1600018"/>
                </a:cubicBezTo>
                <a:lnTo>
                  <a:pt x="0" y="1600018"/>
                </a:lnTo>
                <a:cubicBezTo>
                  <a:pt x="-10769" y="1326022"/>
                  <a:pt x="4225" y="1263123"/>
                  <a:pt x="0" y="1040016"/>
                </a:cubicBezTo>
                <a:cubicBezTo>
                  <a:pt x="-4225" y="816909"/>
                  <a:pt x="3149" y="684009"/>
                  <a:pt x="0" y="457157"/>
                </a:cubicBezTo>
                <a:close/>
              </a:path>
              <a:path w="4583522" h="2742888" stroke="0" extrusionOk="0">
                <a:moveTo>
                  <a:pt x="0" y="457157"/>
                </a:moveTo>
                <a:cubicBezTo>
                  <a:pt x="-55295" y="254151"/>
                  <a:pt x="241624" y="1307"/>
                  <a:pt x="457157" y="0"/>
                </a:cubicBezTo>
                <a:cubicBezTo>
                  <a:pt x="678033" y="-8295"/>
                  <a:pt x="752443" y="21821"/>
                  <a:pt x="966967" y="0"/>
                </a:cubicBezTo>
                <a:cubicBezTo>
                  <a:pt x="1181491" y="-21821"/>
                  <a:pt x="1365185" y="71"/>
                  <a:pt x="1543273" y="0"/>
                </a:cubicBezTo>
                <a:cubicBezTo>
                  <a:pt x="1721361" y="-71"/>
                  <a:pt x="1855320" y="19174"/>
                  <a:pt x="2097414" y="0"/>
                </a:cubicBezTo>
                <a:cubicBezTo>
                  <a:pt x="2339508" y="-19174"/>
                  <a:pt x="2408721" y="8413"/>
                  <a:pt x="2673721" y="0"/>
                </a:cubicBezTo>
                <a:lnTo>
                  <a:pt x="2673721" y="0"/>
                </a:lnTo>
                <a:cubicBezTo>
                  <a:pt x="2816142" y="-48431"/>
                  <a:pt x="3095461" y="42576"/>
                  <a:pt x="3269579" y="0"/>
                </a:cubicBezTo>
                <a:cubicBezTo>
                  <a:pt x="3443697" y="-42576"/>
                  <a:pt x="3570921" y="28193"/>
                  <a:pt x="3819602" y="0"/>
                </a:cubicBezTo>
                <a:cubicBezTo>
                  <a:pt x="3887146" y="-30042"/>
                  <a:pt x="4013203" y="35952"/>
                  <a:pt x="4126365" y="0"/>
                </a:cubicBezTo>
                <a:cubicBezTo>
                  <a:pt x="4362862" y="48215"/>
                  <a:pt x="4586870" y="211748"/>
                  <a:pt x="4583522" y="457157"/>
                </a:cubicBezTo>
                <a:cubicBezTo>
                  <a:pt x="4631568" y="628325"/>
                  <a:pt x="4577240" y="858619"/>
                  <a:pt x="4583522" y="1017159"/>
                </a:cubicBezTo>
                <a:cubicBezTo>
                  <a:pt x="4589804" y="1175699"/>
                  <a:pt x="4523765" y="1339282"/>
                  <a:pt x="4583522" y="1600018"/>
                </a:cubicBezTo>
                <a:cubicBezTo>
                  <a:pt x="4696070" y="1541942"/>
                  <a:pt x="4831918" y="1578117"/>
                  <a:pt x="4923339" y="1515451"/>
                </a:cubicBezTo>
                <a:cubicBezTo>
                  <a:pt x="5014760" y="1452785"/>
                  <a:pt x="5103012" y="1483344"/>
                  <a:pt x="5249829" y="1434201"/>
                </a:cubicBezTo>
                <a:cubicBezTo>
                  <a:pt x="5125485" y="1661374"/>
                  <a:pt x="4974863" y="1685780"/>
                  <a:pt x="4903349" y="1877001"/>
                </a:cubicBezTo>
                <a:cubicBezTo>
                  <a:pt x="4831835" y="2068222"/>
                  <a:pt x="4675730" y="2114095"/>
                  <a:pt x="4583522" y="2285740"/>
                </a:cubicBezTo>
                <a:lnTo>
                  <a:pt x="4583522" y="2285731"/>
                </a:lnTo>
                <a:cubicBezTo>
                  <a:pt x="4532642" y="2529764"/>
                  <a:pt x="4389899" y="2770352"/>
                  <a:pt x="4126365" y="2742888"/>
                </a:cubicBezTo>
                <a:cubicBezTo>
                  <a:pt x="4050841" y="2748635"/>
                  <a:pt x="3953372" y="2735736"/>
                  <a:pt x="3819602" y="2742888"/>
                </a:cubicBezTo>
                <a:cubicBezTo>
                  <a:pt x="3578262" y="2793706"/>
                  <a:pt x="3545130" y="2714320"/>
                  <a:pt x="3281038" y="2742888"/>
                </a:cubicBezTo>
                <a:cubicBezTo>
                  <a:pt x="3016946" y="2771456"/>
                  <a:pt x="2906056" y="2693742"/>
                  <a:pt x="2673721" y="2742888"/>
                </a:cubicBezTo>
                <a:lnTo>
                  <a:pt x="2673721" y="2742888"/>
                </a:lnTo>
                <a:cubicBezTo>
                  <a:pt x="2465786" y="2783310"/>
                  <a:pt x="2335667" y="2718456"/>
                  <a:pt x="2075249" y="2742888"/>
                </a:cubicBezTo>
                <a:cubicBezTo>
                  <a:pt x="1814831" y="2767320"/>
                  <a:pt x="1713552" y="2695405"/>
                  <a:pt x="1498942" y="2742888"/>
                </a:cubicBezTo>
                <a:cubicBezTo>
                  <a:pt x="1284332" y="2790371"/>
                  <a:pt x="834916" y="2660974"/>
                  <a:pt x="457157" y="2742888"/>
                </a:cubicBezTo>
                <a:cubicBezTo>
                  <a:pt x="198450" y="2767132"/>
                  <a:pt x="35822" y="2527700"/>
                  <a:pt x="0" y="2285731"/>
                </a:cubicBezTo>
                <a:lnTo>
                  <a:pt x="0" y="2285740"/>
                </a:lnTo>
                <a:cubicBezTo>
                  <a:pt x="-16159" y="2198051"/>
                  <a:pt x="23831" y="2023599"/>
                  <a:pt x="0" y="1956593"/>
                </a:cubicBezTo>
                <a:cubicBezTo>
                  <a:pt x="-23831" y="1889587"/>
                  <a:pt x="32070" y="1715984"/>
                  <a:pt x="0" y="1600018"/>
                </a:cubicBezTo>
                <a:lnTo>
                  <a:pt x="0" y="1600018"/>
                </a:lnTo>
                <a:cubicBezTo>
                  <a:pt x="-44033" y="1359356"/>
                  <a:pt x="2572" y="1234357"/>
                  <a:pt x="0" y="1051445"/>
                </a:cubicBezTo>
                <a:cubicBezTo>
                  <a:pt x="-2572" y="868533"/>
                  <a:pt x="3269" y="699843"/>
                  <a:pt x="0" y="457157"/>
                </a:cubicBezTo>
                <a:close/>
              </a:path>
            </a:pathLst>
          </a:custGeom>
          <a:solidFill>
            <a:srgbClr val="004900">
              <a:alpha val="38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64537"/>
                      <a:gd name="adj2" fmla="val 2288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Balão de Fala: Retângulo com Cantos Arredondados 18">
            <a:extLst>
              <a:ext uri="{FF2B5EF4-FFF2-40B4-BE49-F238E27FC236}">
                <a16:creationId xmlns:a16="http://schemas.microsoft.com/office/drawing/2014/main" id="{8AD9CABA-BB50-C0FC-6FCF-6B33DB1CA2B1}"/>
              </a:ext>
            </a:extLst>
          </p:cNvPr>
          <p:cNvSpPr/>
          <p:nvPr/>
        </p:nvSpPr>
        <p:spPr>
          <a:xfrm>
            <a:off x="4420993" y="1386543"/>
            <a:ext cx="4583522" cy="2042457"/>
          </a:xfrm>
          <a:custGeom>
            <a:avLst/>
            <a:gdLst>
              <a:gd name="connsiteX0" fmla="*/ 0 w 4583522"/>
              <a:gd name="connsiteY0" fmla="*/ 340416 h 2042457"/>
              <a:gd name="connsiteX1" fmla="*/ 340416 w 4583522"/>
              <a:gd name="connsiteY1" fmla="*/ 0 h 2042457"/>
              <a:gd name="connsiteX2" fmla="*/ 947075 w 4583522"/>
              <a:gd name="connsiteY2" fmla="*/ 0 h 2042457"/>
              <a:gd name="connsiteX3" fmla="*/ 1507069 w 4583522"/>
              <a:gd name="connsiteY3" fmla="*/ 0 h 2042457"/>
              <a:gd name="connsiteX4" fmla="*/ 2043729 w 4583522"/>
              <a:gd name="connsiteY4" fmla="*/ 0 h 2042457"/>
              <a:gd name="connsiteX5" fmla="*/ 2673721 w 4583522"/>
              <a:gd name="connsiteY5" fmla="*/ 0 h 2042457"/>
              <a:gd name="connsiteX6" fmla="*/ 2673721 w 4583522"/>
              <a:gd name="connsiteY6" fmla="*/ 0 h 2042457"/>
              <a:gd name="connsiteX7" fmla="*/ 3246662 w 4583522"/>
              <a:gd name="connsiteY7" fmla="*/ 0 h 2042457"/>
              <a:gd name="connsiteX8" fmla="*/ 3819602 w 4583522"/>
              <a:gd name="connsiteY8" fmla="*/ 0 h 2042457"/>
              <a:gd name="connsiteX9" fmla="*/ 4243106 w 4583522"/>
              <a:gd name="connsiteY9" fmla="*/ 0 h 2042457"/>
              <a:gd name="connsiteX10" fmla="*/ 4583522 w 4583522"/>
              <a:gd name="connsiteY10" fmla="*/ 340416 h 2042457"/>
              <a:gd name="connsiteX11" fmla="*/ 4583522 w 4583522"/>
              <a:gd name="connsiteY11" fmla="*/ 748904 h 2042457"/>
              <a:gd name="connsiteX12" fmla="*/ 4583522 w 4583522"/>
              <a:gd name="connsiteY12" fmla="*/ 1191433 h 2042457"/>
              <a:gd name="connsiteX13" fmla="*/ 5007445 w 4583522"/>
              <a:gd name="connsiteY13" fmla="*/ 1571873 h 2042457"/>
              <a:gd name="connsiteX14" fmla="*/ 5414744 w 4583522"/>
              <a:gd name="connsiteY14" fmla="*/ 1937393 h 2042457"/>
              <a:gd name="connsiteX15" fmla="*/ 5015757 w 4583522"/>
              <a:gd name="connsiteY15" fmla="*/ 1824427 h 2042457"/>
              <a:gd name="connsiteX16" fmla="*/ 4583522 w 4583522"/>
              <a:gd name="connsiteY16" fmla="*/ 1702048 h 2042457"/>
              <a:gd name="connsiteX17" fmla="*/ 4583522 w 4583522"/>
              <a:gd name="connsiteY17" fmla="*/ 1702041 h 2042457"/>
              <a:gd name="connsiteX18" fmla="*/ 4243106 w 4583522"/>
              <a:gd name="connsiteY18" fmla="*/ 2042457 h 2042457"/>
              <a:gd name="connsiteX19" fmla="*/ 3819602 w 4583522"/>
              <a:gd name="connsiteY19" fmla="*/ 2042457 h 2042457"/>
              <a:gd name="connsiteX20" fmla="*/ 3223744 w 4583522"/>
              <a:gd name="connsiteY20" fmla="*/ 2042457 h 2042457"/>
              <a:gd name="connsiteX21" fmla="*/ 2673721 w 4583522"/>
              <a:gd name="connsiteY21" fmla="*/ 2042457 h 2042457"/>
              <a:gd name="connsiteX22" fmla="*/ 2673721 w 4583522"/>
              <a:gd name="connsiteY22" fmla="*/ 2042457 h 2042457"/>
              <a:gd name="connsiteX23" fmla="*/ 2160394 w 4583522"/>
              <a:gd name="connsiteY23" fmla="*/ 2042457 h 2042457"/>
              <a:gd name="connsiteX24" fmla="*/ 1647067 w 4583522"/>
              <a:gd name="connsiteY24" fmla="*/ 2042457 h 2042457"/>
              <a:gd name="connsiteX25" fmla="*/ 1087074 w 4583522"/>
              <a:gd name="connsiteY25" fmla="*/ 2042457 h 2042457"/>
              <a:gd name="connsiteX26" fmla="*/ 340416 w 4583522"/>
              <a:gd name="connsiteY26" fmla="*/ 2042457 h 2042457"/>
              <a:gd name="connsiteX27" fmla="*/ 0 w 4583522"/>
              <a:gd name="connsiteY27" fmla="*/ 1702041 h 2042457"/>
              <a:gd name="connsiteX28" fmla="*/ 0 w 4583522"/>
              <a:gd name="connsiteY28" fmla="*/ 1702048 h 2042457"/>
              <a:gd name="connsiteX29" fmla="*/ 0 w 4583522"/>
              <a:gd name="connsiteY29" fmla="*/ 1191433 h 2042457"/>
              <a:gd name="connsiteX30" fmla="*/ 0 w 4583522"/>
              <a:gd name="connsiteY30" fmla="*/ 1191433 h 2042457"/>
              <a:gd name="connsiteX31" fmla="*/ 0 w 4583522"/>
              <a:gd name="connsiteY31" fmla="*/ 791455 h 2042457"/>
              <a:gd name="connsiteX32" fmla="*/ 0 w 4583522"/>
              <a:gd name="connsiteY32" fmla="*/ 340416 h 204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83522" h="2042457" fill="none" extrusionOk="0">
                <a:moveTo>
                  <a:pt x="0" y="340416"/>
                </a:moveTo>
                <a:cubicBezTo>
                  <a:pt x="-19304" y="188089"/>
                  <a:pt x="171231" y="7024"/>
                  <a:pt x="340416" y="0"/>
                </a:cubicBezTo>
                <a:cubicBezTo>
                  <a:pt x="643588" y="-36777"/>
                  <a:pt x="674092" y="14028"/>
                  <a:pt x="947075" y="0"/>
                </a:cubicBezTo>
                <a:cubicBezTo>
                  <a:pt x="1220058" y="-14028"/>
                  <a:pt x="1355903" y="39704"/>
                  <a:pt x="1507069" y="0"/>
                </a:cubicBezTo>
                <a:cubicBezTo>
                  <a:pt x="1658235" y="-39704"/>
                  <a:pt x="1889386" y="50945"/>
                  <a:pt x="2043729" y="0"/>
                </a:cubicBezTo>
                <a:cubicBezTo>
                  <a:pt x="2198072" y="-50945"/>
                  <a:pt x="2415776" y="61000"/>
                  <a:pt x="2673721" y="0"/>
                </a:cubicBezTo>
                <a:lnTo>
                  <a:pt x="2673721" y="0"/>
                </a:lnTo>
                <a:cubicBezTo>
                  <a:pt x="2904400" y="-62244"/>
                  <a:pt x="3090302" y="55210"/>
                  <a:pt x="3246662" y="0"/>
                </a:cubicBezTo>
                <a:cubicBezTo>
                  <a:pt x="3403022" y="-55210"/>
                  <a:pt x="3533932" y="39517"/>
                  <a:pt x="3819602" y="0"/>
                </a:cubicBezTo>
                <a:cubicBezTo>
                  <a:pt x="3985874" y="-46985"/>
                  <a:pt x="4147760" y="39374"/>
                  <a:pt x="4243106" y="0"/>
                </a:cubicBezTo>
                <a:cubicBezTo>
                  <a:pt x="4393003" y="3067"/>
                  <a:pt x="4559443" y="175325"/>
                  <a:pt x="4583522" y="340416"/>
                </a:cubicBezTo>
                <a:cubicBezTo>
                  <a:pt x="4629925" y="467102"/>
                  <a:pt x="4569282" y="630078"/>
                  <a:pt x="4583522" y="748904"/>
                </a:cubicBezTo>
                <a:cubicBezTo>
                  <a:pt x="4597762" y="867730"/>
                  <a:pt x="4541652" y="976185"/>
                  <a:pt x="4583522" y="1191433"/>
                </a:cubicBezTo>
                <a:cubicBezTo>
                  <a:pt x="4701988" y="1245616"/>
                  <a:pt x="4849654" y="1507043"/>
                  <a:pt x="5007445" y="1571873"/>
                </a:cubicBezTo>
                <a:cubicBezTo>
                  <a:pt x="5165236" y="1636703"/>
                  <a:pt x="5171869" y="1800113"/>
                  <a:pt x="5414744" y="1937393"/>
                </a:cubicBezTo>
                <a:cubicBezTo>
                  <a:pt x="5252297" y="1917623"/>
                  <a:pt x="5162748" y="1849805"/>
                  <a:pt x="5015757" y="1824427"/>
                </a:cubicBezTo>
                <a:cubicBezTo>
                  <a:pt x="4868766" y="1799049"/>
                  <a:pt x="4797201" y="1739991"/>
                  <a:pt x="4583522" y="1702048"/>
                </a:cubicBezTo>
                <a:lnTo>
                  <a:pt x="4583522" y="1702041"/>
                </a:lnTo>
                <a:cubicBezTo>
                  <a:pt x="4573467" y="1927533"/>
                  <a:pt x="4449120" y="2044813"/>
                  <a:pt x="4243106" y="2042457"/>
                </a:cubicBezTo>
                <a:cubicBezTo>
                  <a:pt x="4150556" y="2082911"/>
                  <a:pt x="3982955" y="2036885"/>
                  <a:pt x="3819602" y="2042457"/>
                </a:cubicBezTo>
                <a:cubicBezTo>
                  <a:pt x="3638776" y="2085205"/>
                  <a:pt x="3471487" y="2023743"/>
                  <a:pt x="3223744" y="2042457"/>
                </a:cubicBezTo>
                <a:cubicBezTo>
                  <a:pt x="2976001" y="2061171"/>
                  <a:pt x="2845698" y="2029082"/>
                  <a:pt x="2673721" y="2042457"/>
                </a:cubicBezTo>
                <a:lnTo>
                  <a:pt x="2673721" y="2042457"/>
                </a:lnTo>
                <a:cubicBezTo>
                  <a:pt x="2500225" y="2087130"/>
                  <a:pt x="2392993" y="2038854"/>
                  <a:pt x="2160394" y="2042457"/>
                </a:cubicBezTo>
                <a:cubicBezTo>
                  <a:pt x="1927795" y="2046060"/>
                  <a:pt x="1763940" y="2005509"/>
                  <a:pt x="1647067" y="2042457"/>
                </a:cubicBezTo>
                <a:cubicBezTo>
                  <a:pt x="1530194" y="2079405"/>
                  <a:pt x="1283404" y="1989149"/>
                  <a:pt x="1087074" y="2042457"/>
                </a:cubicBezTo>
                <a:cubicBezTo>
                  <a:pt x="890744" y="2095765"/>
                  <a:pt x="523204" y="1972547"/>
                  <a:pt x="340416" y="2042457"/>
                </a:cubicBezTo>
                <a:cubicBezTo>
                  <a:pt x="162615" y="2042701"/>
                  <a:pt x="17943" y="1856716"/>
                  <a:pt x="0" y="1702041"/>
                </a:cubicBezTo>
                <a:lnTo>
                  <a:pt x="0" y="1702048"/>
                </a:lnTo>
                <a:cubicBezTo>
                  <a:pt x="-6916" y="1542746"/>
                  <a:pt x="10907" y="1390213"/>
                  <a:pt x="0" y="1191433"/>
                </a:cubicBezTo>
                <a:lnTo>
                  <a:pt x="0" y="1191433"/>
                </a:lnTo>
                <a:cubicBezTo>
                  <a:pt x="-26312" y="1060151"/>
                  <a:pt x="32878" y="881455"/>
                  <a:pt x="0" y="791455"/>
                </a:cubicBezTo>
                <a:cubicBezTo>
                  <a:pt x="-32878" y="701455"/>
                  <a:pt x="54046" y="561573"/>
                  <a:pt x="0" y="340416"/>
                </a:cubicBezTo>
                <a:close/>
              </a:path>
              <a:path w="4583522" h="2042457" stroke="0" extrusionOk="0">
                <a:moveTo>
                  <a:pt x="0" y="340416"/>
                </a:moveTo>
                <a:cubicBezTo>
                  <a:pt x="-7465" y="159088"/>
                  <a:pt x="204304" y="1836"/>
                  <a:pt x="340416" y="0"/>
                </a:cubicBezTo>
                <a:cubicBezTo>
                  <a:pt x="561209" y="-28928"/>
                  <a:pt x="646605" y="53586"/>
                  <a:pt x="877076" y="0"/>
                </a:cubicBezTo>
                <a:cubicBezTo>
                  <a:pt x="1107547" y="-53586"/>
                  <a:pt x="1242673" y="6635"/>
                  <a:pt x="1483735" y="0"/>
                </a:cubicBezTo>
                <a:cubicBezTo>
                  <a:pt x="1724797" y="-6635"/>
                  <a:pt x="1852248" y="30277"/>
                  <a:pt x="2067062" y="0"/>
                </a:cubicBezTo>
                <a:cubicBezTo>
                  <a:pt x="2281876" y="-30277"/>
                  <a:pt x="2527671" y="71871"/>
                  <a:pt x="2673721" y="0"/>
                </a:cubicBezTo>
                <a:lnTo>
                  <a:pt x="2673721" y="0"/>
                </a:lnTo>
                <a:cubicBezTo>
                  <a:pt x="2816142" y="-48431"/>
                  <a:pt x="3095461" y="42576"/>
                  <a:pt x="3269579" y="0"/>
                </a:cubicBezTo>
                <a:cubicBezTo>
                  <a:pt x="3443697" y="-42576"/>
                  <a:pt x="3570921" y="28193"/>
                  <a:pt x="3819602" y="0"/>
                </a:cubicBezTo>
                <a:cubicBezTo>
                  <a:pt x="3957783" y="-37087"/>
                  <a:pt x="4037039" y="31905"/>
                  <a:pt x="4243106" y="0"/>
                </a:cubicBezTo>
                <a:cubicBezTo>
                  <a:pt x="4427043" y="12278"/>
                  <a:pt x="4593122" y="172687"/>
                  <a:pt x="4583522" y="340416"/>
                </a:cubicBezTo>
                <a:cubicBezTo>
                  <a:pt x="4592297" y="458262"/>
                  <a:pt x="4556556" y="632379"/>
                  <a:pt x="4583522" y="757414"/>
                </a:cubicBezTo>
                <a:cubicBezTo>
                  <a:pt x="4610488" y="882449"/>
                  <a:pt x="4575467" y="1094251"/>
                  <a:pt x="4583522" y="1191433"/>
                </a:cubicBezTo>
                <a:cubicBezTo>
                  <a:pt x="4727204" y="1287233"/>
                  <a:pt x="4789012" y="1424985"/>
                  <a:pt x="5007445" y="1571873"/>
                </a:cubicBezTo>
                <a:cubicBezTo>
                  <a:pt x="5225878" y="1718760"/>
                  <a:pt x="5197760" y="1811145"/>
                  <a:pt x="5414744" y="1937393"/>
                </a:cubicBezTo>
                <a:cubicBezTo>
                  <a:pt x="5284571" y="1953198"/>
                  <a:pt x="5153371" y="1837656"/>
                  <a:pt x="4982509" y="1815014"/>
                </a:cubicBezTo>
                <a:cubicBezTo>
                  <a:pt x="4811647" y="1792372"/>
                  <a:pt x="4739199" y="1708607"/>
                  <a:pt x="4583522" y="1702048"/>
                </a:cubicBezTo>
                <a:lnTo>
                  <a:pt x="4583522" y="1702041"/>
                </a:lnTo>
                <a:cubicBezTo>
                  <a:pt x="4531665" y="1881438"/>
                  <a:pt x="4444001" y="2074480"/>
                  <a:pt x="4243106" y="2042457"/>
                </a:cubicBezTo>
                <a:cubicBezTo>
                  <a:pt x="4085002" y="2076943"/>
                  <a:pt x="3932379" y="2006405"/>
                  <a:pt x="3819602" y="2042457"/>
                </a:cubicBezTo>
                <a:cubicBezTo>
                  <a:pt x="3578262" y="2093275"/>
                  <a:pt x="3545130" y="2013889"/>
                  <a:pt x="3281038" y="2042457"/>
                </a:cubicBezTo>
                <a:cubicBezTo>
                  <a:pt x="3016946" y="2071025"/>
                  <a:pt x="2906056" y="1993311"/>
                  <a:pt x="2673721" y="2042457"/>
                </a:cubicBezTo>
                <a:lnTo>
                  <a:pt x="2673721" y="2042457"/>
                </a:lnTo>
                <a:cubicBezTo>
                  <a:pt x="2381213" y="2092643"/>
                  <a:pt x="2312863" y="2018901"/>
                  <a:pt x="2043729" y="2042457"/>
                </a:cubicBezTo>
                <a:cubicBezTo>
                  <a:pt x="1774595" y="2066013"/>
                  <a:pt x="1676047" y="2040512"/>
                  <a:pt x="1437069" y="2042457"/>
                </a:cubicBezTo>
                <a:cubicBezTo>
                  <a:pt x="1198091" y="2044402"/>
                  <a:pt x="801961" y="2021132"/>
                  <a:pt x="340416" y="2042457"/>
                </a:cubicBezTo>
                <a:cubicBezTo>
                  <a:pt x="139120" y="2094206"/>
                  <a:pt x="27109" y="1882093"/>
                  <a:pt x="0" y="1702041"/>
                </a:cubicBezTo>
                <a:lnTo>
                  <a:pt x="0" y="1702048"/>
                </a:lnTo>
                <a:cubicBezTo>
                  <a:pt x="-34373" y="1564563"/>
                  <a:pt x="14864" y="1379487"/>
                  <a:pt x="0" y="1191433"/>
                </a:cubicBezTo>
                <a:lnTo>
                  <a:pt x="0" y="1191433"/>
                </a:lnTo>
                <a:cubicBezTo>
                  <a:pt x="-25210" y="1096781"/>
                  <a:pt x="28939" y="935147"/>
                  <a:pt x="0" y="765925"/>
                </a:cubicBezTo>
                <a:cubicBezTo>
                  <a:pt x="-28939" y="596703"/>
                  <a:pt x="14093" y="439742"/>
                  <a:pt x="0" y="340416"/>
                </a:cubicBezTo>
                <a:close/>
              </a:path>
            </a:pathLst>
          </a:custGeom>
          <a:solidFill>
            <a:srgbClr val="004900">
              <a:alpha val="38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68135"/>
                      <a:gd name="adj2" fmla="val 4485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5EBBC2D8-7784-3870-BE99-05C7BE2061A9}"/>
              </a:ext>
            </a:extLst>
          </p:cNvPr>
          <p:cNvSpPr txBox="1">
            <a:spLocks/>
          </p:cNvSpPr>
          <p:nvPr/>
        </p:nvSpPr>
        <p:spPr>
          <a:xfrm>
            <a:off x="4420993" y="1386543"/>
            <a:ext cx="4583522" cy="2042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</a:t>
            </a:r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seno</a:t>
            </a: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ainda não é uma razão, mas sim o comprimento de um particular segmento (</a:t>
            </a:r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metade de uma corda</a:t>
            </a: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).” (BERLINGHOFF; GOUVÊA, 2010, p.191).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SENO E COSSENO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37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D2DDD43-BFC5-A298-766A-D1E4A932A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0" y="1679755"/>
            <a:ext cx="4401693" cy="4401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>
                <a:extLst>
                  <a:ext uri="{FF2B5EF4-FFF2-40B4-BE49-F238E27FC236}">
                    <a16:creationId xmlns:a16="http://schemas.microsoft.com/office/drawing/2014/main" id="{567D38FE-2813-0B65-5841-1F82F51BDE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20993" y="3629681"/>
                <a:ext cx="4583522" cy="27428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pt-BR" sz="2400" dirty="0">
                    <a:solidFill>
                      <a:schemeClr val="bg1"/>
                    </a:solidFill>
                    <a:latin typeface="Vrinda" panose="020B0502040204020203" pitchFamily="34" charset="0"/>
                    <a:cs typeface="Vrinda" panose="020B0502040204020203" pitchFamily="34" charset="0"/>
                  </a:rPr>
                  <a:t>De vez em quando era preciso usar o seno do ângulo complementar, isto é,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Vrinda" panose="020B0502040204020203" pitchFamily="34" charset="0"/>
                      </a:rPr>
                      <m:t>𝑠𝑒𝑛</m:t>
                    </m:r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Vrinda" panose="020B0502040204020203" pitchFamily="34" charset="0"/>
                      </a:rPr>
                      <m:t> (90° − </m:t>
                    </m:r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rinda" panose="020B0502040204020203" pitchFamily="34" charset="0"/>
                      </a:rPr>
                      <m:t>𝛼</m:t>
                    </m:r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rinda" panose="020B0502040204020203" pitchFamily="34" charset="0"/>
                      </a:rPr>
                      <m:t>)</m:t>
                    </m:r>
                  </m:oMath>
                </a14:m>
                <a:r>
                  <a:rPr lang="pt-BR" sz="2400" dirty="0">
                    <a:solidFill>
                      <a:schemeClr val="bg1"/>
                    </a:solidFill>
                    <a:latin typeface="Vrinda" panose="020B0502040204020203" pitchFamily="34" charset="0"/>
                    <a:cs typeface="Vrinda" panose="020B0502040204020203" pitchFamily="34" charset="0"/>
                  </a:rPr>
                  <a:t>. Era apenas o seno do complemento que no século seguinte se tornou </a:t>
                </a:r>
                <a:r>
                  <a:rPr lang="pt-BR" sz="2400" b="1" dirty="0">
                    <a:solidFill>
                      <a:srgbClr val="FFC000"/>
                    </a:solidFill>
                    <a:latin typeface="Vrinda" panose="020B0502040204020203" pitchFamily="34" charset="0"/>
                    <a:cs typeface="Vrinda" panose="020B0502040204020203" pitchFamily="34" charset="0"/>
                  </a:rPr>
                  <a:t>cosseno</a:t>
                </a:r>
                <a:r>
                  <a:rPr lang="pt-BR" sz="2400" dirty="0">
                    <a:solidFill>
                      <a:schemeClr val="bg1"/>
                    </a:solidFill>
                    <a:latin typeface="Vrinda" panose="020B0502040204020203" pitchFamily="34" charset="0"/>
                    <a:cs typeface="Vrinda" panose="020B0502040204020203" pitchFamily="34" charset="0"/>
                  </a:rPr>
                  <a:t>. (BERLINGHOFF; GOUVÊA, 2010, p.191).</a:t>
                </a:r>
              </a:p>
            </p:txBody>
          </p:sp>
        </mc:Choice>
        <mc:Fallback xmlns="">
          <p:sp>
            <p:nvSpPr>
              <p:cNvPr id="5" name="Espaço Reservado para Conteúdo 2">
                <a:extLst>
                  <a:ext uri="{FF2B5EF4-FFF2-40B4-BE49-F238E27FC236}">
                    <a16:creationId xmlns:a16="http://schemas.microsoft.com/office/drawing/2014/main" id="{567D38FE-2813-0B65-5841-1F82F51BD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993" y="3629681"/>
                <a:ext cx="4583522" cy="2742889"/>
              </a:xfrm>
              <a:prstGeom prst="rect">
                <a:avLst/>
              </a:prstGeom>
              <a:blipFill>
                <a:blip r:embed="rId6"/>
                <a:stretch>
                  <a:fillRect l="-399" t="-2667" r="-4654" b="-4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21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0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98C4570-8744-6EDA-E49D-8B7C2473D44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2720" y="1181100"/>
            <a:ext cx="3634030" cy="519147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sp>
        <p:nvSpPr>
          <p:cNvPr id="19" name="Balão de Fala: Retângulo com Cantos Arredondados 18">
            <a:extLst>
              <a:ext uri="{FF2B5EF4-FFF2-40B4-BE49-F238E27FC236}">
                <a16:creationId xmlns:a16="http://schemas.microsoft.com/office/drawing/2014/main" id="{8AD9CABA-BB50-C0FC-6FCF-6B33DB1CA2B1}"/>
              </a:ext>
            </a:extLst>
          </p:cNvPr>
          <p:cNvSpPr/>
          <p:nvPr/>
        </p:nvSpPr>
        <p:spPr>
          <a:xfrm>
            <a:off x="839448" y="1732504"/>
            <a:ext cx="7623271" cy="4088662"/>
          </a:xfrm>
          <a:custGeom>
            <a:avLst/>
            <a:gdLst>
              <a:gd name="connsiteX0" fmla="*/ 0 w 7623271"/>
              <a:gd name="connsiteY0" fmla="*/ 681457 h 4088662"/>
              <a:gd name="connsiteX1" fmla="*/ 681457 w 7623271"/>
              <a:gd name="connsiteY1" fmla="*/ 0 h 4088662"/>
              <a:gd name="connsiteX2" fmla="*/ 1106415 w 7623271"/>
              <a:gd name="connsiteY2" fmla="*/ 0 h 4088662"/>
              <a:gd name="connsiteX3" fmla="*/ 1681991 w 7623271"/>
              <a:gd name="connsiteY3" fmla="*/ 0 h 4088662"/>
              <a:gd name="connsiteX4" fmla="*/ 2144604 w 7623271"/>
              <a:gd name="connsiteY4" fmla="*/ 0 h 4088662"/>
              <a:gd name="connsiteX5" fmla="*/ 2644871 w 7623271"/>
              <a:gd name="connsiteY5" fmla="*/ 0 h 4088662"/>
              <a:gd name="connsiteX6" fmla="*/ 3145138 w 7623271"/>
              <a:gd name="connsiteY6" fmla="*/ 0 h 4088662"/>
              <a:gd name="connsiteX7" fmla="*/ 3645405 w 7623271"/>
              <a:gd name="connsiteY7" fmla="*/ 0 h 4088662"/>
              <a:gd name="connsiteX8" fmla="*/ 4446908 w 7623271"/>
              <a:gd name="connsiteY8" fmla="*/ 0 h 4088662"/>
              <a:gd name="connsiteX9" fmla="*/ 4446908 w 7623271"/>
              <a:gd name="connsiteY9" fmla="*/ 0 h 4088662"/>
              <a:gd name="connsiteX10" fmla="*/ 4904304 w 7623271"/>
              <a:gd name="connsiteY10" fmla="*/ 0 h 4088662"/>
              <a:gd name="connsiteX11" fmla="*/ 5361701 w 7623271"/>
              <a:gd name="connsiteY11" fmla="*/ 0 h 4088662"/>
              <a:gd name="connsiteX12" fmla="*/ 5876272 w 7623271"/>
              <a:gd name="connsiteY12" fmla="*/ 0 h 4088662"/>
              <a:gd name="connsiteX13" fmla="*/ 6352726 w 7623271"/>
              <a:gd name="connsiteY13" fmla="*/ 0 h 4088662"/>
              <a:gd name="connsiteX14" fmla="*/ 6941814 w 7623271"/>
              <a:gd name="connsiteY14" fmla="*/ 0 h 4088662"/>
              <a:gd name="connsiteX15" fmla="*/ 7623271 w 7623271"/>
              <a:gd name="connsiteY15" fmla="*/ 681457 h 4088662"/>
              <a:gd name="connsiteX16" fmla="*/ 7623271 w 7623271"/>
              <a:gd name="connsiteY16" fmla="*/ 1283394 h 4088662"/>
              <a:gd name="connsiteX17" fmla="*/ 7623271 w 7623271"/>
              <a:gd name="connsiteY17" fmla="*/ 1834224 h 4088662"/>
              <a:gd name="connsiteX18" fmla="*/ 7623271 w 7623271"/>
              <a:gd name="connsiteY18" fmla="*/ 2385053 h 4088662"/>
              <a:gd name="connsiteX19" fmla="*/ 8066439 w 7623271"/>
              <a:gd name="connsiteY19" fmla="*/ 2617386 h 4088662"/>
              <a:gd name="connsiteX20" fmla="*/ 8527696 w 7623271"/>
              <a:gd name="connsiteY20" fmla="*/ 2859201 h 4088662"/>
              <a:gd name="connsiteX21" fmla="*/ 8075484 w 7623271"/>
              <a:gd name="connsiteY21" fmla="*/ 3133210 h 4088662"/>
              <a:gd name="connsiteX22" fmla="*/ 7623271 w 7623271"/>
              <a:gd name="connsiteY22" fmla="*/ 3407218 h 4088662"/>
              <a:gd name="connsiteX23" fmla="*/ 7623271 w 7623271"/>
              <a:gd name="connsiteY23" fmla="*/ 3407205 h 4088662"/>
              <a:gd name="connsiteX24" fmla="*/ 6941814 w 7623271"/>
              <a:gd name="connsiteY24" fmla="*/ 4088662 h 4088662"/>
              <a:gd name="connsiteX25" fmla="*/ 6352726 w 7623271"/>
              <a:gd name="connsiteY25" fmla="*/ 4088662 h 4088662"/>
              <a:gd name="connsiteX26" fmla="*/ 5857213 w 7623271"/>
              <a:gd name="connsiteY26" fmla="*/ 4088662 h 4088662"/>
              <a:gd name="connsiteX27" fmla="*/ 5418875 w 7623271"/>
              <a:gd name="connsiteY27" fmla="*/ 4088662 h 4088662"/>
              <a:gd name="connsiteX28" fmla="*/ 4923363 w 7623271"/>
              <a:gd name="connsiteY28" fmla="*/ 4088662 h 4088662"/>
              <a:gd name="connsiteX29" fmla="*/ 4446908 w 7623271"/>
              <a:gd name="connsiteY29" fmla="*/ 4088662 h 4088662"/>
              <a:gd name="connsiteX30" fmla="*/ 4446908 w 7623271"/>
              <a:gd name="connsiteY30" fmla="*/ 4088662 h 4088662"/>
              <a:gd name="connsiteX31" fmla="*/ 3984295 w 7623271"/>
              <a:gd name="connsiteY31" fmla="*/ 4088662 h 4088662"/>
              <a:gd name="connsiteX32" fmla="*/ 3484028 w 7623271"/>
              <a:gd name="connsiteY32" fmla="*/ 4088662 h 4088662"/>
              <a:gd name="connsiteX33" fmla="*/ 3021416 w 7623271"/>
              <a:gd name="connsiteY33" fmla="*/ 4088662 h 4088662"/>
              <a:gd name="connsiteX34" fmla="*/ 2483494 w 7623271"/>
              <a:gd name="connsiteY34" fmla="*/ 4088662 h 4088662"/>
              <a:gd name="connsiteX35" fmla="*/ 2020882 w 7623271"/>
              <a:gd name="connsiteY35" fmla="*/ 4088662 h 4088662"/>
              <a:gd name="connsiteX36" fmla="*/ 1558269 w 7623271"/>
              <a:gd name="connsiteY36" fmla="*/ 4088662 h 4088662"/>
              <a:gd name="connsiteX37" fmla="*/ 681457 w 7623271"/>
              <a:gd name="connsiteY37" fmla="*/ 4088662 h 4088662"/>
              <a:gd name="connsiteX38" fmla="*/ 0 w 7623271"/>
              <a:gd name="connsiteY38" fmla="*/ 3407205 h 4088662"/>
              <a:gd name="connsiteX39" fmla="*/ 0 w 7623271"/>
              <a:gd name="connsiteY39" fmla="*/ 3407218 h 4088662"/>
              <a:gd name="connsiteX40" fmla="*/ 0 w 7623271"/>
              <a:gd name="connsiteY40" fmla="*/ 2885914 h 4088662"/>
              <a:gd name="connsiteX41" fmla="*/ 0 w 7623271"/>
              <a:gd name="connsiteY41" fmla="*/ 2385053 h 4088662"/>
              <a:gd name="connsiteX42" fmla="*/ 0 w 7623271"/>
              <a:gd name="connsiteY42" fmla="*/ 2385053 h 4088662"/>
              <a:gd name="connsiteX43" fmla="*/ 0 w 7623271"/>
              <a:gd name="connsiteY43" fmla="*/ 1783116 h 4088662"/>
              <a:gd name="connsiteX44" fmla="*/ 0 w 7623271"/>
              <a:gd name="connsiteY44" fmla="*/ 1266358 h 4088662"/>
              <a:gd name="connsiteX45" fmla="*/ 0 w 7623271"/>
              <a:gd name="connsiteY45" fmla="*/ 681457 h 4088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623271" h="4088662" fill="none" extrusionOk="0">
                <a:moveTo>
                  <a:pt x="0" y="681457"/>
                </a:moveTo>
                <a:cubicBezTo>
                  <a:pt x="-52597" y="347325"/>
                  <a:pt x="383303" y="-13984"/>
                  <a:pt x="681457" y="0"/>
                </a:cubicBezTo>
                <a:cubicBezTo>
                  <a:pt x="844940" y="-49076"/>
                  <a:pt x="952033" y="30530"/>
                  <a:pt x="1106415" y="0"/>
                </a:cubicBezTo>
                <a:cubicBezTo>
                  <a:pt x="1260797" y="-30530"/>
                  <a:pt x="1443573" y="31255"/>
                  <a:pt x="1681991" y="0"/>
                </a:cubicBezTo>
                <a:cubicBezTo>
                  <a:pt x="1920409" y="-31255"/>
                  <a:pt x="1998519" y="589"/>
                  <a:pt x="2144604" y="0"/>
                </a:cubicBezTo>
                <a:cubicBezTo>
                  <a:pt x="2290689" y="-589"/>
                  <a:pt x="2423682" y="56889"/>
                  <a:pt x="2644871" y="0"/>
                </a:cubicBezTo>
                <a:cubicBezTo>
                  <a:pt x="2866060" y="-56889"/>
                  <a:pt x="2897038" y="55571"/>
                  <a:pt x="3145138" y="0"/>
                </a:cubicBezTo>
                <a:cubicBezTo>
                  <a:pt x="3393238" y="-55571"/>
                  <a:pt x="3531960" y="28777"/>
                  <a:pt x="3645405" y="0"/>
                </a:cubicBezTo>
                <a:cubicBezTo>
                  <a:pt x="3758850" y="-28777"/>
                  <a:pt x="4166758" y="61478"/>
                  <a:pt x="4446908" y="0"/>
                </a:cubicBezTo>
                <a:lnTo>
                  <a:pt x="4446908" y="0"/>
                </a:lnTo>
                <a:cubicBezTo>
                  <a:pt x="4651140" y="-50670"/>
                  <a:pt x="4752735" y="19149"/>
                  <a:pt x="4904304" y="0"/>
                </a:cubicBezTo>
                <a:cubicBezTo>
                  <a:pt x="5055873" y="-19149"/>
                  <a:pt x="5234710" y="15909"/>
                  <a:pt x="5361701" y="0"/>
                </a:cubicBezTo>
                <a:cubicBezTo>
                  <a:pt x="5488692" y="-15909"/>
                  <a:pt x="5709719" y="47924"/>
                  <a:pt x="5876272" y="0"/>
                </a:cubicBezTo>
                <a:cubicBezTo>
                  <a:pt x="6042825" y="-47924"/>
                  <a:pt x="6194837" y="56377"/>
                  <a:pt x="6352726" y="0"/>
                </a:cubicBezTo>
                <a:cubicBezTo>
                  <a:pt x="6525089" y="-14360"/>
                  <a:pt x="6786183" y="67315"/>
                  <a:pt x="6941814" y="0"/>
                </a:cubicBezTo>
                <a:cubicBezTo>
                  <a:pt x="7317809" y="41431"/>
                  <a:pt x="7585813" y="207428"/>
                  <a:pt x="7623271" y="681457"/>
                </a:cubicBezTo>
                <a:cubicBezTo>
                  <a:pt x="7691016" y="909582"/>
                  <a:pt x="7569863" y="1037095"/>
                  <a:pt x="7623271" y="1283394"/>
                </a:cubicBezTo>
                <a:cubicBezTo>
                  <a:pt x="7676679" y="1529693"/>
                  <a:pt x="7589988" y="1698242"/>
                  <a:pt x="7623271" y="1834224"/>
                </a:cubicBezTo>
                <a:cubicBezTo>
                  <a:pt x="7656554" y="1970206"/>
                  <a:pt x="7592000" y="2225593"/>
                  <a:pt x="7623271" y="2385053"/>
                </a:cubicBezTo>
                <a:cubicBezTo>
                  <a:pt x="7728684" y="2431425"/>
                  <a:pt x="7901668" y="2555311"/>
                  <a:pt x="8066439" y="2617386"/>
                </a:cubicBezTo>
                <a:cubicBezTo>
                  <a:pt x="8231210" y="2679460"/>
                  <a:pt x="8310976" y="2797543"/>
                  <a:pt x="8527696" y="2859201"/>
                </a:cubicBezTo>
                <a:cubicBezTo>
                  <a:pt x="8312711" y="3008843"/>
                  <a:pt x="8211486" y="3002188"/>
                  <a:pt x="8075484" y="3133210"/>
                </a:cubicBezTo>
                <a:cubicBezTo>
                  <a:pt x="7939482" y="3264232"/>
                  <a:pt x="7773462" y="3311558"/>
                  <a:pt x="7623271" y="3407218"/>
                </a:cubicBezTo>
                <a:cubicBezTo>
                  <a:pt x="7623270" y="3407213"/>
                  <a:pt x="7623271" y="3407211"/>
                  <a:pt x="7623271" y="3407205"/>
                </a:cubicBezTo>
                <a:cubicBezTo>
                  <a:pt x="7641210" y="3758415"/>
                  <a:pt x="7260017" y="4063772"/>
                  <a:pt x="6941814" y="4088662"/>
                </a:cubicBezTo>
                <a:cubicBezTo>
                  <a:pt x="6791222" y="4133762"/>
                  <a:pt x="6633036" y="4065573"/>
                  <a:pt x="6352726" y="4088662"/>
                </a:cubicBezTo>
                <a:cubicBezTo>
                  <a:pt x="6129530" y="4146643"/>
                  <a:pt x="6059511" y="4084940"/>
                  <a:pt x="5857213" y="4088662"/>
                </a:cubicBezTo>
                <a:cubicBezTo>
                  <a:pt x="5654915" y="4092384"/>
                  <a:pt x="5577854" y="4071339"/>
                  <a:pt x="5418875" y="4088662"/>
                </a:cubicBezTo>
                <a:cubicBezTo>
                  <a:pt x="5259896" y="4105985"/>
                  <a:pt x="5042893" y="4047375"/>
                  <a:pt x="4923363" y="4088662"/>
                </a:cubicBezTo>
                <a:cubicBezTo>
                  <a:pt x="4803833" y="4129949"/>
                  <a:pt x="4628834" y="4040895"/>
                  <a:pt x="4446908" y="4088662"/>
                </a:cubicBezTo>
                <a:lnTo>
                  <a:pt x="4446908" y="4088662"/>
                </a:lnTo>
                <a:cubicBezTo>
                  <a:pt x="4248712" y="4093893"/>
                  <a:pt x="4101435" y="4052933"/>
                  <a:pt x="3984295" y="4088662"/>
                </a:cubicBezTo>
                <a:cubicBezTo>
                  <a:pt x="3867155" y="4124391"/>
                  <a:pt x="3681838" y="4072593"/>
                  <a:pt x="3484028" y="4088662"/>
                </a:cubicBezTo>
                <a:cubicBezTo>
                  <a:pt x="3286218" y="4104731"/>
                  <a:pt x="3162804" y="4088255"/>
                  <a:pt x="3021416" y="4088662"/>
                </a:cubicBezTo>
                <a:cubicBezTo>
                  <a:pt x="2880028" y="4089069"/>
                  <a:pt x="2724447" y="4079466"/>
                  <a:pt x="2483494" y="4088662"/>
                </a:cubicBezTo>
                <a:cubicBezTo>
                  <a:pt x="2242541" y="4097858"/>
                  <a:pt x="2223507" y="4057321"/>
                  <a:pt x="2020882" y="4088662"/>
                </a:cubicBezTo>
                <a:cubicBezTo>
                  <a:pt x="1818257" y="4120003"/>
                  <a:pt x="1788436" y="4038689"/>
                  <a:pt x="1558269" y="4088662"/>
                </a:cubicBezTo>
                <a:cubicBezTo>
                  <a:pt x="1328102" y="4138635"/>
                  <a:pt x="970464" y="4033238"/>
                  <a:pt x="681457" y="4088662"/>
                </a:cubicBezTo>
                <a:cubicBezTo>
                  <a:pt x="282662" y="4060754"/>
                  <a:pt x="-3131" y="3885685"/>
                  <a:pt x="0" y="3407205"/>
                </a:cubicBezTo>
                <a:cubicBezTo>
                  <a:pt x="2" y="3407209"/>
                  <a:pt x="-1" y="3407216"/>
                  <a:pt x="0" y="3407218"/>
                </a:cubicBezTo>
                <a:cubicBezTo>
                  <a:pt x="-36548" y="3229156"/>
                  <a:pt x="40311" y="3041254"/>
                  <a:pt x="0" y="2885914"/>
                </a:cubicBezTo>
                <a:cubicBezTo>
                  <a:pt x="-40311" y="2730574"/>
                  <a:pt x="23975" y="2501423"/>
                  <a:pt x="0" y="2385053"/>
                </a:cubicBezTo>
                <a:lnTo>
                  <a:pt x="0" y="2385053"/>
                </a:lnTo>
                <a:cubicBezTo>
                  <a:pt x="-16127" y="2184566"/>
                  <a:pt x="69521" y="2058117"/>
                  <a:pt x="0" y="1783116"/>
                </a:cubicBezTo>
                <a:cubicBezTo>
                  <a:pt x="-69521" y="1508115"/>
                  <a:pt x="44878" y="1469350"/>
                  <a:pt x="0" y="1266358"/>
                </a:cubicBezTo>
                <a:cubicBezTo>
                  <a:pt x="-44878" y="1063366"/>
                  <a:pt x="14769" y="896058"/>
                  <a:pt x="0" y="681457"/>
                </a:cubicBezTo>
                <a:close/>
              </a:path>
              <a:path w="7623271" h="4088662" stroke="0" extrusionOk="0">
                <a:moveTo>
                  <a:pt x="0" y="681457"/>
                </a:moveTo>
                <a:cubicBezTo>
                  <a:pt x="-56218" y="355400"/>
                  <a:pt x="341253" y="1279"/>
                  <a:pt x="681457" y="0"/>
                </a:cubicBezTo>
                <a:cubicBezTo>
                  <a:pt x="847834" y="-26133"/>
                  <a:pt x="1020590" y="15909"/>
                  <a:pt x="1144070" y="0"/>
                </a:cubicBezTo>
                <a:cubicBezTo>
                  <a:pt x="1267550" y="-15909"/>
                  <a:pt x="1592559" y="18378"/>
                  <a:pt x="1719646" y="0"/>
                </a:cubicBezTo>
                <a:cubicBezTo>
                  <a:pt x="1846733" y="-18378"/>
                  <a:pt x="2101924" y="9082"/>
                  <a:pt x="2257567" y="0"/>
                </a:cubicBezTo>
                <a:cubicBezTo>
                  <a:pt x="2413210" y="-9082"/>
                  <a:pt x="2640298" y="59084"/>
                  <a:pt x="2870798" y="0"/>
                </a:cubicBezTo>
                <a:cubicBezTo>
                  <a:pt x="3101298" y="-59084"/>
                  <a:pt x="3262261" y="20536"/>
                  <a:pt x="3484028" y="0"/>
                </a:cubicBezTo>
                <a:cubicBezTo>
                  <a:pt x="3705795" y="-20536"/>
                  <a:pt x="3810587" y="21316"/>
                  <a:pt x="3946641" y="0"/>
                </a:cubicBezTo>
                <a:cubicBezTo>
                  <a:pt x="4082695" y="-21316"/>
                  <a:pt x="4306990" y="41951"/>
                  <a:pt x="4446908" y="0"/>
                </a:cubicBezTo>
                <a:lnTo>
                  <a:pt x="4446908" y="0"/>
                </a:lnTo>
                <a:cubicBezTo>
                  <a:pt x="4536731" y="-47303"/>
                  <a:pt x="4712209" y="34373"/>
                  <a:pt x="4885246" y="0"/>
                </a:cubicBezTo>
                <a:cubicBezTo>
                  <a:pt x="5058283" y="-34373"/>
                  <a:pt x="5219561" y="10664"/>
                  <a:pt x="5399817" y="0"/>
                </a:cubicBezTo>
                <a:cubicBezTo>
                  <a:pt x="5580073" y="-10664"/>
                  <a:pt x="5689779" y="17125"/>
                  <a:pt x="5857213" y="0"/>
                </a:cubicBezTo>
                <a:cubicBezTo>
                  <a:pt x="6024647" y="-17125"/>
                  <a:pt x="6136635" y="38917"/>
                  <a:pt x="6352726" y="0"/>
                </a:cubicBezTo>
                <a:cubicBezTo>
                  <a:pt x="6548597" y="-45448"/>
                  <a:pt x="6718584" y="52173"/>
                  <a:pt x="6941814" y="0"/>
                </a:cubicBezTo>
                <a:cubicBezTo>
                  <a:pt x="7256199" y="-40200"/>
                  <a:pt x="7732274" y="295359"/>
                  <a:pt x="7623271" y="681457"/>
                </a:cubicBezTo>
                <a:cubicBezTo>
                  <a:pt x="7659984" y="898570"/>
                  <a:pt x="7599392" y="1059896"/>
                  <a:pt x="7623271" y="1249322"/>
                </a:cubicBezTo>
                <a:cubicBezTo>
                  <a:pt x="7647150" y="1438748"/>
                  <a:pt x="7617403" y="1562456"/>
                  <a:pt x="7623271" y="1800152"/>
                </a:cubicBezTo>
                <a:cubicBezTo>
                  <a:pt x="7629139" y="2037848"/>
                  <a:pt x="7588921" y="2125906"/>
                  <a:pt x="7623271" y="2385053"/>
                </a:cubicBezTo>
                <a:cubicBezTo>
                  <a:pt x="7727109" y="2428983"/>
                  <a:pt x="7832633" y="2516402"/>
                  <a:pt x="8048351" y="2607903"/>
                </a:cubicBezTo>
                <a:cubicBezTo>
                  <a:pt x="8264069" y="2699404"/>
                  <a:pt x="8376870" y="2780441"/>
                  <a:pt x="8527696" y="2859201"/>
                </a:cubicBezTo>
                <a:cubicBezTo>
                  <a:pt x="8440999" y="2930758"/>
                  <a:pt x="8204072" y="3008867"/>
                  <a:pt x="8075484" y="3133210"/>
                </a:cubicBezTo>
                <a:cubicBezTo>
                  <a:pt x="7946896" y="3257553"/>
                  <a:pt x="7768200" y="3265242"/>
                  <a:pt x="7623271" y="3407218"/>
                </a:cubicBezTo>
                <a:cubicBezTo>
                  <a:pt x="7623271" y="3407214"/>
                  <a:pt x="7623272" y="3407210"/>
                  <a:pt x="7623271" y="3407205"/>
                </a:cubicBezTo>
                <a:cubicBezTo>
                  <a:pt x="7610095" y="3874749"/>
                  <a:pt x="7332190" y="4091926"/>
                  <a:pt x="6941814" y="4088662"/>
                </a:cubicBezTo>
                <a:cubicBezTo>
                  <a:pt x="6700437" y="4099341"/>
                  <a:pt x="6587098" y="4080523"/>
                  <a:pt x="6352726" y="4088662"/>
                </a:cubicBezTo>
                <a:cubicBezTo>
                  <a:pt x="6137547" y="4111498"/>
                  <a:pt x="6013349" y="4068887"/>
                  <a:pt x="5914388" y="4088662"/>
                </a:cubicBezTo>
                <a:cubicBezTo>
                  <a:pt x="5815427" y="4108437"/>
                  <a:pt x="5660303" y="4051046"/>
                  <a:pt x="5437933" y="4088662"/>
                </a:cubicBezTo>
                <a:cubicBezTo>
                  <a:pt x="5215564" y="4126278"/>
                  <a:pt x="5110721" y="4077429"/>
                  <a:pt x="4999595" y="4088662"/>
                </a:cubicBezTo>
                <a:cubicBezTo>
                  <a:pt x="4888469" y="4099895"/>
                  <a:pt x="4702275" y="4051758"/>
                  <a:pt x="4446908" y="4088662"/>
                </a:cubicBezTo>
                <a:lnTo>
                  <a:pt x="4446908" y="4088662"/>
                </a:lnTo>
                <a:cubicBezTo>
                  <a:pt x="4251220" y="4104408"/>
                  <a:pt x="4113209" y="4074162"/>
                  <a:pt x="4021950" y="4088662"/>
                </a:cubicBezTo>
                <a:cubicBezTo>
                  <a:pt x="3930691" y="4103162"/>
                  <a:pt x="3803846" y="4058140"/>
                  <a:pt x="3596992" y="4088662"/>
                </a:cubicBezTo>
                <a:cubicBezTo>
                  <a:pt x="3390138" y="4119184"/>
                  <a:pt x="3341870" y="4064785"/>
                  <a:pt x="3096725" y="4088662"/>
                </a:cubicBezTo>
                <a:cubicBezTo>
                  <a:pt x="2851580" y="4112539"/>
                  <a:pt x="2732596" y="4072274"/>
                  <a:pt x="2634112" y="4088662"/>
                </a:cubicBezTo>
                <a:cubicBezTo>
                  <a:pt x="2535628" y="4105050"/>
                  <a:pt x="2257150" y="4085325"/>
                  <a:pt x="2096191" y="4088662"/>
                </a:cubicBezTo>
                <a:cubicBezTo>
                  <a:pt x="1935232" y="4091999"/>
                  <a:pt x="1769170" y="4025652"/>
                  <a:pt x="1558269" y="4088662"/>
                </a:cubicBezTo>
                <a:cubicBezTo>
                  <a:pt x="1347368" y="4151672"/>
                  <a:pt x="937283" y="4067515"/>
                  <a:pt x="681457" y="4088662"/>
                </a:cubicBezTo>
                <a:cubicBezTo>
                  <a:pt x="307928" y="4121699"/>
                  <a:pt x="17268" y="3874136"/>
                  <a:pt x="0" y="3407205"/>
                </a:cubicBezTo>
                <a:cubicBezTo>
                  <a:pt x="1" y="3407210"/>
                  <a:pt x="0" y="3407213"/>
                  <a:pt x="0" y="3407218"/>
                </a:cubicBezTo>
                <a:cubicBezTo>
                  <a:pt x="-54176" y="3295434"/>
                  <a:pt x="37062" y="3087307"/>
                  <a:pt x="0" y="2885914"/>
                </a:cubicBezTo>
                <a:cubicBezTo>
                  <a:pt x="-37062" y="2684521"/>
                  <a:pt x="23497" y="2625715"/>
                  <a:pt x="0" y="2385053"/>
                </a:cubicBezTo>
                <a:lnTo>
                  <a:pt x="0" y="2385053"/>
                </a:lnTo>
                <a:cubicBezTo>
                  <a:pt x="-69158" y="2151961"/>
                  <a:pt x="59224" y="1997955"/>
                  <a:pt x="0" y="1800152"/>
                </a:cubicBezTo>
                <a:cubicBezTo>
                  <a:pt x="-59224" y="1602349"/>
                  <a:pt x="31977" y="1349550"/>
                  <a:pt x="0" y="1198214"/>
                </a:cubicBezTo>
                <a:cubicBezTo>
                  <a:pt x="-31977" y="1046878"/>
                  <a:pt x="10325" y="918627"/>
                  <a:pt x="0" y="681457"/>
                </a:cubicBezTo>
                <a:close/>
              </a:path>
            </a:pathLst>
          </a:custGeom>
          <a:solidFill>
            <a:srgbClr val="004900">
              <a:alpha val="38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61864"/>
                      <a:gd name="adj2" fmla="val 1993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5EBBC2D8-7784-3870-BE99-05C7BE2061A9}"/>
              </a:ext>
            </a:extLst>
          </p:cNvPr>
          <p:cNvSpPr txBox="1">
            <a:spLocks/>
          </p:cNvSpPr>
          <p:nvPr/>
        </p:nvSpPr>
        <p:spPr>
          <a:xfrm>
            <a:off x="839447" y="1762502"/>
            <a:ext cx="7623271" cy="4714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“George Joachim </a:t>
            </a:r>
            <a:r>
              <a:rPr lang="pt-BR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Rheticus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(1561-1613) explicou como definir o seno em termos de triângulo retângulo, sem referência a um círculo dado. Thomas </a:t>
            </a:r>
            <a:r>
              <a:rPr lang="pt-BR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Fincke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(1561-1656) inventou as palavras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tangente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secante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. Finalmente, </a:t>
            </a:r>
            <a:r>
              <a:rPr lang="pt-BR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Bartholomeo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Pitiscus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(1561-1613) inventou o nome </a:t>
            </a:r>
            <a:r>
              <a:rPr lang="pt-BR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trigonometria</a:t>
            </a: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 usou-o como título de seu livro, publicado pela primeira vez em 1595.” (BERLINGHOFF; GOUVÊA, 2010, p.192).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TRIGONOMETRIA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38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529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/>
      <p:bldP spid="20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20F329BA-E29E-961E-6FC1-43F6828625D0}"/>
              </a:ext>
            </a:extLst>
          </p:cNvPr>
          <p:cNvGrpSpPr/>
          <p:nvPr/>
        </p:nvGrpSpPr>
        <p:grpSpPr>
          <a:xfrm>
            <a:off x="7470410" y="1181101"/>
            <a:ext cx="3510664" cy="5620751"/>
            <a:chOff x="4226237" y="1499160"/>
            <a:chExt cx="3347729" cy="4380327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330D70AE-AA4F-6DE6-AF31-C7B3667C6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52" b="88372" l="2929" r="94561">
                          <a14:foregroundMark x1="6276" y1="47287" x2="6276" y2="47287"/>
                          <a14:foregroundMark x1="2929" y1="47287" x2="2929" y2="47287"/>
                          <a14:foregroundMark x1="94561" y1="47287" x2="94561" y2="47287"/>
                        </a14:backgroundRemoval>
                      </a14:imgEffect>
                    </a14:imgLayer>
                  </a14:imgProps>
                </a:ext>
              </a:extLst>
            </a:blip>
            <a:srcRect t="27996" b="40224"/>
            <a:stretch/>
          </p:blipFill>
          <p:spPr>
            <a:xfrm rot="5400000">
              <a:off x="3630204" y="4515267"/>
              <a:ext cx="2218085" cy="510356"/>
            </a:xfrm>
            <a:prstGeom prst="rect">
              <a:avLst/>
            </a:prstGeom>
          </p:spPr>
        </p:pic>
        <p:pic>
          <p:nvPicPr>
            <p:cNvPr id="5" name="Imagem 4" descr="Uma imagem contendo tesoura, par, verde&#10;&#10;Descrição gerada automaticamente">
              <a:extLst>
                <a:ext uri="{FF2B5EF4-FFF2-40B4-BE49-F238E27FC236}">
                  <a16:creationId xmlns:a16="http://schemas.microsoft.com/office/drawing/2014/main" id="{5EED3896-45D1-2152-00E4-11F0CFB0F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0" t="15232" r="10590" b="15058"/>
            <a:stretch/>
          </p:blipFill>
          <p:spPr>
            <a:xfrm>
              <a:off x="4226237" y="2595586"/>
              <a:ext cx="3347729" cy="2218083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36DE5666-11A7-A64C-5F2B-54A3C7E7D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52" b="88372" l="2929" r="94561">
                          <a14:foregroundMark x1="6276" y1="47287" x2="6276" y2="47287"/>
                          <a14:foregroundMark x1="2929" y1="47287" x2="2929" y2="47287"/>
                          <a14:foregroundMark x1="94561" y1="47287" x2="94561" y2="47287"/>
                        </a14:backgroundRemoval>
                      </a14:imgEffect>
                    </a14:imgLayer>
                  </a14:imgProps>
                </a:ext>
              </a:extLst>
            </a:blip>
            <a:srcRect t="27996" b="40224"/>
            <a:stretch/>
          </p:blipFill>
          <p:spPr>
            <a:xfrm rot="5400000">
              <a:off x="3624339" y="2358890"/>
              <a:ext cx="2218083" cy="498624"/>
            </a:xfrm>
            <a:prstGeom prst="rect">
              <a:avLst/>
            </a:prstGeom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ATIVIDADE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39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ela 2">
                <a:extLst>
                  <a:ext uri="{FF2B5EF4-FFF2-40B4-BE49-F238E27FC236}">
                    <a16:creationId xmlns:a16="http://schemas.microsoft.com/office/drawing/2014/main" id="{D223162E-9815-5A61-60EF-7B5D9FF274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61612241"/>
                  </p:ext>
                </p:extLst>
              </p:nvPr>
            </p:nvGraphicFramePr>
            <p:xfrm>
              <a:off x="140220" y="1300866"/>
              <a:ext cx="7330190" cy="524256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3777521">
                      <a:extLst>
                        <a:ext uri="{9D8B030D-6E8A-4147-A177-3AD203B41FA5}">
                          <a16:colId xmlns:a16="http://schemas.microsoft.com/office/drawing/2014/main" val="2276584581"/>
                        </a:ext>
                      </a:extLst>
                    </a:gridCol>
                    <a:gridCol w="3552669">
                      <a:extLst>
                        <a:ext uri="{9D8B030D-6E8A-4147-A177-3AD203B41FA5}">
                          <a16:colId xmlns:a16="http://schemas.microsoft.com/office/drawing/2014/main" val="8289032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b="1" dirty="0"/>
                            <a:t>CORDAS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b="1" dirty="0"/>
                            <a:t>MEIAS CORDAS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11601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𝑪𝑹𝑫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° = </m:t>
                                </m:r>
                              </m:oMath>
                            </m:oMathPara>
                          </a14:m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𝑺𝑬𝑵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° = </m:t>
                                </m:r>
                              </m:oMath>
                            </m:oMathPara>
                          </a14:m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5638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𝑪𝑹𝑫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𝟔𝟎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° = </m:t>
                                </m:r>
                              </m:oMath>
                            </m:oMathPara>
                          </a14:m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𝑺𝑬𝑵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° = </m:t>
                                </m:r>
                              </m:oMath>
                            </m:oMathPara>
                          </a14:m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41799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pt-BR" sz="2800" b="1" i="1" dirty="0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𝑪𝑹𝑫</m:t>
                              </m:r>
                              <m:r>
                                <a:rPr lang="pt-BR" sz="2800" b="1" i="1" dirty="0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2800" b="1" i="1" dirty="0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𝟕𝟐</m:t>
                              </m:r>
                              <m:r>
                                <a:rPr lang="pt-BR" sz="2800" b="1" i="1" dirty="0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°=</m:t>
                              </m:r>
                            </m:oMath>
                          </a14:m>
                          <a:r>
                            <a:rPr lang="pt-BR" sz="2800" b="1" dirty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𝑺𝑬𝑵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𝟑𝟔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° = </m:t>
                                </m:r>
                              </m:oMath>
                            </m:oMathPara>
                          </a14:m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3434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𝑪𝑹𝑫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𝟗𝟎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° = </m:t>
                                </m:r>
                              </m:oMath>
                            </m:oMathPara>
                          </a14:m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𝑺𝑬𝑵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𝟒𝟓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° = </m:t>
                                </m:r>
                              </m:oMath>
                            </m:oMathPara>
                          </a14:m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12783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𝑪𝑹𝑫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𝟏𝟎𝟖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° = </m:t>
                                </m:r>
                              </m:oMath>
                            </m:oMathPara>
                          </a14:m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𝑺𝑬𝑵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𝟓𝟒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° = </m:t>
                                </m:r>
                              </m:oMath>
                            </m:oMathPara>
                          </a14:m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52320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𝑪𝑹𝑫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𝟑𝟔𝟎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° = </m:t>
                                </m:r>
                              </m:oMath>
                            </m:oMathPara>
                          </a14:m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𝑺𝑬𝑵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𝟔𝟎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° = </m:t>
                                </m:r>
                              </m:oMath>
                            </m:oMathPara>
                          </a14:m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9805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𝑺𝑬𝑵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𝟗𝟎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° = </m:t>
                                </m:r>
                              </m:oMath>
                            </m:oMathPara>
                          </a14:m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37377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𝑺𝑬𝑵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𝟏𝟖𝟎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° = </m:t>
                                </m:r>
                              </m:oMath>
                            </m:oMathPara>
                          </a14:m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71467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𝑺𝑬𝑵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𝟑𝟔𝟎</m:t>
                                </m:r>
                                <m:r>
                                  <a:rPr lang="pt-BR" sz="2800" b="1" i="1" dirty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° = </m:t>
                                </m:r>
                              </m:oMath>
                            </m:oMathPara>
                          </a14:m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602775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ela 2">
                <a:extLst>
                  <a:ext uri="{FF2B5EF4-FFF2-40B4-BE49-F238E27FC236}">
                    <a16:creationId xmlns:a16="http://schemas.microsoft.com/office/drawing/2014/main" id="{D223162E-9815-5A61-60EF-7B5D9FF274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61612241"/>
                  </p:ext>
                </p:extLst>
              </p:nvPr>
            </p:nvGraphicFramePr>
            <p:xfrm>
              <a:off x="140220" y="1300866"/>
              <a:ext cx="7330190" cy="524256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3777521">
                      <a:extLst>
                        <a:ext uri="{9D8B030D-6E8A-4147-A177-3AD203B41FA5}">
                          <a16:colId xmlns:a16="http://schemas.microsoft.com/office/drawing/2014/main" val="2276584581"/>
                        </a:ext>
                      </a:extLst>
                    </a:gridCol>
                    <a:gridCol w="3552669">
                      <a:extLst>
                        <a:ext uri="{9D8B030D-6E8A-4147-A177-3AD203B41FA5}">
                          <a16:colId xmlns:a16="http://schemas.microsoft.com/office/drawing/2014/main" val="828903207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b="1" dirty="0"/>
                            <a:t>CORDAS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b="1" dirty="0"/>
                            <a:t>MEIAS CORDAS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116010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7"/>
                          <a:stretch>
                            <a:fillRect l="-323" t="-127059" r="-94677" b="-8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7"/>
                          <a:stretch>
                            <a:fillRect l="-106690" t="-127059" r="-686" b="-80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56382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7"/>
                          <a:stretch>
                            <a:fillRect l="-323" t="-227059" r="-94677" b="-7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7"/>
                          <a:stretch>
                            <a:fillRect l="-106690" t="-227059" r="-686" b="-70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417996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7"/>
                          <a:stretch>
                            <a:fillRect l="-323" t="-327059" r="-94677" b="-6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7"/>
                          <a:stretch>
                            <a:fillRect l="-106690" t="-327059" r="-686" b="-60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34348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7"/>
                          <a:stretch>
                            <a:fillRect l="-323" t="-422093" r="-94677" b="-496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7"/>
                          <a:stretch>
                            <a:fillRect l="-106690" t="-422093" r="-686" b="-496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2127834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7"/>
                          <a:stretch>
                            <a:fillRect l="-323" t="-528235" r="-94677" b="-40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7"/>
                          <a:stretch>
                            <a:fillRect l="-106690" t="-528235" r="-686" b="-40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523202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7"/>
                          <a:stretch>
                            <a:fillRect l="-323" t="-628235" r="-94677" b="-30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7"/>
                          <a:stretch>
                            <a:fillRect l="-106690" t="-628235" r="-686" b="-30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98051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7"/>
                          <a:stretch>
                            <a:fillRect l="-106690" t="-728235" r="-686" b="-20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6373775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7"/>
                          <a:stretch>
                            <a:fillRect l="-106690" t="-828235" r="-686" b="-10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714671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pt-BR" sz="2800" b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7"/>
                          <a:stretch>
                            <a:fillRect l="-106690" t="-928235" r="-686" b="-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602775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1521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12AA76D8-BD99-7513-813E-DD10C1447A1C}"/>
              </a:ext>
            </a:extLst>
          </p:cNvPr>
          <p:cNvSpPr/>
          <p:nvPr/>
        </p:nvSpPr>
        <p:spPr>
          <a:xfrm>
            <a:off x="4069889" y="5364442"/>
            <a:ext cx="3193934" cy="1081975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Primeira prova da esfericidade da Terra</a:t>
            </a:r>
          </a:p>
        </p:txBody>
      </p:sp>
      <p:pic>
        <p:nvPicPr>
          <p:cNvPr id="10" name="Imagem 9" descr="Tela de celular com texto preto sobre fundo escuro&#10;&#10;Descrição gerada automaticamente com confiança baixa">
            <a:extLst>
              <a:ext uri="{FF2B5EF4-FFF2-40B4-BE49-F238E27FC236}">
                <a16:creationId xmlns:a16="http://schemas.microsoft.com/office/drawing/2014/main" id="{29609A33-B8A2-4090-9E70-EBCE0D9279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56" y="1079384"/>
            <a:ext cx="57150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Uma imagem contendo bolsa&#10;&#10;Descrição gerada automaticamente">
            <a:extLst>
              <a:ext uri="{FF2B5EF4-FFF2-40B4-BE49-F238E27FC236}">
                <a16:creationId xmlns:a16="http://schemas.microsoft.com/office/drawing/2014/main" id="{5FB97A07-BC62-6EE7-B422-1E8706DB2E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3" b="93000" l="5556" r="96667">
                        <a14:foregroundMark x1="10278" y1="72333" x2="10278" y2="72333"/>
                        <a14:foregroundMark x1="5833" y1="70000" x2="5833" y2="70000"/>
                        <a14:foregroundMark x1="60556" y1="93333" x2="60556" y2="93333"/>
                        <a14:foregroundMark x1="92500" y1="80000" x2="92500" y2="80000"/>
                        <a14:foregroundMark x1="96944" y1="81000" x2="96944" y2="81000"/>
                        <a14:foregroundMark x1="75000" y1="9667" x2="75000" y2="9667"/>
                        <a14:foregroundMark x1="74167" y1="5000" x2="74167" y2="5000"/>
                        <a14:foregroundMark x1="75000" y1="2000" x2="75000" y2="2000"/>
                        <a14:foregroundMark x1="12500" y1="1333" x2="12500" y2="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82"/>
          <a:stretch/>
        </p:blipFill>
        <p:spPr>
          <a:xfrm>
            <a:off x="7663034" y="1181100"/>
            <a:ext cx="3809965" cy="337495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LINHA DO TEMPO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4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2" name="Seta: para a Direita Listrada 1">
            <a:extLst>
              <a:ext uri="{FF2B5EF4-FFF2-40B4-BE49-F238E27FC236}">
                <a16:creationId xmlns:a16="http://schemas.microsoft.com/office/drawing/2014/main" id="{0DA84428-7201-73C7-C2FB-7B0ED61AC08F}"/>
              </a:ext>
            </a:extLst>
          </p:cNvPr>
          <p:cNvSpPr/>
          <p:nvPr/>
        </p:nvSpPr>
        <p:spPr>
          <a:xfrm>
            <a:off x="142875" y="4514850"/>
            <a:ext cx="11906250" cy="857250"/>
          </a:xfrm>
          <a:custGeom>
            <a:avLst/>
            <a:gdLst>
              <a:gd name="connsiteX0" fmla="*/ 0 w 11906250"/>
              <a:gd name="connsiteY0" fmla="*/ 160734 h 857250"/>
              <a:gd name="connsiteX1" fmla="*/ 26789 w 11906250"/>
              <a:gd name="connsiteY1" fmla="*/ 160734 h 857250"/>
              <a:gd name="connsiteX2" fmla="*/ 26789 w 11906250"/>
              <a:gd name="connsiteY2" fmla="*/ 696516 h 857250"/>
              <a:gd name="connsiteX3" fmla="*/ 0 w 11906250"/>
              <a:gd name="connsiteY3" fmla="*/ 696516 h 857250"/>
              <a:gd name="connsiteX4" fmla="*/ 0 w 11906250"/>
              <a:gd name="connsiteY4" fmla="*/ 160734 h 857250"/>
              <a:gd name="connsiteX5" fmla="*/ 53578 w 11906250"/>
              <a:gd name="connsiteY5" fmla="*/ 160734 h 857250"/>
              <a:gd name="connsiteX6" fmla="*/ 107156 w 11906250"/>
              <a:gd name="connsiteY6" fmla="*/ 160734 h 857250"/>
              <a:gd name="connsiteX7" fmla="*/ 107156 w 11906250"/>
              <a:gd name="connsiteY7" fmla="*/ 696516 h 857250"/>
              <a:gd name="connsiteX8" fmla="*/ 53578 w 11906250"/>
              <a:gd name="connsiteY8" fmla="*/ 696516 h 857250"/>
              <a:gd name="connsiteX9" fmla="*/ 53578 w 11906250"/>
              <a:gd name="connsiteY9" fmla="*/ 160734 h 857250"/>
              <a:gd name="connsiteX10" fmla="*/ 133945 w 11906250"/>
              <a:gd name="connsiteY10" fmla="*/ 160734 h 857250"/>
              <a:gd name="connsiteX11" fmla="*/ 819586 w 11906250"/>
              <a:gd name="connsiteY11" fmla="*/ 160734 h 857250"/>
              <a:gd name="connsiteX12" fmla="*/ 1505226 w 11906250"/>
              <a:gd name="connsiteY12" fmla="*/ 160734 h 857250"/>
              <a:gd name="connsiteX13" fmla="*/ 2300339 w 11906250"/>
              <a:gd name="connsiteY13" fmla="*/ 160734 h 857250"/>
              <a:gd name="connsiteX14" fmla="*/ 2657563 w 11906250"/>
              <a:gd name="connsiteY14" fmla="*/ 160734 h 857250"/>
              <a:gd name="connsiteX15" fmla="*/ 3124260 w 11906250"/>
              <a:gd name="connsiteY15" fmla="*/ 160734 h 857250"/>
              <a:gd name="connsiteX16" fmla="*/ 3919372 w 11906250"/>
              <a:gd name="connsiteY16" fmla="*/ 160734 h 857250"/>
              <a:gd name="connsiteX17" fmla="*/ 4605013 w 11906250"/>
              <a:gd name="connsiteY17" fmla="*/ 160734 h 857250"/>
              <a:gd name="connsiteX18" fmla="*/ 5290653 w 11906250"/>
              <a:gd name="connsiteY18" fmla="*/ 160734 h 857250"/>
              <a:gd name="connsiteX19" fmla="*/ 5976294 w 11906250"/>
              <a:gd name="connsiteY19" fmla="*/ 160734 h 857250"/>
              <a:gd name="connsiteX20" fmla="*/ 6224046 w 11906250"/>
              <a:gd name="connsiteY20" fmla="*/ 160734 h 857250"/>
              <a:gd name="connsiteX21" fmla="*/ 6471799 w 11906250"/>
              <a:gd name="connsiteY21" fmla="*/ 160734 h 857250"/>
              <a:gd name="connsiteX22" fmla="*/ 7047967 w 11906250"/>
              <a:gd name="connsiteY22" fmla="*/ 160734 h 857250"/>
              <a:gd name="connsiteX23" fmla="*/ 7295720 w 11906250"/>
              <a:gd name="connsiteY23" fmla="*/ 160734 h 857250"/>
              <a:gd name="connsiteX24" fmla="*/ 7762416 w 11906250"/>
              <a:gd name="connsiteY24" fmla="*/ 160734 h 857250"/>
              <a:gd name="connsiteX25" fmla="*/ 8119641 w 11906250"/>
              <a:gd name="connsiteY25" fmla="*/ 160734 h 857250"/>
              <a:gd name="connsiteX26" fmla="*/ 8367393 w 11906250"/>
              <a:gd name="connsiteY26" fmla="*/ 160734 h 857250"/>
              <a:gd name="connsiteX27" fmla="*/ 8724618 w 11906250"/>
              <a:gd name="connsiteY27" fmla="*/ 160734 h 857250"/>
              <a:gd name="connsiteX28" fmla="*/ 9519730 w 11906250"/>
              <a:gd name="connsiteY28" fmla="*/ 160734 h 857250"/>
              <a:gd name="connsiteX29" fmla="*/ 10095899 w 11906250"/>
              <a:gd name="connsiteY29" fmla="*/ 160734 h 857250"/>
              <a:gd name="connsiteX30" fmla="*/ 11081147 w 11906250"/>
              <a:gd name="connsiteY30" fmla="*/ 160734 h 857250"/>
              <a:gd name="connsiteX31" fmla="*/ 11081147 w 11906250"/>
              <a:gd name="connsiteY31" fmla="*/ 0 h 857250"/>
              <a:gd name="connsiteX32" fmla="*/ 11493699 w 11906250"/>
              <a:gd name="connsiteY32" fmla="*/ 214313 h 857250"/>
              <a:gd name="connsiteX33" fmla="*/ 11906250 w 11906250"/>
              <a:gd name="connsiteY33" fmla="*/ 428625 h 857250"/>
              <a:gd name="connsiteX34" fmla="*/ 11510201 w 11906250"/>
              <a:gd name="connsiteY34" fmla="*/ 634365 h 857250"/>
              <a:gd name="connsiteX35" fmla="*/ 11081147 w 11906250"/>
              <a:gd name="connsiteY35" fmla="*/ 857250 h 857250"/>
              <a:gd name="connsiteX36" fmla="*/ 11081147 w 11906250"/>
              <a:gd name="connsiteY36" fmla="*/ 696516 h 857250"/>
              <a:gd name="connsiteX37" fmla="*/ 10286034 w 11906250"/>
              <a:gd name="connsiteY37" fmla="*/ 696516 h 857250"/>
              <a:gd name="connsiteX38" fmla="*/ 9928810 w 11906250"/>
              <a:gd name="connsiteY38" fmla="*/ 696516 h 857250"/>
              <a:gd name="connsiteX39" fmla="*/ 9571585 w 11906250"/>
              <a:gd name="connsiteY39" fmla="*/ 696516 h 857250"/>
              <a:gd name="connsiteX40" fmla="*/ 8885945 w 11906250"/>
              <a:gd name="connsiteY40" fmla="*/ 696516 h 857250"/>
              <a:gd name="connsiteX41" fmla="*/ 8419248 w 11906250"/>
              <a:gd name="connsiteY41" fmla="*/ 696516 h 857250"/>
              <a:gd name="connsiteX42" fmla="*/ 7624136 w 11906250"/>
              <a:gd name="connsiteY42" fmla="*/ 696516 h 857250"/>
              <a:gd name="connsiteX43" fmla="*/ 6829023 w 11906250"/>
              <a:gd name="connsiteY43" fmla="*/ 696516 h 857250"/>
              <a:gd name="connsiteX44" fmla="*/ 6471799 w 11906250"/>
              <a:gd name="connsiteY44" fmla="*/ 696516 h 857250"/>
              <a:gd name="connsiteX45" fmla="*/ 5895630 w 11906250"/>
              <a:gd name="connsiteY45" fmla="*/ 696516 h 857250"/>
              <a:gd name="connsiteX46" fmla="*/ 5319462 w 11906250"/>
              <a:gd name="connsiteY46" fmla="*/ 696516 h 857250"/>
              <a:gd name="connsiteX47" fmla="*/ 4633821 w 11906250"/>
              <a:gd name="connsiteY47" fmla="*/ 696516 h 857250"/>
              <a:gd name="connsiteX48" fmla="*/ 4167125 w 11906250"/>
              <a:gd name="connsiteY48" fmla="*/ 696516 h 857250"/>
              <a:gd name="connsiteX49" fmla="*/ 3372012 w 11906250"/>
              <a:gd name="connsiteY49" fmla="*/ 696516 h 857250"/>
              <a:gd name="connsiteX50" fmla="*/ 2576900 w 11906250"/>
              <a:gd name="connsiteY50" fmla="*/ 696516 h 857250"/>
              <a:gd name="connsiteX51" fmla="*/ 1781787 w 11906250"/>
              <a:gd name="connsiteY51" fmla="*/ 696516 h 857250"/>
              <a:gd name="connsiteX52" fmla="*/ 986674 w 11906250"/>
              <a:gd name="connsiteY52" fmla="*/ 696516 h 857250"/>
              <a:gd name="connsiteX53" fmla="*/ 133945 w 11906250"/>
              <a:gd name="connsiteY53" fmla="*/ 696516 h 857250"/>
              <a:gd name="connsiteX54" fmla="*/ 133945 w 11906250"/>
              <a:gd name="connsiteY54" fmla="*/ 160734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906250" h="857250" fill="none" extrusionOk="0">
                <a:moveTo>
                  <a:pt x="0" y="160734"/>
                </a:moveTo>
                <a:cubicBezTo>
                  <a:pt x="6833" y="157608"/>
                  <a:pt x="19476" y="163869"/>
                  <a:pt x="26789" y="160734"/>
                </a:cubicBezTo>
                <a:cubicBezTo>
                  <a:pt x="81216" y="309670"/>
                  <a:pt x="17937" y="489730"/>
                  <a:pt x="26789" y="696516"/>
                </a:cubicBezTo>
                <a:cubicBezTo>
                  <a:pt x="15635" y="697056"/>
                  <a:pt x="7954" y="694538"/>
                  <a:pt x="0" y="696516"/>
                </a:cubicBezTo>
                <a:cubicBezTo>
                  <a:pt x="-43294" y="515428"/>
                  <a:pt x="62186" y="370252"/>
                  <a:pt x="0" y="160734"/>
                </a:cubicBezTo>
                <a:close/>
                <a:moveTo>
                  <a:pt x="53578" y="160734"/>
                </a:moveTo>
                <a:cubicBezTo>
                  <a:pt x="77417" y="158088"/>
                  <a:pt x="87166" y="161962"/>
                  <a:pt x="107156" y="160734"/>
                </a:cubicBezTo>
                <a:cubicBezTo>
                  <a:pt x="126033" y="355774"/>
                  <a:pt x="77082" y="580709"/>
                  <a:pt x="107156" y="696516"/>
                </a:cubicBezTo>
                <a:cubicBezTo>
                  <a:pt x="88838" y="700040"/>
                  <a:pt x="77595" y="694037"/>
                  <a:pt x="53578" y="696516"/>
                </a:cubicBezTo>
                <a:cubicBezTo>
                  <a:pt x="43296" y="548026"/>
                  <a:pt x="75101" y="382670"/>
                  <a:pt x="53578" y="160734"/>
                </a:cubicBezTo>
                <a:close/>
                <a:moveTo>
                  <a:pt x="133945" y="160734"/>
                </a:moveTo>
                <a:cubicBezTo>
                  <a:pt x="425219" y="151002"/>
                  <a:pt x="573799" y="178204"/>
                  <a:pt x="819586" y="160734"/>
                </a:cubicBezTo>
                <a:cubicBezTo>
                  <a:pt x="1065373" y="143264"/>
                  <a:pt x="1365854" y="192039"/>
                  <a:pt x="1505226" y="160734"/>
                </a:cubicBezTo>
                <a:cubicBezTo>
                  <a:pt x="1644598" y="129429"/>
                  <a:pt x="2054667" y="219341"/>
                  <a:pt x="2300339" y="160734"/>
                </a:cubicBezTo>
                <a:cubicBezTo>
                  <a:pt x="2546011" y="102127"/>
                  <a:pt x="2531689" y="197061"/>
                  <a:pt x="2657563" y="160734"/>
                </a:cubicBezTo>
                <a:cubicBezTo>
                  <a:pt x="2783437" y="124407"/>
                  <a:pt x="2986385" y="164387"/>
                  <a:pt x="3124260" y="160734"/>
                </a:cubicBezTo>
                <a:cubicBezTo>
                  <a:pt x="3262135" y="157081"/>
                  <a:pt x="3669172" y="209376"/>
                  <a:pt x="3919372" y="160734"/>
                </a:cubicBezTo>
                <a:cubicBezTo>
                  <a:pt x="4169572" y="112092"/>
                  <a:pt x="4350068" y="212506"/>
                  <a:pt x="4605013" y="160734"/>
                </a:cubicBezTo>
                <a:cubicBezTo>
                  <a:pt x="4859958" y="108962"/>
                  <a:pt x="5024505" y="210516"/>
                  <a:pt x="5290653" y="160734"/>
                </a:cubicBezTo>
                <a:cubicBezTo>
                  <a:pt x="5556801" y="110952"/>
                  <a:pt x="5727277" y="201686"/>
                  <a:pt x="5976294" y="160734"/>
                </a:cubicBezTo>
                <a:cubicBezTo>
                  <a:pt x="6225311" y="119782"/>
                  <a:pt x="6111152" y="184359"/>
                  <a:pt x="6224046" y="160734"/>
                </a:cubicBezTo>
                <a:cubicBezTo>
                  <a:pt x="6336940" y="137109"/>
                  <a:pt x="6359736" y="169275"/>
                  <a:pt x="6471799" y="160734"/>
                </a:cubicBezTo>
                <a:cubicBezTo>
                  <a:pt x="6583862" y="152193"/>
                  <a:pt x="6906186" y="195143"/>
                  <a:pt x="7047967" y="160734"/>
                </a:cubicBezTo>
                <a:cubicBezTo>
                  <a:pt x="7189748" y="126325"/>
                  <a:pt x="7193133" y="165306"/>
                  <a:pt x="7295720" y="160734"/>
                </a:cubicBezTo>
                <a:cubicBezTo>
                  <a:pt x="7398307" y="156162"/>
                  <a:pt x="7610176" y="180271"/>
                  <a:pt x="7762416" y="160734"/>
                </a:cubicBezTo>
                <a:cubicBezTo>
                  <a:pt x="7914656" y="141197"/>
                  <a:pt x="7998130" y="188955"/>
                  <a:pt x="8119641" y="160734"/>
                </a:cubicBezTo>
                <a:cubicBezTo>
                  <a:pt x="8241153" y="132513"/>
                  <a:pt x="8250588" y="180429"/>
                  <a:pt x="8367393" y="160734"/>
                </a:cubicBezTo>
                <a:cubicBezTo>
                  <a:pt x="8484198" y="141039"/>
                  <a:pt x="8633361" y="191254"/>
                  <a:pt x="8724618" y="160734"/>
                </a:cubicBezTo>
                <a:cubicBezTo>
                  <a:pt x="8815876" y="130214"/>
                  <a:pt x="9222136" y="180590"/>
                  <a:pt x="9519730" y="160734"/>
                </a:cubicBezTo>
                <a:cubicBezTo>
                  <a:pt x="9817324" y="140878"/>
                  <a:pt x="9821098" y="201074"/>
                  <a:pt x="10095899" y="160734"/>
                </a:cubicBezTo>
                <a:cubicBezTo>
                  <a:pt x="10370700" y="120394"/>
                  <a:pt x="10779025" y="254694"/>
                  <a:pt x="11081147" y="160734"/>
                </a:cubicBezTo>
                <a:cubicBezTo>
                  <a:pt x="11065485" y="127008"/>
                  <a:pt x="11089039" y="75256"/>
                  <a:pt x="11081147" y="0"/>
                </a:cubicBezTo>
                <a:cubicBezTo>
                  <a:pt x="11205525" y="42991"/>
                  <a:pt x="11340684" y="180020"/>
                  <a:pt x="11493699" y="214313"/>
                </a:cubicBezTo>
                <a:cubicBezTo>
                  <a:pt x="11646714" y="248606"/>
                  <a:pt x="11759596" y="411374"/>
                  <a:pt x="11906250" y="428625"/>
                </a:cubicBezTo>
                <a:cubicBezTo>
                  <a:pt x="11767015" y="554306"/>
                  <a:pt x="11581920" y="569142"/>
                  <a:pt x="11510201" y="634365"/>
                </a:cubicBezTo>
                <a:cubicBezTo>
                  <a:pt x="11438482" y="699588"/>
                  <a:pt x="11258632" y="720214"/>
                  <a:pt x="11081147" y="857250"/>
                </a:cubicBezTo>
                <a:cubicBezTo>
                  <a:pt x="11075243" y="811678"/>
                  <a:pt x="11090733" y="758463"/>
                  <a:pt x="11081147" y="696516"/>
                </a:cubicBezTo>
                <a:cubicBezTo>
                  <a:pt x="10854674" y="725481"/>
                  <a:pt x="10599080" y="648980"/>
                  <a:pt x="10286034" y="696516"/>
                </a:cubicBezTo>
                <a:cubicBezTo>
                  <a:pt x="9972988" y="744052"/>
                  <a:pt x="10091965" y="653847"/>
                  <a:pt x="9928810" y="696516"/>
                </a:cubicBezTo>
                <a:cubicBezTo>
                  <a:pt x="9765655" y="739185"/>
                  <a:pt x="9723914" y="675854"/>
                  <a:pt x="9571585" y="696516"/>
                </a:cubicBezTo>
                <a:cubicBezTo>
                  <a:pt x="9419257" y="717178"/>
                  <a:pt x="9094737" y="626742"/>
                  <a:pt x="8885945" y="696516"/>
                </a:cubicBezTo>
                <a:cubicBezTo>
                  <a:pt x="8677153" y="766290"/>
                  <a:pt x="8527358" y="695839"/>
                  <a:pt x="8419248" y="696516"/>
                </a:cubicBezTo>
                <a:cubicBezTo>
                  <a:pt x="8311138" y="697193"/>
                  <a:pt x="7808169" y="621880"/>
                  <a:pt x="7624136" y="696516"/>
                </a:cubicBezTo>
                <a:cubicBezTo>
                  <a:pt x="7440103" y="771152"/>
                  <a:pt x="7057835" y="612272"/>
                  <a:pt x="6829023" y="696516"/>
                </a:cubicBezTo>
                <a:cubicBezTo>
                  <a:pt x="6600211" y="780760"/>
                  <a:pt x="6641034" y="693904"/>
                  <a:pt x="6471799" y="696516"/>
                </a:cubicBezTo>
                <a:cubicBezTo>
                  <a:pt x="6302564" y="699128"/>
                  <a:pt x="6135144" y="653221"/>
                  <a:pt x="5895630" y="696516"/>
                </a:cubicBezTo>
                <a:cubicBezTo>
                  <a:pt x="5656116" y="739811"/>
                  <a:pt x="5524979" y="694542"/>
                  <a:pt x="5319462" y="696516"/>
                </a:cubicBezTo>
                <a:cubicBezTo>
                  <a:pt x="5113945" y="698490"/>
                  <a:pt x="4787111" y="687802"/>
                  <a:pt x="4633821" y="696516"/>
                </a:cubicBezTo>
                <a:cubicBezTo>
                  <a:pt x="4480531" y="705230"/>
                  <a:pt x="4290952" y="673621"/>
                  <a:pt x="4167125" y="696516"/>
                </a:cubicBezTo>
                <a:cubicBezTo>
                  <a:pt x="4043298" y="719411"/>
                  <a:pt x="3554034" y="639288"/>
                  <a:pt x="3372012" y="696516"/>
                </a:cubicBezTo>
                <a:cubicBezTo>
                  <a:pt x="3189990" y="753744"/>
                  <a:pt x="2912048" y="672310"/>
                  <a:pt x="2576900" y="696516"/>
                </a:cubicBezTo>
                <a:cubicBezTo>
                  <a:pt x="2241752" y="720722"/>
                  <a:pt x="2177154" y="618907"/>
                  <a:pt x="1781787" y="696516"/>
                </a:cubicBezTo>
                <a:cubicBezTo>
                  <a:pt x="1386420" y="774125"/>
                  <a:pt x="1215504" y="688316"/>
                  <a:pt x="986674" y="696516"/>
                </a:cubicBezTo>
                <a:cubicBezTo>
                  <a:pt x="757844" y="704716"/>
                  <a:pt x="347840" y="693588"/>
                  <a:pt x="133945" y="696516"/>
                </a:cubicBezTo>
                <a:cubicBezTo>
                  <a:pt x="86818" y="490668"/>
                  <a:pt x="136198" y="392582"/>
                  <a:pt x="133945" y="160734"/>
                </a:cubicBezTo>
                <a:close/>
              </a:path>
              <a:path w="11906250" h="857250" stroke="0" extrusionOk="0">
                <a:moveTo>
                  <a:pt x="0" y="160734"/>
                </a:moveTo>
                <a:cubicBezTo>
                  <a:pt x="12782" y="160045"/>
                  <a:pt x="20134" y="162430"/>
                  <a:pt x="26789" y="160734"/>
                </a:cubicBezTo>
                <a:cubicBezTo>
                  <a:pt x="38577" y="425120"/>
                  <a:pt x="26309" y="470345"/>
                  <a:pt x="26789" y="696516"/>
                </a:cubicBezTo>
                <a:cubicBezTo>
                  <a:pt x="15714" y="699111"/>
                  <a:pt x="7352" y="693898"/>
                  <a:pt x="0" y="696516"/>
                </a:cubicBezTo>
                <a:cubicBezTo>
                  <a:pt x="-51010" y="434142"/>
                  <a:pt x="34305" y="284970"/>
                  <a:pt x="0" y="160734"/>
                </a:cubicBezTo>
                <a:close/>
                <a:moveTo>
                  <a:pt x="53578" y="160734"/>
                </a:moveTo>
                <a:cubicBezTo>
                  <a:pt x="67466" y="159443"/>
                  <a:pt x="84996" y="162229"/>
                  <a:pt x="107156" y="160734"/>
                </a:cubicBezTo>
                <a:cubicBezTo>
                  <a:pt x="162221" y="368545"/>
                  <a:pt x="56810" y="429724"/>
                  <a:pt x="107156" y="696516"/>
                </a:cubicBezTo>
                <a:cubicBezTo>
                  <a:pt x="94865" y="700909"/>
                  <a:pt x="78320" y="693180"/>
                  <a:pt x="53578" y="696516"/>
                </a:cubicBezTo>
                <a:cubicBezTo>
                  <a:pt x="24857" y="506217"/>
                  <a:pt x="89549" y="310771"/>
                  <a:pt x="53578" y="160734"/>
                </a:cubicBezTo>
                <a:close/>
                <a:moveTo>
                  <a:pt x="133945" y="160734"/>
                </a:moveTo>
                <a:cubicBezTo>
                  <a:pt x="225252" y="141389"/>
                  <a:pt x="320222" y="185380"/>
                  <a:pt x="491169" y="160734"/>
                </a:cubicBezTo>
                <a:cubicBezTo>
                  <a:pt x="662116" y="136088"/>
                  <a:pt x="881361" y="215212"/>
                  <a:pt x="1176810" y="160734"/>
                </a:cubicBezTo>
                <a:cubicBezTo>
                  <a:pt x="1472259" y="106256"/>
                  <a:pt x="1808864" y="230962"/>
                  <a:pt x="1971923" y="160734"/>
                </a:cubicBezTo>
                <a:cubicBezTo>
                  <a:pt x="2134982" y="90506"/>
                  <a:pt x="2204936" y="202932"/>
                  <a:pt x="2329147" y="160734"/>
                </a:cubicBezTo>
                <a:cubicBezTo>
                  <a:pt x="2453358" y="118536"/>
                  <a:pt x="2512996" y="198116"/>
                  <a:pt x="2686372" y="160734"/>
                </a:cubicBezTo>
                <a:cubicBezTo>
                  <a:pt x="2859748" y="123352"/>
                  <a:pt x="2881038" y="168794"/>
                  <a:pt x="3043596" y="160734"/>
                </a:cubicBezTo>
                <a:cubicBezTo>
                  <a:pt x="3206154" y="152674"/>
                  <a:pt x="3214355" y="189966"/>
                  <a:pt x="3291349" y="160734"/>
                </a:cubicBezTo>
                <a:cubicBezTo>
                  <a:pt x="3368343" y="131502"/>
                  <a:pt x="3480686" y="182912"/>
                  <a:pt x="3648573" y="160734"/>
                </a:cubicBezTo>
                <a:cubicBezTo>
                  <a:pt x="3816460" y="138556"/>
                  <a:pt x="3844326" y="197669"/>
                  <a:pt x="4005797" y="160734"/>
                </a:cubicBezTo>
                <a:cubicBezTo>
                  <a:pt x="4167268" y="123799"/>
                  <a:pt x="4382670" y="238154"/>
                  <a:pt x="4691438" y="160734"/>
                </a:cubicBezTo>
                <a:cubicBezTo>
                  <a:pt x="5000206" y="83314"/>
                  <a:pt x="4887294" y="202695"/>
                  <a:pt x="5048663" y="160734"/>
                </a:cubicBezTo>
                <a:cubicBezTo>
                  <a:pt x="5210033" y="118773"/>
                  <a:pt x="5333516" y="163322"/>
                  <a:pt x="5405887" y="160734"/>
                </a:cubicBezTo>
                <a:cubicBezTo>
                  <a:pt x="5478258" y="158146"/>
                  <a:pt x="5751268" y="173358"/>
                  <a:pt x="5872584" y="160734"/>
                </a:cubicBezTo>
                <a:cubicBezTo>
                  <a:pt x="5993900" y="148110"/>
                  <a:pt x="6392951" y="195492"/>
                  <a:pt x="6667696" y="160734"/>
                </a:cubicBezTo>
                <a:cubicBezTo>
                  <a:pt x="6942441" y="125976"/>
                  <a:pt x="6814940" y="189687"/>
                  <a:pt x="6915449" y="160734"/>
                </a:cubicBezTo>
                <a:cubicBezTo>
                  <a:pt x="7015958" y="131781"/>
                  <a:pt x="7446589" y="202446"/>
                  <a:pt x="7601089" y="160734"/>
                </a:cubicBezTo>
                <a:cubicBezTo>
                  <a:pt x="7755589" y="119022"/>
                  <a:pt x="7939010" y="165162"/>
                  <a:pt x="8177258" y="160734"/>
                </a:cubicBezTo>
                <a:cubicBezTo>
                  <a:pt x="8415506" y="156306"/>
                  <a:pt x="8617851" y="224270"/>
                  <a:pt x="8862898" y="160734"/>
                </a:cubicBezTo>
                <a:cubicBezTo>
                  <a:pt x="9107945" y="97198"/>
                  <a:pt x="9227266" y="187341"/>
                  <a:pt x="9329595" y="160734"/>
                </a:cubicBezTo>
                <a:cubicBezTo>
                  <a:pt x="9431924" y="134127"/>
                  <a:pt x="9764544" y="230438"/>
                  <a:pt x="10015235" y="160734"/>
                </a:cubicBezTo>
                <a:cubicBezTo>
                  <a:pt x="10265926" y="91030"/>
                  <a:pt x="10456028" y="228973"/>
                  <a:pt x="10591404" y="160734"/>
                </a:cubicBezTo>
                <a:cubicBezTo>
                  <a:pt x="10726780" y="92495"/>
                  <a:pt x="10914937" y="213578"/>
                  <a:pt x="11081147" y="160734"/>
                </a:cubicBezTo>
                <a:cubicBezTo>
                  <a:pt x="11074573" y="121703"/>
                  <a:pt x="11092436" y="69111"/>
                  <a:pt x="11081147" y="0"/>
                </a:cubicBezTo>
                <a:cubicBezTo>
                  <a:pt x="11293383" y="51640"/>
                  <a:pt x="11348959" y="178329"/>
                  <a:pt x="11468945" y="201454"/>
                </a:cubicBezTo>
                <a:cubicBezTo>
                  <a:pt x="11588931" y="224579"/>
                  <a:pt x="11728708" y="346488"/>
                  <a:pt x="11906250" y="428625"/>
                </a:cubicBezTo>
                <a:cubicBezTo>
                  <a:pt x="11726271" y="529053"/>
                  <a:pt x="11652564" y="543860"/>
                  <a:pt x="11485447" y="647224"/>
                </a:cubicBezTo>
                <a:cubicBezTo>
                  <a:pt x="11318330" y="750588"/>
                  <a:pt x="11213093" y="779178"/>
                  <a:pt x="11081147" y="857250"/>
                </a:cubicBezTo>
                <a:cubicBezTo>
                  <a:pt x="11072053" y="814293"/>
                  <a:pt x="11091120" y="764249"/>
                  <a:pt x="11081147" y="696516"/>
                </a:cubicBezTo>
                <a:cubicBezTo>
                  <a:pt x="10749031" y="775807"/>
                  <a:pt x="10614139" y="690159"/>
                  <a:pt x="10395506" y="696516"/>
                </a:cubicBezTo>
                <a:cubicBezTo>
                  <a:pt x="10176873" y="702873"/>
                  <a:pt x="10086306" y="658020"/>
                  <a:pt x="9928810" y="696516"/>
                </a:cubicBezTo>
                <a:cubicBezTo>
                  <a:pt x="9771314" y="735012"/>
                  <a:pt x="9660391" y="677021"/>
                  <a:pt x="9462113" y="696516"/>
                </a:cubicBezTo>
                <a:cubicBezTo>
                  <a:pt x="9263835" y="716011"/>
                  <a:pt x="9219928" y="665828"/>
                  <a:pt x="9104889" y="696516"/>
                </a:cubicBezTo>
                <a:cubicBezTo>
                  <a:pt x="8989850" y="727204"/>
                  <a:pt x="8761120" y="694011"/>
                  <a:pt x="8638192" y="696516"/>
                </a:cubicBezTo>
                <a:cubicBezTo>
                  <a:pt x="8515264" y="699021"/>
                  <a:pt x="8486999" y="684537"/>
                  <a:pt x="8390440" y="696516"/>
                </a:cubicBezTo>
                <a:cubicBezTo>
                  <a:pt x="8293881" y="708495"/>
                  <a:pt x="8193318" y="685643"/>
                  <a:pt x="8142688" y="696516"/>
                </a:cubicBezTo>
                <a:cubicBezTo>
                  <a:pt x="8092058" y="707389"/>
                  <a:pt x="7770109" y="673262"/>
                  <a:pt x="7675991" y="696516"/>
                </a:cubicBezTo>
                <a:cubicBezTo>
                  <a:pt x="7581873" y="719770"/>
                  <a:pt x="7181319" y="690428"/>
                  <a:pt x="6990350" y="696516"/>
                </a:cubicBezTo>
                <a:cubicBezTo>
                  <a:pt x="6799381" y="702604"/>
                  <a:pt x="6697605" y="665013"/>
                  <a:pt x="6523654" y="696516"/>
                </a:cubicBezTo>
                <a:cubicBezTo>
                  <a:pt x="6349703" y="728019"/>
                  <a:pt x="6307225" y="693627"/>
                  <a:pt x="6166429" y="696516"/>
                </a:cubicBezTo>
                <a:cubicBezTo>
                  <a:pt x="6025633" y="699405"/>
                  <a:pt x="5761833" y="689818"/>
                  <a:pt x="5590261" y="696516"/>
                </a:cubicBezTo>
                <a:cubicBezTo>
                  <a:pt x="5418689" y="703214"/>
                  <a:pt x="5252160" y="654297"/>
                  <a:pt x="5123564" y="696516"/>
                </a:cubicBezTo>
                <a:cubicBezTo>
                  <a:pt x="4994968" y="738735"/>
                  <a:pt x="4773665" y="642502"/>
                  <a:pt x="4437924" y="696516"/>
                </a:cubicBezTo>
                <a:cubicBezTo>
                  <a:pt x="4102183" y="750530"/>
                  <a:pt x="4153231" y="669694"/>
                  <a:pt x="4080699" y="696516"/>
                </a:cubicBezTo>
                <a:cubicBezTo>
                  <a:pt x="4008168" y="723338"/>
                  <a:pt x="3819489" y="689226"/>
                  <a:pt x="3723475" y="696516"/>
                </a:cubicBezTo>
                <a:cubicBezTo>
                  <a:pt x="3627461" y="703806"/>
                  <a:pt x="3354526" y="645145"/>
                  <a:pt x="3147306" y="696516"/>
                </a:cubicBezTo>
                <a:cubicBezTo>
                  <a:pt x="2940086" y="747887"/>
                  <a:pt x="2814136" y="695307"/>
                  <a:pt x="2680610" y="696516"/>
                </a:cubicBezTo>
                <a:cubicBezTo>
                  <a:pt x="2547084" y="697725"/>
                  <a:pt x="2462150" y="690739"/>
                  <a:pt x="2323385" y="696516"/>
                </a:cubicBezTo>
                <a:cubicBezTo>
                  <a:pt x="2184620" y="702293"/>
                  <a:pt x="1999899" y="652354"/>
                  <a:pt x="1856689" y="696516"/>
                </a:cubicBezTo>
                <a:cubicBezTo>
                  <a:pt x="1713479" y="740678"/>
                  <a:pt x="1664980" y="686738"/>
                  <a:pt x="1608936" y="696516"/>
                </a:cubicBezTo>
                <a:cubicBezTo>
                  <a:pt x="1552892" y="706294"/>
                  <a:pt x="1463842" y="683570"/>
                  <a:pt x="1361184" y="696516"/>
                </a:cubicBezTo>
                <a:cubicBezTo>
                  <a:pt x="1258526" y="709462"/>
                  <a:pt x="997471" y="660170"/>
                  <a:pt x="785015" y="696516"/>
                </a:cubicBezTo>
                <a:cubicBezTo>
                  <a:pt x="572559" y="732862"/>
                  <a:pt x="345358" y="653011"/>
                  <a:pt x="133945" y="696516"/>
                </a:cubicBezTo>
                <a:cubicBezTo>
                  <a:pt x="93077" y="466629"/>
                  <a:pt x="178492" y="277240"/>
                  <a:pt x="133945" y="160734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83625152">
                  <a:prstGeom prst="stripedRightArrow">
                    <a:avLst>
                      <a:gd name="adj1" fmla="val 62500"/>
                      <a:gd name="adj2" fmla="val 9625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4E2FF616-5508-CC89-0C7B-0D405CF6141A}"/>
              </a:ext>
            </a:extLst>
          </p:cNvPr>
          <p:cNvSpPr/>
          <p:nvPr/>
        </p:nvSpPr>
        <p:spPr>
          <a:xfrm>
            <a:off x="1314450" y="4686300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9E0FE93-4C0A-C15B-96FC-9FBD28BEF931}"/>
              </a:ext>
            </a:extLst>
          </p:cNvPr>
          <p:cNvSpPr/>
          <p:nvPr/>
        </p:nvSpPr>
        <p:spPr>
          <a:xfrm>
            <a:off x="327270" y="5395473"/>
            <a:ext cx="3023853" cy="1091351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Divisão da circunferência</a:t>
            </a:r>
          </a:p>
        </p:txBody>
      </p:sp>
      <p:sp>
        <p:nvSpPr>
          <p:cNvPr id="12" name="Shape 397">
            <a:extLst>
              <a:ext uri="{FF2B5EF4-FFF2-40B4-BE49-F238E27FC236}">
                <a16:creationId xmlns:a16="http://schemas.microsoft.com/office/drawing/2014/main" id="{4366CB02-5965-1AB9-AE0D-B271E834160F}"/>
              </a:ext>
            </a:extLst>
          </p:cNvPr>
          <p:cNvSpPr/>
          <p:nvPr/>
        </p:nvSpPr>
        <p:spPr>
          <a:xfrm>
            <a:off x="190500" y="5397750"/>
            <a:ext cx="3206015" cy="1169036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A4DDB70-9C36-F3E6-0738-A8DF5F18FEF8}"/>
              </a:ext>
            </a:extLst>
          </p:cNvPr>
          <p:cNvSpPr/>
          <p:nvPr/>
        </p:nvSpPr>
        <p:spPr>
          <a:xfrm>
            <a:off x="5269593" y="4673475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hape 397">
            <a:extLst>
              <a:ext uri="{FF2B5EF4-FFF2-40B4-BE49-F238E27FC236}">
                <a16:creationId xmlns:a16="http://schemas.microsoft.com/office/drawing/2014/main" id="{2C89960E-7190-327E-482E-017AAAFD698B}"/>
              </a:ext>
            </a:extLst>
          </p:cNvPr>
          <p:cNvSpPr/>
          <p:nvPr/>
        </p:nvSpPr>
        <p:spPr>
          <a:xfrm>
            <a:off x="4043073" y="5335036"/>
            <a:ext cx="3349619" cy="1111381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4D409B98-D8C0-0C7A-17AC-F2C59676C3F5}"/>
              </a:ext>
            </a:extLst>
          </p:cNvPr>
          <p:cNvSpPr/>
          <p:nvPr/>
        </p:nvSpPr>
        <p:spPr>
          <a:xfrm>
            <a:off x="9426163" y="4673475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8E8FCCF-C156-0124-95F2-8834BA602A5B}"/>
              </a:ext>
            </a:extLst>
          </p:cNvPr>
          <p:cNvSpPr/>
          <p:nvPr/>
        </p:nvSpPr>
        <p:spPr>
          <a:xfrm>
            <a:off x="8069642" y="5352565"/>
            <a:ext cx="3057537" cy="1053941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Tábua de cordas</a:t>
            </a:r>
          </a:p>
        </p:txBody>
      </p:sp>
      <p:sp>
        <p:nvSpPr>
          <p:cNvPr id="19" name="Shape 397">
            <a:extLst>
              <a:ext uri="{FF2B5EF4-FFF2-40B4-BE49-F238E27FC236}">
                <a16:creationId xmlns:a16="http://schemas.microsoft.com/office/drawing/2014/main" id="{DFFD4B53-AE4E-94C2-CE92-ACBC21D08A8A}"/>
              </a:ext>
            </a:extLst>
          </p:cNvPr>
          <p:cNvSpPr/>
          <p:nvPr/>
        </p:nvSpPr>
        <p:spPr>
          <a:xfrm>
            <a:off x="8039249" y="5369016"/>
            <a:ext cx="3149777" cy="1082675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393">
            <a:extLst>
              <a:ext uri="{FF2B5EF4-FFF2-40B4-BE49-F238E27FC236}">
                <a16:creationId xmlns:a16="http://schemas.microsoft.com/office/drawing/2014/main" id="{8CAF47C3-515C-EB7D-57A3-A77836CD6066}"/>
              </a:ext>
            </a:extLst>
          </p:cNvPr>
          <p:cNvSpPr/>
          <p:nvPr/>
        </p:nvSpPr>
        <p:spPr>
          <a:xfrm rot="17330699">
            <a:off x="1276521" y="5033702"/>
            <a:ext cx="725424" cy="140990"/>
          </a:xfrm>
          <a:custGeom>
            <a:avLst/>
            <a:gdLst/>
            <a:ahLst/>
            <a:cxnLst/>
            <a:rect l="0" t="0" r="0" b="0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393">
            <a:extLst>
              <a:ext uri="{FF2B5EF4-FFF2-40B4-BE49-F238E27FC236}">
                <a16:creationId xmlns:a16="http://schemas.microsoft.com/office/drawing/2014/main" id="{98E9557A-88B7-E243-09FF-51D3BAC99011}"/>
              </a:ext>
            </a:extLst>
          </p:cNvPr>
          <p:cNvSpPr/>
          <p:nvPr/>
        </p:nvSpPr>
        <p:spPr>
          <a:xfrm rot="17330699">
            <a:off x="5255250" y="5033253"/>
            <a:ext cx="725424" cy="140990"/>
          </a:xfrm>
          <a:custGeom>
            <a:avLst/>
            <a:gdLst/>
            <a:ahLst/>
            <a:cxnLst/>
            <a:rect l="0" t="0" r="0" b="0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393">
            <a:extLst>
              <a:ext uri="{FF2B5EF4-FFF2-40B4-BE49-F238E27FC236}">
                <a16:creationId xmlns:a16="http://schemas.microsoft.com/office/drawing/2014/main" id="{54ADF7AF-7144-1DBC-4CF0-5635F2400604}"/>
              </a:ext>
            </a:extLst>
          </p:cNvPr>
          <p:cNvSpPr/>
          <p:nvPr/>
        </p:nvSpPr>
        <p:spPr>
          <a:xfrm rot="17330699">
            <a:off x="9419575" y="4969781"/>
            <a:ext cx="725424" cy="140990"/>
          </a:xfrm>
          <a:custGeom>
            <a:avLst/>
            <a:gdLst/>
            <a:ahLst/>
            <a:cxnLst/>
            <a:rect l="0" t="0" r="0" b="0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2" name="Imagem 21" descr="Imagem digital fictícia de personagem de filme&#10;&#10;Descrição gerada automaticamente com confiança baixa">
            <a:extLst>
              <a:ext uri="{FF2B5EF4-FFF2-40B4-BE49-F238E27FC236}">
                <a16:creationId xmlns:a16="http://schemas.microsoft.com/office/drawing/2014/main" id="{E24A931D-9AF1-1BC7-5634-0E44751D1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4" y="2619214"/>
            <a:ext cx="1234052" cy="211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46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3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id="{3ED49ED8-79BB-4C0E-9930-F7A213E9E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40930" y="2320200"/>
            <a:ext cx="12782823" cy="1609241"/>
          </a:xfrm>
        </p:spPr>
        <p:txBody>
          <a:bodyPr>
            <a:normAutofit fontScale="90000"/>
          </a:bodyPr>
          <a:lstStyle/>
          <a:p>
            <a:r>
              <a:rPr lang="pt-BR" sz="8000" dirty="0">
                <a:solidFill>
                  <a:schemeClr val="bg1"/>
                </a:solidFill>
                <a:latin typeface="Modern Love" panose="04090805081005020601" pitchFamily="82" charset="0"/>
              </a:rPr>
              <a:t>TÁBUA DE </a:t>
            </a:r>
            <a:br>
              <a:rPr lang="pt-BR" sz="80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pt-BR" sz="8000" dirty="0">
                <a:solidFill>
                  <a:schemeClr val="bg1"/>
                </a:solidFill>
                <a:latin typeface="Modern Love" panose="04090805081005020601" pitchFamily="82" charset="0"/>
              </a:rPr>
              <a:t>                             C    RDAS</a:t>
            </a:r>
          </a:p>
        </p:txBody>
      </p:sp>
      <p:sp>
        <p:nvSpPr>
          <p:cNvPr id="18" name="Subtítulo 31">
            <a:extLst>
              <a:ext uri="{FF2B5EF4-FFF2-40B4-BE49-F238E27FC236}">
                <a16:creationId xmlns:a16="http://schemas.microsoft.com/office/drawing/2014/main" id="{DA8DDDF6-603C-47C8-A467-ADE542DF4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682818"/>
            <a:ext cx="7200900" cy="990600"/>
          </a:xfrm>
        </p:spPr>
        <p:txBody>
          <a:bodyPr>
            <a:normAutofit/>
          </a:bodyPr>
          <a:lstStyle/>
          <a:p>
            <a:pPr algn="r"/>
            <a:endParaRPr lang="pt-BR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</p:txBody>
      </p:sp>
      <p:pic>
        <p:nvPicPr>
          <p:cNvPr id="10" name="Dança Da Cordinha (cut)">
            <a:hlinkClick r:id="" action="ppaction://media"/>
            <a:extLst>
              <a:ext uri="{FF2B5EF4-FFF2-40B4-BE49-F238E27FC236}">
                <a16:creationId xmlns:a16="http://schemas.microsoft.com/office/drawing/2014/main" id="{F0CC889B-BA46-B23F-0AA2-7D0D251CA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482" y="210518"/>
            <a:ext cx="609600" cy="6096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D7124EC-113A-1EA4-D702-2D227C38FF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66250" y1="52188" x2="66250" y2="52188"/>
                        <a14:backgroundMark x1="64375" y1="51406" x2="64375" y2="51406"/>
                        <a14:backgroundMark x1="68594" y1="52188" x2="68594" y2="52188"/>
                        <a14:backgroundMark x1="69219" y1="52031" x2="69219" y2="52031"/>
                        <a14:backgroundMark x1="59688" y1="50781" x2="59688" y2="50781"/>
                        <a14:backgroundMark x1="58281" y1="50313" x2="58281" y2="50313"/>
                        <a14:backgroundMark x1="57813" y1="50313" x2="57813" y2="50313"/>
                        <a14:backgroundMark x1="53438" y1="50000" x2="53438" y2="50000"/>
                        <a14:backgroundMark x1="52500" y1="49844" x2="52500" y2="49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34869" y="2101333"/>
            <a:ext cx="7627068" cy="6096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EDD9988-7898-C8E3-EC09-A006C63E8F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71" b="99286" l="3333" r="95000">
                        <a14:foregroundMark x1="18889" y1="8571" x2="18889" y2="8571"/>
                        <a14:foregroundMark x1="13333" y1="2857" x2="13333" y2="2857"/>
                        <a14:foregroundMark x1="95000" y1="70714" x2="95000" y2="70714"/>
                        <a14:foregroundMark x1="73333" y1="94643" x2="73333" y2="94643"/>
                        <a14:foregroundMark x1="56667" y1="99286" x2="56667" y2="99286"/>
                        <a14:foregroundMark x1="55000" y1="78929" x2="55000" y2="78929"/>
                        <a14:foregroundMark x1="3333" y1="1071" x2="3333" y2="1071"/>
                        <a14:backgroundMark x1="54444" y1="99643" x2="54444" y2="99643"/>
                        <a14:backgroundMark x1="57222" y1="99643" x2="57222" y2="9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5403" y="0"/>
            <a:ext cx="1348353" cy="3763125"/>
          </a:xfrm>
          <a:prstGeom prst="rect">
            <a:avLst/>
          </a:prstGeom>
        </p:spPr>
      </p:pic>
      <p:sp>
        <p:nvSpPr>
          <p:cNvPr id="16" name="Subtítulo 31">
            <a:extLst>
              <a:ext uri="{FF2B5EF4-FFF2-40B4-BE49-F238E27FC236}">
                <a16:creationId xmlns:a16="http://schemas.microsoft.com/office/drawing/2014/main" id="{203F5496-E8BB-D13E-CBE0-F13A93596C2B}"/>
              </a:ext>
            </a:extLst>
          </p:cNvPr>
          <p:cNvSpPr txBox="1">
            <a:spLocks/>
          </p:cNvSpPr>
          <p:nvPr/>
        </p:nvSpPr>
        <p:spPr>
          <a:xfrm>
            <a:off x="4508500" y="5263207"/>
            <a:ext cx="72009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pt-BR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História da Matemática</a:t>
            </a:r>
          </a:p>
        </p:txBody>
      </p:sp>
    </p:spTree>
    <p:extLst>
      <p:ext uri="{BB962C8B-B14F-4D97-AF65-F5344CB8AC3E}">
        <p14:creationId xmlns:p14="http://schemas.microsoft.com/office/powerpoint/2010/main" val="102322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713DFA45-E22B-48E6-8EF1-79596B6297A1}"/>
              </a:ext>
            </a:extLst>
          </p:cNvPr>
          <p:cNvSpPr/>
          <p:nvPr/>
        </p:nvSpPr>
        <p:spPr>
          <a:xfrm>
            <a:off x="2957439" y="1466849"/>
            <a:ext cx="9139311" cy="2120393"/>
          </a:xfrm>
          <a:custGeom>
            <a:avLst/>
            <a:gdLst>
              <a:gd name="connsiteX0" fmla="*/ 57578 w 9139311"/>
              <a:gd name="connsiteY0" fmla="*/ 2072218 h 2120393"/>
              <a:gd name="connsiteX1" fmla="*/ 391267 w 9139311"/>
              <a:gd name="connsiteY1" fmla="*/ 1859503 h 2120393"/>
              <a:gd name="connsiteX2" fmla="*/ 738575 w 9139311"/>
              <a:gd name="connsiteY2" fmla="*/ 1638105 h 2120393"/>
              <a:gd name="connsiteX3" fmla="*/ 4363370 w 9139311"/>
              <a:gd name="connsiteY3" fmla="*/ 1081 h 2120393"/>
              <a:gd name="connsiteX4" fmla="*/ 7749594 w 9139311"/>
              <a:gd name="connsiteY4" fmla="*/ 298809 h 2120393"/>
              <a:gd name="connsiteX5" fmla="*/ 4871175 w 9139311"/>
              <a:gd name="connsiteY5" fmla="*/ 2118084 h 2120393"/>
              <a:gd name="connsiteX6" fmla="*/ 1950644 w 9139311"/>
              <a:gd name="connsiteY6" fmla="*/ 1928990 h 2120393"/>
              <a:gd name="connsiteX7" fmla="*/ 1439516 w 9139311"/>
              <a:gd name="connsiteY7" fmla="*/ 1967662 h 2120393"/>
              <a:gd name="connsiteX8" fmla="*/ 928388 w 9139311"/>
              <a:gd name="connsiteY8" fmla="*/ 2006333 h 2120393"/>
              <a:gd name="connsiteX9" fmla="*/ 57578 w 9139311"/>
              <a:gd name="connsiteY9" fmla="*/ 2072218 h 212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39311" h="2120393" fill="none" extrusionOk="0">
                <a:moveTo>
                  <a:pt x="57578" y="2072218"/>
                </a:moveTo>
                <a:cubicBezTo>
                  <a:pt x="158657" y="1970675"/>
                  <a:pt x="273665" y="1962048"/>
                  <a:pt x="391267" y="1859503"/>
                </a:cubicBezTo>
                <a:cubicBezTo>
                  <a:pt x="508868" y="1756958"/>
                  <a:pt x="617851" y="1768555"/>
                  <a:pt x="738575" y="1638105"/>
                </a:cubicBezTo>
                <a:cubicBezTo>
                  <a:pt x="-1520153" y="735031"/>
                  <a:pt x="1230720" y="2597"/>
                  <a:pt x="4363370" y="1081"/>
                </a:cubicBezTo>
                <a:cubicBezTo>
                  <a:pt x="5836804" y="-57256"/>
                  <a:pt x="6790662" y="110787"/>
                  <a:pt x="7749594" y="298809"/>
                </a:cubicBezTo>
                <a:cubicBezTo>
                  <a:pt x="10730963" y="818438"/>
                  <a:pt x="9272906" y="1946969"/>
                  <a:pt x="4871175" y="2118084"/>
                </a:cubicBezTo>
                <a:cubicBezTo>
                  <a:pt x="3797300" y="2003315"/>
                  <a:pt x="2741060" y="2051697"/>
                  <a:pt x="1950644" y="1928990"/>
                </a:cubicBezTo>
                <a:cubicBezTo>
                  <a:pt x="1792650" y="1945655"/>
                  <a:pt x="1577898" y="1918130"/>
                  <a:pt x="1439516" y="1967662"/>
                </a:cubicBezTo>
                <a:cubicBezTo>
                  <a:pt x="1301134" y="2017193"/>
                  <a:pt x="1077586" y="1957902"/>
                  <a:pt x="928388" y="2006333"/>
                </a:cubicBezTo>
                <a:cubicBezTo>
                  <a:pt x="779190" y="2054765"/>
                  <a:pt x="355568" y="2028717"/>
                  <a:pt x="57578" y="2072218"/>
                </a:cubicBezTo>
                <a:close/>
              </a:path>
              <a:path w="9139311" h="2120393" stroke="0" extrusionOk="0">
                <a:moveTo>
                  <a:pt x="57578" y="2072218"/>
                </a:moveTo>
                <a:cubicBezTo>
                  <a:pt x="211845" y="1973202"/>
                  <a:pt x="271633" y="1939809"/>
                  <a:pt x="384457" y="1863844"/>
                </a:cubicBezTo>
                <a:cubicBezTo>
                  <a:pt x="497281" y="1787879"/>
                  <a:pt x="587128" y="1743192"/>
                  <a:pt x="738575" y="1638105"/>
                </a:cubicBezTo>
                <a:cubicBezTo>
                  <a:pt x="-1405644" y="698323"/>
                  <a:pt x="299303" y="95828"/>
                  <a:pt x="4363370" y="1081"/>
                </a:cubicBezTo>
                <a:cubicBezTo>
                  <a:pt x="5786564" y="147317"/>
                  <a:pt x="6951554" y="315271"/>
                  <a:pt x="7749594" y="298809"/>
                </a:cubicBezTo>
                <a:cubicBezTo>
                  <a:pt x="10692983" y="918580"/>
                  <a:pt x="8847590" y="1753473"/>
                  <a:pt x="4871175" y="2118084"/>
                </a:cubicBezTo>
                <a:cubicBezTo>
                  <a:pt x="3786756" y="2050491"/>
                  <a:pt x="2988524" y="2232224"/>
                  <a:pt x="1950644" y="1928990"/>
                </a:cubicBezTo>
                <a:cubicBezTo>
                  <a:pt x="1767207" y="1946185"/>
                  <a:pt x="1701216" y="1945464"/>
                  <a:pt x="1515239" y="1961932"/>
                </a:cubicBezTo>
                <a:cubicBezTo>
                  <a:pt x="1329262" y="1978400"/>
                  <a:pt x="1244127" y="1940733"/>
                  <a:pt x="1023042" y="1999172"/>
                </a:cubicBezTo>
                <a:cubicBezTo>
                  <a:pt x="801957" y="2057611"/>
                  <a:pt x="618231" y="2026916"/>
                  <a:pt x="511914" y="2037843"/>
                </a:cubicBezTo>
                <a:cubicBezTo>
                  <a:pt x="405597" y="2048770"/>
                  <a:pt x="283082" y="2044877"/>
                  <a:pt x="57578" y="2072218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49370"/>
                      <a:gd name="adj2" fmla="val 4772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E249F90-6595-4E38-A5DC-899E7B06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1541934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TÁBUA DE CORDAS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147E86A-48B2-4214-8CDB-D7DA7939E2C6}"/>
              </a:ext>
            </a:extLst>
          </p:cNvPr>
          <p:cNvSpPr txBox="1">
            <a:spLocks/>
          </p:cNvSpPr>
          <p:nvPr/>
        </p:nvSpPr>
        <p:spPr>
          <a:xfrm>
            <a:off x="3644768" y="1838571"/>
            <a:ext cx="7764651" cy="212039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Quantos </a:t>
            </a:r>
            <a:r>
              <a:rPr lang="pt-BR" sz="6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graus</a:t>
            </a: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possui uma circunferência completa?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5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11" name="Balão de Fala: Oval 10">
            <a:extLst>
              <a:ext uri="{FF2B5EF4-FFF2-40B4-BE49-F238E27FC236}">
                <a16:creationId xmlns:a16="http://schemas.microsoft.com/office/drawing/2014/main" id="{E3FE8B12-8D4E-4E0D-FCD7-8DB15F9D4E3E}"/>
              </a:ext>
            </a:extLst>
          </p:cNvPr>
          <p:cNvSpPr/>
          <p:nvPr/>
        </p:nvSpPr>
        <p:spPr>
          <a:xfrm>
            <a:off x="5294379" y="4414314"/>
            <a:ext cx="4465427" cy="1506039"/>
          </a:xfrm>
          <a:custGeom>
            <a:avLst/>
            <a:gdLst>
              <a:gd name="connsiteX0" fmla="*/ -1850026 w 4465427"/>
              <a:gd name="connsiteY0" fmla="*/ -725414 h 1506039"/>
              <a:gd name="connsiteX1" fmla="*/ -1337562 w 4465427"/>
              <a:gd name="connsiteY1" fmla="*/ -577086 h 1506039"/>
              <a:gd name="connsiteX2" fmla="*/ -854105 w 4465427"/>
              <a:gd name="connsiteY2" fmla="*/ -437154 h 1506039"/>
              <a:gd name="connsiteX3" fmla="*/ -457671 w 4465427"/>
              <a:gd name="connsiteY3" fmla="*/ -322409 h 1506039"/>
              <a:gd name="connsiteX4" fmla="*/ 54793 w 4465427"/>
              <a:gd name="connsiteY4" fmla="*/ -174081 h 1506039"/>
              <a:gd name="connsiteX5" fmla="*/ 596265 w 4465427"/>
              <a:gd name="connsiteY5" fmla="*/ -17357 h 1506039"/>
              <a:gd name="connsiteX6" fmla="*/ 1050714 w 4465427"/>
              <a:gd name="connsiteY6" fmla="*/ 114179 h 1506039"/>
              <a:gd name="connsiteX7" fmla="*/ 2575569 w 4465427"/>
              <a:gd name="connsiteY7" fmla="*/ 8931 h 1506039"/>
              <a:gd name="connsiteX8" fmla="*/ 3702588 w 4465427"/>
              <a:gd name="connsiteY8" fmla="*/ 1319837 h 1506039"/>
              <a:gd name="connsiteX9" fmla="*/ 1997519 w 4465427"/>
              <a:gd name="connsiteY9" fmla="*/ 1501851 h 1506039"/>
              <a:gd name="connsiteX10" fmla="*/ 427213 w 4465427"/>
              <a:gd name="connsiteY10" fmla="*/ 310034 h 1506039"/>
              <a:gd name="connsiteX11" fmla="*/ 40082 w 4465427"/>
              <a:gd name="connsiteY11" fmla="*/ 134008 h 1506039"/>
              <a:gd name="connsiteX12" fmla="*/ -415365 w 4465427"/>
              <a:gd name="connsiteY12" fmla="*/ -73082 h 1506039"/>
              <a:gd name="connsiteX13" fmla="*/ -916358 w 4465427"/>
              <a:gd name="connsiteY13" fmla="*/ -300880 h 1506039"/>
              <a:gd name="connsiteX14" fmla="*/ -1326261 w 4465427"/>
              <a:gd name="connsiteY14" fmla="*/ -487261 h 1506039"/>
              <a:gd name="connsiteX15" fmla="*/ -1850026 w 4465427"/>
              <a:gd name="connsiteY15" fmla="*/ -725414 h 1506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65427" h="1506039" fill="none" extrusionOk="0">
                <a:moveTo>
                  <a:pt x="-1850026" y="-725414"/>
                </a:moveTo>
                <a:cubicBezTo>
                  <a:pt x="-1638428" y="-681877"/>
                  <a:pt x="-1514392" y="-574133"/>
                  <a:pt x="-1337562" y="-577086"/>
                </a:cubicBezTo>
                <a:cubicBezTo>
                  <a:pt x="-1160732" y="-580039"/>
                  <a:pt x="-1012247" y="-424865"/>
                  <a:pt x="-854105" y="-437154"/>
                </a:cubicBezTo>
                <a:cubicBezTo>
                  <a:pt x="-695963" y="-449443"/>
                  <a:pt x="-633875" y="-325203"/>
                  <a:pt x="-457671" y="-322409"/>
                </a:cubicBezTo>
                <a:cubicBezTo>
                  <a:pt x="-281467" y="-319615"/>
                  <a:pt x="-98612" y="-203997"/>
                  <a:pt x="54793" y="-174081"/>
                </a:cubicBezTo>
                <a:cubicBezTo>
                  <a:pt x="208198" y="-144165"/>
                  <a:pt x="317148" y="-66562"/>
                  <a:pt x="596265" y="-17357"/>
                </a:cubicBezTo>
                <a:cubicBezTo>
                  <a:pt x="875382" y="31848"/>
                  <a:pt x="902870" y="90387"/>
                  <a:pt x="1050714" y="114179"/>
                </a:cubicBezTo>
                <a:cubicBezTo>
                  <a:pt x="1412924" y="54209"/>
                  <a:pt x="2075374" y="27567"/>
                  <a:pt x="2575569" y="8931"/>
                </a:cubicBezTo>
                <a:cubicBezTo>
                  <a:pt x="4469347" y="-167266"/>
                  <a:pt x="5362953" y="802400"/>
                  <a:pt x="3702588" y="1319837"/>
                </a:cubicBezTo>
                <a:cubicBezTo>
                  <a:pt x="3374396" y="1521471"/>
                  <a:pt x="2574722" y="1644268"/>
                  <a:pt x="1997519" y="1501851"/>
                </a:cubicBezTo>
                <a:cubicBezTo>
                  <a:pt x="144724" y="1435753"/>
                  <a:pt x="-649704" y="1035494"/>
                  <a:pt x="427213" y="310034"/>
                </a:cubicBezTo>
                <a:cubicBezTo>
                  <a:pt x="306006" y="265861"/>
                  <a:pt x="154440" y="182796"/>
                  <a:pt x="40082" y="134008"/>
                </a:cubicBezTo>
                <a:cubicBezTo>
                  <a:pt x="-74276" y="85220"/>
                  <a:pt x="-292705" y="-23181"/>
                  <a:pt x="-415365" y="-73082"/>
                </a:cubicBezTo>
                <a:cubicBezTo>
                  <a:pt x="-538025" y="-122983"/>
                  <a:pt x="-645253" y="-247209"/>
                  <a:pt x="-916358" y="-300880"/>
                </a:cubicBezTo>
                <a:cubicBezTo>
                  <a:pt x="-1187462" y="-354551"/>
                  <a:pt x="-1232525" y="-447703"/>
                  <a:pt x="-1326261" y="-487261"/>
                </a:cubicBezTo>
                <a:cubicBezTo>
                  <a:pt x="-1419997" y="-526819"/>
                  <a:pt x="-1564820" y="-668521"/>
                  <a:pt x="-1850026" y="-725414"/>
                </a:cubicBezTo>
                <a:close/>
              </a:path>
              <a:path w="4465427" h="1506039" stroke="0" extrusionOk="0">
                <a:moveTo>
                  <a:pt x="-1850026" y="-725414"/>
                </a:moveTo>
                <a:cubicBezTo>
                  <a:pt x="-1650831" y="-710094"/>
                  <a:pt x="-1602861" y="-599934"/>
                  <a:pt x="-1424584" y="-602274"/>
                </a:cubicBezTo>
                <a:cubicBezTo>
                  <a:pt x="-1246307" y="-604614"/>
                  <a:pt x="-1049849" y="-485113"/>
                  <a:pt x="-912120" y="-453946"/>
                </a:cubicBezTo>
                <a:cubicBezTo>
                  <a:pt x="-774391" y="-422779"/>
                  <a:pt x="-608040" y="-351744"/>
                  <a:pt x="-370649" y="-297222"/>
                </a:cubicBezTo>
                <a:cubicBezTo>
                  <a:pt x="-133259" y="-242700"/>
                  <a:pt x="-23609" y="-171078"/>
                  <a:pt x="141815" y="-148893"/>
                </a:cubicBezTo>
                <a:cubicBezTo>
                  <a:pt x="307239" y="-126708"/>
                  <a:pt x="436918" y="-54421"/>
                  <a:pt x="538250" y="-34149"/>
                </a:cubicBezTo>
                <a:cubicBezTo>
                  <a:pt x="639582" y="-13877"/>
                  <a:pt x="887079" y="89191"/>
                  <a:pt x="1050714" y="114179"/>
                </a:cubicBezTo>
                <a:cubicBezTo>
                  <a:pt x="1499680" y="8791"/>
                  <a:pt x="2081387" y="12380"/>
                  <a:pt x="2575569" y="8931"/>
                </a:cubicBezTo>
                <a:cubicBezTo>
                  <a:pt x="4279897" y="-89953"/>
                  <a:pt x="5040214" y="627631"/>
                  <a:pt x="3702588" y="1319837"/>
                </a:cubicBezTo>
                <a:cubicBezTo>
                  <a:pt x="3238398" y="1472987"/>
                  <a:pt x="2534831" y="1578189"/>
                  <a:pt x="1997519" y="1501851"/>
                </a:cubicBezTo>
                <a:cubicBezTo>
                  <a:pt x="-7119" y="1507435"/>
                  <a:pt x="-731477" y="810992"/>
                  <a:pt x="427213" y="310034"/>
                </a:cubicBezTo>
                <a:cubicBezTo>
                  <a:pt x="214173" y="223246"/>
                  <a:pt x="78085" y="127107"/>
                  <a:pt x="-51007" y="92590"/>
                </a:cubicBezTo>
                <a:cubicBezTo>
                  <a:pt x="-180099" y="58073"/>
                  <a:pt x="-282355" y="-54409"/>
                  <a:pt x="-460910" y="-93791"/>
                </a:cubicBezTo>
                <a:cubicBezTo>
                  <a:pt x="-639465" y="-133173"/>
                  <a:pt x="-735064" y="-238695"/>
                  <a:pt x="-961903" y="-321589"/>
                </a:cubicBezTo>
                <a:cubicBezTo>
                  <a:pt x="-1188742" y="-404483"/>
                  <a:pt x="-1272724" y="-490319"/>
                  <a:pt x="-1394578" y="-518324"/>
                </a:cubicBezTo>
                <a:cubicBezTo>
                  <a:pt x="-1516432" y="-546329"/>
                  <a:pt x="-1721868" y="-728112"/>
                  <a:pt x="-1850026" y="-725414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91430"/>
                      <a:gd name="adj2" fmla="val -981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A9F7B760-BBD5-81A0-5BCE-054EF5E0E249}"/>
              </a:ext>
            </a:extLst>
          </p:cNvPr>
          <p:cNvSpPr txBox="1">
            <a:spLocks/>
          </p:cNvSpPr>
          <p:nvPr/>
        </p:nvSpPr>
        <p:spPr>
          <a:xfrm>
            <a:off x="3644768" y="4786037"/>
            <a:ext cx="7764651" cy="2120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6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Por quê?</a:t>
            </a:r>
          </a:p>
        </p:txBody>
      </p:sp>
    </p:spTree>
    <p:extLst>
      <p:ext uri="{BB962C8B-B14F-4D97-AF65-F5344CB8AC3E}">
        <p14:creationId xmlns:p14="http://schemas.microsoft.com/office/powerpoint/2010/main" val="1673219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Voltando no tempo...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6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196325E-EDFE-720B-AD1E-182259C9A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864" y="2425840"/>
            <a:ext cx="6284886" cy="4147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FC205A8-2985-2F3F-84BE-D0F9F4A409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44" t="19137" r="26764" b="9626"/>
          <a:stretch/>
        </p:blipFill>
        <p:spPr>
          <a:xfrm>
            <a:off x="190499" y="2386739"/>
            <a:ext cx="5621365" cy="4147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8FAFC9AD-05FE-D719-06BF-DF930C3D2115}"/>
              </a:ext>
            </a:extLst>
          </p:cNvPr>
          <p:cNvSpPr txBox="1">
            <a:spLocks/>
          </p:cNvSpPr>
          <p:nvPr/>
        </p:nvSpPr>
        <p:spPr>
          <a:xfrm>
            <a:off x="190500" y="1361572"/>
            <a:ext cx="11811001" cy="1195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Civilização Babilônica (1894-539 a.C.)</a:t>
            </a:r>
          </a:p>
          <a:p>
            <a:pPr marL="0" indent="0" algn="ctr">
              <a:buNone/>
            </a:pPr>
            <a:r>
              <a:rPr lang="pt-BR" sz="3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Base sexagesimal  </a:t>
            </a:r>
          </a:p>
        </p:txBody>
      </p:sp>
    </p:spTree>
    <p:extLst>
      <p:ext uri="{BB962C8B-B14F-4D97-AF65-F5344CB8AC3E}">
        <p14:creationId xmlns:p14="http://schemas.microsoft.com/office/powerpoint/2010/main" val="1553237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írculo Parcial 48">
            <a:extLst>
              <a:ext uri="{FF2B5EF4-FFF2-40B4-BE49-F238E27FC236}">
                <a16:creationId xmlns:a16="http://schemas.microsoft.com/office/drawing/2014/main" id="{1A22D227-BC2C-DF98-9A03-AE85EF2666F3}"/>
              </a:ext>
            </a:extLst>
          </p:cNvPr>
          <p:cNvSpPr/>
          <p:nvPr/>
        </p:nvSpPr>
        <p:spPr>
          <a:xfrm>
            <a:off x="1018315" y="2676283"/>
            <a:ext cx="3185725" cy="3241400"/>
          </a:xfrm>
          <a:prstGeom prst="pie">
            <a:avLst>
              <a:gd name="adj1" fmla="val 0"/>
              <a:gd name="adj2" fmla="val 21589703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 circunferência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7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E7E554C-E0D3-83FD-B77E-05C292F163BD}"/>
              </a:ext>
            </a:extLst>
          </p:cNvPr>
          <p:cNvSpPr txBox="1">
            <a:spLocks/>
          </p:cNvSpPr>
          <p:nvPr/>
        </p:nvSpPr>
        <p:spPr>
          <a:xfrm>
            <a:off x="190500" y="1361572"/>
            <a:ext cx="11811001" cy="1195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Civilização Babilônica (1894-539 a.C.)</a:t>
            </a:r>
          </a:p>
          <a:p>
            <a:pPr marL="0" indent="0" algn="ctr">
              <a:buNone/>
            </a:pPr>
            <a:r>
              <a:rPr lang="pt-BR" sz="3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Base sexagesimal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AFA9F2E9-ABB4-4E50-B6DC-DA13CF3979CF}"/>
                  </a:ext>
                </a:extLst>
              </p:cNvPr>
              <p:cNvSpPr txBox="1"/>
              <p:nvPr/>
            </p:nvSpPr>
            <p:spPr>
              <a:xfrm>
                <a:off x="4256420" y="4147111"/>
                <a:ext cx="36869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AFA9F2E9-ABB4-4E50-B6DC-DA13CF397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420" y="4147111"/>
                <a:ext cx="368691" cy="369332"/>
              </a:xfrm>
              <a:prstGeom prst="rect">
                <a:avLst/>
              </a:prstGeom>
              <a:blipFill>
                <a:blip r:embed="rId4"/>
                <a:stretch>
                  <a:fillRect l="-18033" r="-19672" b="-65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3C3761B3-1F5A-8853-1A3F-76508AC7CD9C}"/>
                  </a:ext>
                </a:extLst>
              </p:cNvPr>
              <p:cNvSpPr txBox="1"/>
              <p:nvPr/>
            </p:nvSpPr>
            <p:spPr>
              <a:xfrm>
                <a:off x="324619" y="4147111"/>
                <a:ext cx="7373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𝟏𝟖𝟎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3C3761B3-1F5A-8853-1A3F-76508AC7C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19" y="4147111"/>
                <a:ext cx="737381" cy="369332"/>
              </a:xfrm>
              <a:prstGeom prst="rect">
                <a:avLst/>
              </a:prstGeom>
              <a:blipFill>
                <a:blip r:embed="rId5"/>
                <a:stretch>
                  <a:fillRect l="-9091" r="-9917" b="-65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AF5DF46B-520A-7832-F162-CADA5194227B}"/>
                  </a:ext>
                </a:extLst>
              </p:cNvPr>
              <p:cNvSpPr txBox="1"/>
              <p:nvPr/>
            </p:nvSpPr>
            <p:spPr>
              <a:xfrm>
                <a:off x="2377583" y="5925279"/>
                <a:ext cx="7373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𝟐𝟕𝟎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AF5DF46B-520A-7832-F162-CADA51942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583" y="5925279"/>
                <a:ext cx="737381" cy="369332"/>
              </a:xfrm>
              <a:prstGeom prst="rect">
                <a:avLst/>
              </a:prstGeom>
              <a:blipFill>
                <a:blip r:embed="rId6"/>
                <a:stretch>
                  <a:fillRect l="-9091" r="-9917" b="-491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78FB9F3A-AA0B-0F6D-745C-CF06A589ED6C}"/>
                  </a:ext>
                </a:extLst>
              </p:cNvPr>
              <p:cNvSpPr txBox="1"/>
              <p:nvPr/>
            </p:nvSpPr>
            <p:spPr>
              <a:xfrm>
                <a:off x="4571686" y="4147111"/>
                <a:ext cx="7373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𝟑𝟔𝟎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78FB9F3A-AA0B-0F6D-745C-CF06A589E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686" y="4147111"/>
                <a:ext cx="737381" cy="369332"/>
              </a:xfrm>
              <a:prstGeom prst="rect">
                <a:avLst/>
              </a:prstGeom>
              <a:blipFill>
                <a:blip r:embed="rId7"/>
                <a:stretch>
                  <a:fillRect l="-9917" r="-9091" b="-65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ECAE1DF1-6A28-FCE4-8E47-DE6C45E42062}"/>
                  </a:ext>
                </a:extLst>
              </p:cNvPr>
              <p:cNvSpPr txBox="1"/>
              <p:nvPr/>
            </p:nvSpPr>
            <p:spPr>
              <a:xfrm>
                <a:off x="2377583" y="2306951"/>
                <a:ext cx="5530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𝟗𝟎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ECAE1DF1-6A28-FCE4-8E47-DE6C45E42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583" y="2306951"/>
                <a:ext cx="553037" cy="369332"/>
              </a:xfrm>
              <a:prstGeom prst="rect">
                <a:avLst/>
              </a:prstGeom>
              <a:blipFill>
                <a:blip r:embed="rId8"/>
                <a:stretch>
                  <a:fillRect l="-12088" r="-13187" b="-65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E0F9C438-8F3B-AC12-54A7-7312965FEB01}"/>
                  </a:ext>
                </a:extLst>
              </p:cNvPr>
              <p:cNvSpPr txBox="1"/>
              <p:nvPr/>
            </p:nvSpPr>
            <p:spPr>
              <a:xfrm>
                <a:off x="3706614" y="2781438"/>
                <a:ext cx="5530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E0F9C438-8F3B-AC12-54A7-7312965FE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614" y="2781438"/>
                <a:ext cx="553037" cy="369332"/>
              </a:xfrm>
              <a:prstGeom prst="rect">
                <a:avLst/>
              </a:prstGeom>
              <a:blipFill>
                <a:blip r:embed="rId9"/>
                <a:stretch>
                  <a:fillRect l="-13187" r="-14286" b="-81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FD676E49-E44D-7EF5-1970-9CF93304AC24}"/>
                  </a:ext>
                </a:extLst>
              </p:cNvPr>
              <p:cNvSpPr txBox="1"/>
              <p:nvPr/>
            </p:nvSpPr>
            <p:spPr>
              <a:xfrm>
                <a:off x="853446" y="2835861"/>
                <a:ext cx="7373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𝟏𝟑𝟓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FD676E49-E44D-7EF5-1970-9CF93304A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6" y="2835861"/>
                <a:ext cx="737381" cy="369332"/>
              </a:xfrm>
              <a:prstGeom prst="rect">
                <a:avLst/>
              </a:prstGeom>
              <a:blipFill>
                <a:blip r:embed="rId10"/>
                <a:stretch>
                  <a:fillRect l="-9917" r="-10744" b="-81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EE9F934E-6931-38E7-9AA8-A61BBE348204}"/>
                  </a:ext>
                </a:extLst>
              </p:cNvPr>
              <p:cNvSpPr txBox="1"/>
              <p:nvPr/>
            </p:nvSpPr>
            <p:spPr>
              <a:xfrm>
                <a:off x="828915" y="5427365"/>
                <a:ext cx="7373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𝟐𝟐𝟓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EE9F934E-6931-38E7-9AA8-A61BBE348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915" y="5427365"/>
                <a:ext cx="737381" cy="369332"/>
              </a:xfrm>
              <a:prstGeom prst="rect">
                <a:avLst/>
              </a:prstGeom>
              <a:blipFill>
                <a:blip r:embed="rId11"/>
                <a:stretch>
                  <a:fillRect l="-10744" r="-9917" b="-81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63AC05BD-C64D-6D92-7973-3C695ABCB738}"/>
                  </a:ext>
                </a:extLst>
              </p:cNvPr>
              <p:cNvSpPr txBox="1"/>
              <p:nvPr/>
            </p:nvSpPr>
            <p:spPr>
              <a:xfrm>
                <a:off x="3741906" y="5415298"/>
                <a:ext cx="7373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𝟑𝟏𝟓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63AC05BD-C64D-6D92-7973-3C695ABCB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906" y="5415298"/>
                <a:ext cx="737381" cy="369332"/>
              </a:xfrm>
              <a:prstGeom prst="rect">
                <a:avLst/>
              </a:prstGeom>
              <a:blipFill>
                <a:blip r:embed="rId12"/>
                <a:stretch>
                  <a:fillRect l="-10744" r="-9917" b="-81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45FF4343-9EFE-85E9-256E-287D97FFC39B}"/>
                  </a:ext>
                </a:extLst>
              </p:cNvPr>
              <p:cNvSpPr txBox="1"/>
              <p:nvPr/>
            </p:nvSpPr>
            <p:spPr>
              <a:xfrm>
                <a:off x="4106988" y="3429444"/>
                <a:ext cx="5530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𝟐𝟐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45FF4343-9EFE-85E9-256E-287D97FFC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988" y="3429444"/>
                <a:ext cx="553037" cy="369332"/>
              </a:xfrm>
              <a:prstGeom prst="rect">
                <a:avLst/>
              </a:prstGeom>
              <a:blipFill>
                <a:blip r:embed="rId13"/>
                <a:stretch>
                  <a:fillRect l="-13333" r="-13333"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527D8E9A-FB55-FDCA-0C68-4D8FF79178C5}"/>
                  </a:ext>
                </a:extLst>
              </p:cNvPr>
              <p:cNvSpPr txBox="1"/>
              <p:nvPr/>
            </p:nvSpPr>
            <p:spPr>
              <a:xfrm>
                <a:off x="3142728" y="2402540"/>
                <a:ext cx="5530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𝟔𝟕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527D8E9A-FB55-FDCA-0C68-4D8FF7917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728" y="2402540"/>
                <a:ext cx="553037" cy="369332"/>
              </a:xfrm>
              <a:prstGeom prst="rect">
                <a:avLst/>
              </a:prstGeom>
              <a:blipFill>
                <a:blip r:embed="rId14"/>
                <a:stretch>
                  <a:fillRect l="-13333" r="-13333" b="-65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BA179463-A0E0-7157-F133-B747AC02BAFB}"/>
                  </a:ext>
                </a:extLst>
              </p:cNvPr>
              <p:cNvSpPr txBox="1"/>
              <p:nvPr/>
            </p:nvSpPr>
            <p:spPr>
              <a:xfrm>
                <a:off x="1536809" y="2398451"/>
                <a:ext cx="7373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𝟏𝟏𝟐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BA179463-A0E0-7157-F133-B747AC02B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809" y="2398451"/>
                <a:ext cx="737381" cy="369332"/>
              </a:xfrm>
              <a:prstGeom prst="rect">
                <a:avLst/>
              </a:prstGeom>
              <a:blipFill>
                <a:blip r:embed="rId15"/>
                <a:stretch>
                  <a:fillRect l="-9091" r="-9917" b="-65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0A7828AB-914E-7960-367B-019D2AB9AA2B}"/>
                  </a:ext>
                </a:extLst>
              </p:cNvPr>
              <p:cNvSpPr txBox="1"/>
              <p:nvPr/>
            </p:nvSpPr>
            <p:spPr>
              <a:xfrm>
                <a:off x="396350" y="3526777"/>
                <a:ext cx="7373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𝟏𝟓𝟕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0A7828AB-914E-7960-367B-019D2AB9A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50" y="3526777"/>
                <a:ext cx="737381" cy="369332"/>
              </a:xfrm>
              <a:prstGeom prst="rect">
                <a:avLst/>
              </a:prstGeom>
              <a:blipFill>
                <a:blip r:embed="rId16"/>
                <a:stretch>
                  <a:fillRect l="-9917" r="-10744" b="-8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16B9AF39-7974-4005-C16E-E7BAAECED8F2}"/>
                  </a:ext>
                </a:extLst>
              </p:cNvPr>
              <p:cNvSpPr txBox="1"/>
              <p:nvPr/>
            </p:nvSpPr>
            <p:spPr>
              <a:xfrm>
                <a:off x="493402" y="4872222"/>
                <a:ext cx="7373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𝟐𝟐𝟐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16B9AF39-7974-4005-C16E-E7BAAECED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02" y="4872222"/>
                <a:ext cx="737381" cy="369332"/>
              </a:xfrm>
              <a:prstGeom prst="rect">
                <a:avLst/>
              </a:prstGeom>
              <a:blipFill>
                <a:blip r:embed="rId17"/>
                <a:stretch>
                  <a:fillRect l="-9917" r="-9091" b="-65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8237D4B3-ACB2-EBB9-6F85-FFC6F4BF76B5}"/>
                  </a:ext>
                </a:extLst>
              </p:cNvPr>
              <p:cNvSpPr txBox="1"/>
              <p:nvPr/>
            </p:nvSpPr>
            <p:spPr>
              <a:xfrm>
                <a:off x="1429731" y="5874140"/>
                <a:ext cx="7373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𝟐𝟒𝟕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8237D4B3-ACB2-EBB9-6F85-FFC6F4BF7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731" y="5874140"/>
                <a:ext cx="737381" cy="369332"/>
              </a:xfrm>
              <a:prstGeom prst="rect">
                <a:avLst/>
              </a:prstGeom>
              <a:blipFill>
                <a:blip r:embed="rId18"/>
                <a:stretch>
                  <a:fillRect l="-10000" r="-10000"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76DA5603-9B3C-69BA-5115-F72231FAC045}"/>
                  </a:ext>
                </a:extLst>
              </p:cNvPr>
              <p:cNvSpPr txBox="1"/>
              <p:nvPr/>
            </p:nvSpPr>
            <p:spPr>
              <a:xfrm>
                <a:off x="3160698" y="5798620"/>
                <a:ext cx="7373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𝟐𝟗𝟐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76DA5603-9B3C-69BA-5115-F72231FAC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698" y="5798620"/>
                <a:ext cx="737381" cy="369332"/>
              </a:xfrm>
              <a:prstGeom prst="rect">
                <a:avLst/>
              </a:prstGeom>
              <a:blipFill>
                <a:blip r:embed="rId19"/>
                <a:stretch>
                  <a:fillRect l="-9091" r="-9917" b="-65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4B35BD86-59BD-7AAE-0035-A05B5D058B1B}"/>
                  </a:ext>
                </a:extLst>
              </p:cNvPr>
              <p:cNvSpPr txBox="1"/>
              <p:nvPr/>
            </p:nvSpPr>
            <p:spPr>
              <a:xfrm>
                <a:off x="4149537" y="4730090"/>
                <a:ext cx="7373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𝟑𝟑𝟕</m:t>
                      </m:r>
                      <m:r>
                        <a:rPr lang="pt-BR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4B35BD86-59BD-7AAE-0035-A05B5D058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537" y="4730090"/>
                <a:ext cx="737381" cy="369332"/>
              </a:xfrm>
              <a:prstGeom prst="rect">
                <a:avLst/>
              </a:prstGeom>
              <a:blipFill>
                <a:blip r:embed="rId20"/>
                <a:stretch>
                  <a:fillRect l="-9917" r="-9091" b="-491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41123BDA-8EAF-E332-F14A-F26DD10FC88F}"/>
                  </a:ext>
                </a:extLst>
              </p:cNvPr>
              <p:cNvSpPr txBox="1"/>
              <p:nvPr/>
            </p:nvSpPr>
            <p:spPr>
              <a:xfrm>
                <a:off x="2539197" y="3691704"/>
                <a:ext cx="120706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𝟑𝟒𝟑</m:t>
                      </m:r>
                      <m:r>
                        <a:rPr lang="pt-BR" sz="3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pt-BR" sz="2800" b="1" dirty="0"/>
              </a:p>
            </p:txBody>
          </p:sp>
        </mc:Choice>
        <mc:Fallback xmlns="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41123BDA-8EAF-E332-F14A-F26DD10FC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197" y="3691704"/>
                <a:ext cx="1207062" cy="55399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Imagem 50">
            <a:extLst>
              <a:ext uri="{FF2B5EF4-FFF2-40B4-BE49-F238E27FC236}">
                <a16:creationId xmlns:a16="http://schemas.microsoft.com/office/drawing/2014/main" id="{7F7EC09E-F6F2-B451-6354-30F366C84C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167" b="95278" l="10000" r="90000">
                        <a14:foregroundMark x1="43056" y1="27778" x2="43056" y2="27778"/>
                        <a14:foregroundMark x1="51667" y1="35000" x2="51667" y2="35000"/>
                        <a14:foregroundMark x1="51667" y1="33611" x2="51667" y2="33611"/>
                        <a14:foregroundMark x1="58889" y1="24444" x2="58889" y2="24444"/>
                        <a14:foregroundMark x1="55278" y1="9167" x2="55278" y2="9167"/>
                        <a14:foregroundMark x1="48056" y1="89167" x2="48056" y2="89167"/>
                        <a14:foregroundMark x1="59444" y1="91111" x2="59444" y2="91111"/>
                        <a14:foregroundMark x1="44167" y1="94722" x2="44167" y2="94722"/>
                        <a14:foregroundMark x1="63056" y1="95278" x2="63056" y2="9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71276" y="2175575"/>
            <a:ext cx="4626277" cy="4626277"/>
          </a:xfrm>
          <a:prstGeom prst="rect">
            <a:avLst/>
          </a:prstGeom>
        </p:spPr>
      </p:pic>
      <p:sp>
        <p:nvSpPr>
          <p:cNvPr id="52" name="Balão de Fala: Oval 51">
            <a:extLst>
              <a:ext uri="{FF2B5EF4-FFF2-40B4-BE49-F238E27FC236}">
                <a16:creationId xmlns:a16="http://schemas.microsoft.com/office/drawing/2014/main" id="{BCFBBF0A-9F16-B3BD-CC25-82DBA3D1AAF5}"/>
              </a:ext>
            </a:extLst>
          </p:cNvPr>
          <p:cNvSpPr/>
          <p:nvPr/>
        </p:nvSpPr>
        <p:spPr>
          <a:xfrm>
            <a:off x="5811551" y="2423895"/>
            <a:ext cx="3664217" cy="1195649"/>
          </a:xfrm>
          <a:custGeom>
            <a:avLst/>
            <a:gdLst>
              <a:gd name="connsiteX0" fmla="*/ 4277937 w 3664217"/>
              <a:gd name="connsiteY0" fmla="*/ 1403417 h 1195649"/>
              <a:gd name="connsiteX1" fmla="*/ 3816072 w 3664217"/>
              <a:gd name="connsiteY1" fmla="*/ 1303696 h 1195649"/>
              <a:gd name="connsiteX2" fmla="*/ 3311353 w 3664217"/>
              <a:gd name="connsiteY2" fmla="*/ 1194724 h 1195649"/>
              <a:gd name="connsiteX3" fmla="*/ 2849488 w 3664217"/>
              <a:gd name="connsiteY3" fmla="*/ 1095003 h 1195649"/>
              <a:gd name="connsiteX4" fmla="*/ 1584727 w 3664217"/>
              <a:gd name="connsiteY4" fmla="*/ 1190174 h 1195649"/>
              <a:gd name="connsiteX5" fmla="*/ 582739 w 3664217"/>
              <a:gd name="connsiteY5" fmla="*/ 160564 h 1195649"/>
              <a:gd name="connsiteX6" fmla="*/ 2001804 w 3664217"/>
              <a:gd name="connsiteY6" fmla="*/ 2569 h 1195649"/>
              <a:gd name="connsiteX7" fmla="*/ 3346182 w 3664217"/>
              <a:gd name="connsiteY7" fmla="*/ 934440 h 1195649"/>
              <a:gd name="connsiteX8" fmla="*/ 3830695 w 3664217"/>
              <a:gd name="connsiteY8" fmla="*/ 1178308 h 1195649"/>
              <a:gd name="connsiteX9" fmla="*/ 4277937 w 3664217"/>
              <a:gd name="connsiteY9" fmla="*/ 1403417 h 119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64217" h="1195649" fill="none" extrusionOk="0">
                <a:moveTo>
                  <a:pt x="4277937" y="1403417"/>
                </a:moveTo>
                <a:cubicBezTo>
                  <a:pt x="4037877" y="1400736"/>
                  <a:pt x="3956070" y="1328180"/>
                  <a:pt x="3816072" y="1303696"/>
                </a:cubicBezTo>
                <a:cubicBezTo>
                  <a:pt x="3676074" y="1279213"/>
                  <a:pt x="3553097" y="1186143"/>
                  <a:pt x="3311353" y="1194724"/>
                </a:cubicBezTo>
                <a:cubicBezTo>
                  <a:pt x="3069609" y="1203304"/>
                  <a:pt x="3087000" y="1095721"/>
                  <a:pt x="2849488" y="1095003"/>
                </a:cubicBezTo>
                <a:cubicBezTo>
                  <a:pt x="2409283" y="1131699"/>
                  <a:pt x="2110311" y="1202501"/>
                  <a:pt x="1584727" y="1190174"/>
                </a:cubicBezTo>
                <a:cubicBezTo>
                  <a:pt x="209333" y="1089634"/>
                  <a:pt x="-693404" y="544610"/>
                  <a:pt x="582739" y="160564"/>
                </a:cubicBezTo>
                <a:cubicBezTo>
                  <a:pt x="997466" y="15781"/>
                  <a:pt x="1550028" y="-30117"/>
                  <a:pt x="2001804" y="2569"/>
                </a:cubicBezTo>
                <a:cubicBezTo>
                  <a:pt x="3341336" y="-136874"/>
                  <a:pt x="3916995" y="503981"/>
                  <a:pt x="3346182" y="934440"/>
                </a:cubicBezTo>
                <a:cubicBezTo>
                  <a:pt x="3480911" y="999695"/>
                  <a:pt x="3631798" y="1097689"/>
                  <a:pt x="3830695" y="1178308"/>
                </a:cubicBezTo>
                <a:cubicBezTo>
                  <a:pt x="4029592" y="1258927"/>
                  <a:pt x="4103173" y="1368860"/>
                  <a:pt x="4277937" y="1403417"/>
                </a:cubicBezTo>
                <a:close/>
              </a:path>
              <a:path w="3664217" h="1195649" stroke="0" extrusionOk="0">
                <a:moveTo>
                  <a:pt x="4277937" y="1403417"/>
                </a:moveTo>
                <a:cubicBezTo>
                  <a:pt x="4162345" y="1394000"/>
                  <a:pt x="4053516" y="1338391"/>
                  <a:pt x="3830356" y="1306781"/>
                </a:cubicBezTo>
                <a:cubicBezTo>
                  <a:pt x="3607196" y="1275171"/>
                  <a:pt x="3565379" y="1204055"/>
                  <a:pt x="3339922" y="1200892"/>
                </a:cubicBezTo>
                <a:cubicBezTo>
                  <a:pt x="3114465" y="1197729"/>
                  <a:pt x="3023695" y="1094430"/>
                  <a:pt x="2849488" y="1095003"/>
                </a:cubicBezTo>
                <a:cubicBezTo>
                  <a:pt x="2517714" y="1269040"/>
                  <a:pt x="2066804" y="1189437"/>
                  <a:pt x="1584727" y="1190174"/>
                </a:cubicBezTo>
                <a:cubicBezTo>
                  <a:pt x="88257" y="1241243"/>
                  <a:pt x="-455156" y="433473"/>
                  <a:pt x="582739" y="160564"/>
                </a:cubicBezTo>
                <a:cubicBezTo>
                  <a:pt x="958669" y="-7159"/>
                  <a:pt x="1440746" y="-34803"/>
                  <a:pt x="2001804" y="2569"/>
                </a:cubicBezTo>
                <a:cubicBezTo>
                  <a:pt x="3559507" y="153891"/>
                  <a:pt x="4127639" y="728434"/>
                  <a:pt x="3346182" y="934440"/>
                </a:cubicBezTo>
                <a:cubicBezTo>
                  <a:pt x="3460108" y="964235"/>
                  <a:pt x="3616939" y="1124621"/>
                  <a:pt x="3793424" y="1159549"/>
                </a:cubicBezTo>
                <a:cubicBezTo>
                  <a:pt x="3969909" y="1194477"/>
                  <a:pt x="4135977" y="1367030"/>
                  <a:pt x="4277937" y="1403417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66749"/>
                      <a:gd name="adj2" fmla="val 6737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Espaço Reservado para Conteúdo 2">
            <a:extLst>
              <a:ext uri="{FF2B5EF4-FFF2-40B4-BE49-F238E27FC236}">
                <a16:creationId xmlns:a16="http://schemas.microsoft.com/office/drawing/2014/main" id="{7554A665-5CC5-989C-4FDD-3AB84BB5633A}"/>
              </a:ext>
            </a:extLst>
          </p:cNvPr>
          <p:cNvSpPr txBox="1">
            <a:spLocks/>
          </p:cNvSpPr>
          <p:nvPr/>
        </p:nvSpPr>
        <p:spPr>
          <a:xfrm>
            <a:off x="5909267" y="2571934"/>
            <a:ext cx="3506695" cy="998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Por que esse RAIO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tããão</a:t>
            </a:r>
            <a:r>
              <a:rPr lang="pt-BR" sz="24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grande?</a:t>
            </a:r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0B398A8E-5754-7F75-FD0B-D819523477C1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20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098" b="98780" l="2500" r="90000">
                        <a14:foregroundMark x1="23750" y1="93902" x2="23750" y2="93902"/>
                        <a14:foregroundMark x1="8750" y1="98171" x2="8750" y2="98171"/>
                        <a14:foregroundMark x1="64375" y1="91463" x2="64375" y2="91463"/>
                        <a14:foregroundMark x1="67500" y1="85366" x2="67500" y2="85366"/>
                        <a14:foregroundMark x1="74375" y1="96861" x2="74375" y2="99390"/>
                        <a14:foregroundMark x1="74375" y1="84796" x2="74375" y2="85366"/>
                        <a14:foregroundMark x1="74375" y1="70122" x2="74375" y2="79858"/>
                        <a14:foregroundMark x1="83125" y1="54878" x2="83125" y2="54878"/>
                        <a14:foregroundMark x1="78750" y1="64024" x2="87500" y2="43902"/>
                        <a14:foregroundMark x1="87500" y1="43902" x2="86875" y2="28659"/>
                        <a14:foregroundMark x1="86875" y1="28659" x2="68750" y2="12805"/>
                        <a14:foregroundMark x1="68750" y1="12805" x2="49375" y2="6098"/>
                        <a14:foregroundMark x1="49375" y1="6098" x2="46250" y2="7927"/>
                        <a14:foregroundMark x1="27428" y1="51160" x2="29375" y2="54268"/>
                        <a14:foregroundMark x1="22500" y1="43293" x2="25643" y2="48310"/>
                        <a14:foregroundMark x1="26139" y1="51638" x2="28125" y2="54268"/>
                        <a14:foregroundMark x1="22030" y1="46198" x2="24067" y2="48895"/>
                        <a14:foregroundMark x1="28125" y1="54268" x2="28750" y2="58537"/>
                        <a14:foregroundMark x1="2500" y1="98780" x2="2500" y2="98780"/>
                        <a14:foregroundMark x1="3125" y1="96951" x2="5625" y2="93293"/>
                        <a14:foregroundMark x1="21875" y1="34756" x2="21875" y2="34756"/>
                        <a14:foregroundMark x1="20000" y1="43293" x2="20000" y2="43293"/>
                        <a14:foregroundMark x1="20000" y1="43902" x2="20000" y2="43902"/>
                        <a14:foregroundMark x1="20000" y1="44512" x2="20000" y2="44512"/>
                        <a14:foregroundMark x1="20000" y1="42683" x2="20000" y2="42683"/>
                        <a14:backgroundMark x1="1250" y1="98171" x2="1250" y2="98171"/>
                        <a14:backgroundMark x1="73750" y1="89634" x2="73750" y2="89634"/>
                        <a14:backgroundMark x1="73125" y1="88415" x2="75000" y2="78049"/>
                        <a14:backgroundMark x1="74375" y1="85366" x2="76250" y2="92073"/>
                        <a14:backgroundMark x1="75625" y1="84146" x2="75625" y2="82317"/>
                        <a14:backgroundMark x1="72500" y1="92073" x2="77500" y2="92073"/>
                        <a14:backgroundMark x1="74375" y1="79878" x2="75625" y2="72561"/>
                        <a14:backgroundMark x1="88750" y1="30488" x2="87500" y2="28049"/>
                        <a14:backgroundMark x1="19167" y1="43293" x2="19375" y2="43902"/>
                        <a14:backgroundMark x1="18959" y1="42683" x2="19167" y2="43293"/>
                        <a14:backgroundMark x1="18750" y1="42073" x2="18959" y2="42683"/>
                        <a14:backgroundMark x1="24375" y1="48780" x2="25625" y2="51829"/>
                        <a14:backgroundMark x1="23750" y1="50000" x2="20000" y2="46951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1903" y="1139732"/>
            <a:ext cx="5519942" cy="565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50" grpId="0"/>
      <p:bldP spid="52" grpId="0" animBg="1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>
            <a:extLst>
              <a:ext uri="{FF2B5EF4-FFF2-40B4-BE49-F238E27FC236}">
                <a16:creationId xmlns:a16="http://schemas.microsoft.com/office/drawing/2014/main" id="{04E71F22-D8F5-99D9-DB9A-38E1DD6DF3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8780" l="2500" r="90000">
                        <a14:foregroundMark x1="23750" y1="93902" x2="23750" y2="93902"/>
                        <a14:foregroundMark x1="8750" y1="98171" x2="8750" y2="98171"/>
                        <a14:foregroundMark x1="64375" y1="91463" x2="64375" y2="91463"/>
                        <a14:foregroundMark x1="67500" y1="85366" x2="67500" y2="85366"/>
                        <a14:foregroundMark x1="74375" y1="96861" x2="74375" y2="99390"/>
                        <a14:foregroundMark x1="74375" y1="84796" x2="74375" y2="85366"/>
                        <a14:foregroundMark x1="74375" y1="70122" x2="74375" y2="79858"/>
                        <a14:foregroundMark x1="83125" y1="54878" x2="83125" y2="54878"/>
                        <a14:foregroundMark x1="78750" y1="64024" x2="87500" y2="43902"/>
                        <a14:foregroundMark x1="87500" y1="43902" x2="86875" y2="28659"/>
                        <a14:foregroundMark x1="86875" y1="28659" x2="68750" y2="12805"/>
                        <a14:foregroundMark x1="68750" y1="12805" x2="49375" y2="6098"/>
                        <a14:foregroundMark x1="49375" y1="6098" x2="46250" y2="7927"/>
                        <a14:foregroundMark x1="27428" y1="51160" x2="29375" y2="54268"/>
                        <a14:foregroundMark x1="22500" y1="43293" x2="25643" y2="48310"/>
                        <a14:foregroundMark x1="26139" y1="51638" x2="28125" y2="54268"/>
                        <a14:foregroundMark x1="22030" y1="46198" x2="24067" y2="48895"/>
                        <a14:foregroundMark x1="28125" y1="54268" x2="28750" y2="58537"/>
                        <a14:foregroundMark x1="2500" y1="98780" x2="2500" y2="98780"/>
                        <a14:foregroundMark x1="3125" y1="96951" x2="5625" y2="93293"/>
                        <a14:foregroundMark x1="21875" y1="34756" x2="21875" y2="34756"/>
                        <a14:foregroundMark x1="20000" y1="43293" x2="20000" y2="43293"/>
                        <a14:foregroundMark x1="20000" y1="43902" x2="20000" y2="43902"/>
                        <a14:foregroundMark x1="20000" y1="44512" x2="20000" y2="44512"/>
                        <a14:foregroundMark x1="20000" y1="42683" x2="20000" y2="42683"/>
                        <a14:backgroundMark x1="1250" y1="98171" x2="1250" y2="98171"/>
                        <a14:backgroundMark x1="73750" y1="89634" x2="73750" y2="89634"/>
                        <a14:backgroundMark x1="73125" y1="88415" x2="75000" y2="78049"/>
                        <a14:backgroundMark x1="74375" y1="85366" x2="76250" y2="92073"/>
                        <a14:backgroundMark x1="75625" y1="84146" x2="75625" y2="82317"/>
                        <a14:backgroundMark x1="72500" y1="92073" x2="77500" y2="92073"/>
                        <a14:backgroundMark x1="74375" y1="79878" x2="75625" y2="72561"/>
                        <a14:backgroundMark x1="88750" y1="30488" x2="87500" y2="28049"/>
                        <a14:backgroundMark x1="19167" y1="43293" x2="19375" y2="43902"/>
                        <a14:backgroundMark x1="18959" y1="42683" x2="19167" y2="43293"/>
                        <a14:backgroundMark x1="18750" y1="42073" x2="18959" y2="42683"/>
                        <a14:backgroundMark x1="24375" y1="48780" x2="25625" y2="51829"/>
                        <a14:backgroundMark x1="23750" y1="50000" x2="20000" y2="46951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1903" y="1139732"/>
            <a:ext cx="5519942" cy="5657941"/>
          </a:xfrm>
          <a:prstGeom prst="rect">
            <a:avLst/>
          </a:prstGeom>
        </p:spPr>
      </p:pic>
      <p:sp>
        <p:nvSpPr>
          <p:cNvPr id="49" name="Círculo Parcial 48">
            <a:extLst>
              <a:ext uri="{FF2B5EF4-FFF2-40B4-BE49-F238E27FC236}">
                <a16:creationId xmlns:a16="http://schemas.microsoft.com/office/drawing/2014/main" id="{1A22D227-BC2C-DF98-9A03-AE85EF2666F3}"/>
              </a:ext>
            </a:extLst>
          </p:cNvPr>
          <p:cNvSpPr/>
          <p:nvPr/>
        </p:nvSpPr>
        <p:spPr>
          <a:xfrm>
            <a:off x="1018315" y="2676283"/>
            <a:ext cx="3185725" cy="3241400"/>
          </a:xfrm>
          <a:prstGeom prst="pie">
            <a:avLst>
              <a:gd name="adj1" fmla="val 0"/>
              <a:gd name="adj2" fmla="val 20569253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 circunferência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8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E7E554C-E0D3-83FD-B77E-05C292F163BD}"/>
              </a:ext>
            </a:extLst>
          </p:cNvPr>
          <p:cNvSpPr txBox="1">
            <a:spLocks/>
          </p:cNvSpPr>
          <p:nvPr/>
        </p:nvSpPr>
        <p:spPr>
          <a:xfrm>
            <a:off x="190500" y="1361572"/>
            <a:ext cx="11811001" cy="1195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Civilização Babilônica (1894-539 a.C.)</a:t>
            </a:r>
          </a:p>
          <a:p>
            <a:pPr marL="0" indent="0" algn="ctr">
              <a:buNone/>
            </a:pPr>
            <a:r>
              <a:rPr lang="pt-BR" sz="3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Base sexagesimal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AFA9F2E9-ABB4-4E50-B6DC-DA13CF3979CF}"/>
                  </a:ext>
                </a:extLst>
              </p:cNvPr>
              <p:cNvSpPr txBox="1"/>
              <p:nvPr/>
            </p:nvSpPr>
            <p:spPr>
              <a:xfrm>
                <a:off x="4198022" y="3769866"/>
                <a:ext cx="4440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pt-BR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AFA9F2E9-ABB4-4E50-B6DC-DA13CF397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022" y="3769866"/>
                <a:ext cx="444031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41123BDA-8EAF-E332-F14A-F26DD10FC88F}"/>
                  </a:ext>
                </a:extLst>
              </p:cNvPr>
              <p:cNvSpPr txBox="1"/>
              <p:nvPr/>
            </p:nvSpPr>
            <p:spPr>
              <a:xfrm rot="20581716">
                <a:off x="2510412" y="3554858"/>
                <a:ext cx="120706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𝟑𝟒𝟑</m:t>
                      </m:r>
                      <m:r>
                        <a:rPr lang="pt-BR" sz="3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pt-BR" sz="2800" b="1" dirty="0"/>
              </a:p>
            </p:txBody>
          </p:sp>
        </mc:Choice>
        <mc:Fallback xmlns="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41123BDA-8EAF-E332-F14A-F26DD10FC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581716">
                <a:off x="2510412" y="3554858"/>
                <a:ext cx="1207062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Imagem 50">
            <a:extLst>
              <a:ext uri="{FF2B5EF4-FFF2-40B4-BE49-F238E27FC236}">
                <a16:creationId xmlns:a16="http://schemas.microsoft.com/office/drawing/2014/main" id="{7F7EC09E-F6F2-B451-6354-30F366C84C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67" b="95278" l="10000" r="90000">
                        <a14:foregroundMark x1="43056" y1="27778" x2="43056" y2="27778"/>
                        <a14:foregroundMark x1="51667" y1="35000" x2="51667" y2="35000"/>
                        <a14:foregroundMark x1="51667" y1="33611" x2="51667" y2="33611"/>
                        <a14:foregroundMark x1="58889" y1="24444" x2="58889" y2="24444"/>
                        <a14:foregroundMark x1="55278" y1="9167" x2="55278" y2="9167"/>
                        <a14:foregroundMark x1="48056" y1="89167" x2="48056" y2="89167"/>
                        <a14:foregroundMark x1="59444" y1="91111" x2="59444" y2="91111"/>
                        <a14:foregroundMark x1="44167" y1="94722" x2="44167" y2="94722"/>
                        <a14:foregroundMark x1="63056" y1="95278" x2="63056" y2="9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71276" y="2175575"/>
            <a:ext cx="4626277" cy="4626277"/>
          </a:xfrm>
          <a:prstGeom prst="rect">
            <a:avLst/>
          </a:prstGeom>
        </p:spPr>
      </p:pic>
      <p:sp>
        <p:nvSpPr>
          <p:cNvPr id="52" name="Balão de Fala: Oval 51">
            <a:extLst>
              <a:ext uri="{FF2B5EF4-FFF2-40B4-BE49-F238E27FC236}">
                <a16:creationId xmlns:a16="http://schemas.microsoft.com/office/drawing/2014/main" id="{BCFBBF0A-9F16-B3BD-CC25-82DBA3D1AAF5}"/>
              </a:ext>
            </a:extLst>
          </p:cNvPr>
          <p:cNvSpPr/>
          <p:nvPr/>
        </p:nvSpPr>
        <p:spPr>
          <a:xfrm>
            <a:off x="5811551" y="2423895"/>
            <a:ext cx="3664217" cy="1195649"/>
          </a:xfrm>
          <a:custGeom>
            <a:avLst/>
            <a:gdLst>
              <a:gd name="connsiteX0" fmla="*/ 4277937 w 3664217"/>
              <a:gd name="connsiteY0" fmla="*/ 1403417 h 1195649"/>
              <a:gd name="connsiteX1" fmla="*/ 3816072 w 3664217"/>
              <a:gd name="connsiteY1" fmla="*/ 1303696 h 1195649"/>
              <a:gd name="connsiteX2" fmla="*/ 3311353 w 3664217"/>
              <a:gd name="connsiteY2" fmla="*/ 1194724 h 1195649"/>
              <a:gd name="connsiteX3" fmla="*/ 2849488 w 3664217"/>
              <a:gd name="connsiteY3" fmla="*/ 1095003 h 1195649"/>
              <a:gd name="connsiteX4" fmla="*/ 1584727 w 3664217"/>
              <a:gd name="connsiteY4" fmla="*/ 1190174 h 1195649"/>
              <a:gd name="connsiteX5" fmla="*/ 582739 w 3664217"/>
              <a:gd name="connsiteY5" fmla="*/ 160564 h 1195649"/>
              <a:gd name="connsiteX6" fmla="*/ 2001804 w 3664217"/>
              <a:gd name="connsiteY6" fmla="*/ 2569 h 1195649"/>
              <a:gd name="connsiteX7" fmla="*/ 3346182 w 3664217"/>
              <a:gd name="connsiteY7" fmla="*/ 934440 h 1195649"/>
              <a:gd name="connsiteX8" fmla="*/ 3830695 w 3664217"/>
              <a:gd name="connsiteY8" fmla="*/ 1178308 h 1195649"/>
              <a:gd name="connsiteX9" fmla="*/ 4277937 w 3664217"/>
              <a:gd name="connsiteY9" fmla="*/ 1403417 h 119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64217" h="1195649" fill="none" extrusionOk="0">
                <a:moveTo>
                  <a:pt x="4277937" y="1403417"/>
                </a:moveTo>
                <a:cubicBezTo>
                  <a:pt x="4037877" y="1400736"/>
                  <a:pt x="3956070" y="1328180"/>
                  <a:pt x="3816072" y="1303696"/>
                </a:cubicBezTo>
                <a:cubicBezTo>
                  <a:pt x="3676074" y="1279213"/>
                  <a:pt x="3553097" y="1186143"/>
                  <a:pt x="3311353" y="1194724"/>
                </a:cubicBezTo>
                <a:cubicBezTo>
                  <a:pt x="3069609" y="1203304"/>
                  <a:pt x="3087000" y="1095721"/>
                  <a:pt x="2849488" y="1095003"/>
                </a:cubicBezTo>
                <a:cubicBezTo>
                  <a:pt x="2409283" y="1131699"/>
                  <a:pt x="2110311" y="1202501"/>
                  <a:pt x="1584727" y="1190174"/>
                </a:cubicBezTo>
                <a:cubicBezTo>
                  <a:pt x="209333" y="1089634"/>
                  <a:pt x="-693404" y="544610"/>
                  <a:pt x="582739" y="160564"/>
                </a:cubicBezTo>
                <a:cubicBezTo>
                  <a:pt x="997466" y="15781"/>
                  <a:pt x="1550028" y="-30117"/>
                  <a:pt x="2001804" y="2569"/>
                </a:cubicBezTo>
                <a:cubicBezTo>
                  <a:pt x="3341336" y="-136874"/>
                  <a:pt x="3916995" y="503981"/>
                  <a:pt x="3346182" y="934440"/>
                </a:cubicBezTo>
                <a:cubicBezTo>
                  <a:pt x="3480911" y="999695"/>
                  <a:pt x="3631798" y="1097689"/>
                  <a:pt x="3830695" y="1178308"/>
                </a:cubicBezTo>
                <a:cubicBezTo>
                  <a:pt x="4029592" y="1258927"/>
                  <a:pt x="4103173" y="1368860"/>
                  <a:pt x="4277937" y="1403417"/>
                </a:cubicBezTo>
                <a:close/>
              </a:path>
              <a:path w="3664217" h="1195649" stroke="0" extrusionOk="0">
                <a:moveTo>
                  <a:pt x="4277937" y="1403417"/>
                </a:moveTo>
                <a:cubicBezTo>
                  <a:pt x="4162345" y="1394000"/>
                  <a:pt x="4053516" y="1338391"/>
                  <a:pt x="3830356" y="1306781"/>
                </a:cubicBezTo>
                <a:cubicBezTo>
                  <a:pt x="3607196" y="1275171"/>
                  <a:pt x="3565379" y="1204055"/>
                  <a:pt x="3339922" y="1200892"/>
                </a:cubicBezTo>
                <a:cubicBezTo>
                  <a:pt x="3114465" y="1197729"/>
                  <a:pt x="3023695" y="1094430"/>
                  <a:pt x="2849488" y="1095003"/>
                </a:cubicBezTo>
                <a:cubicBezTo>
                  <a:pt x="2517714" y="1269040"/>
                  <a:pt x="2066804" y="1189437"/>
                  <a:pt x="1584727" y="1190174"/>
                </a:cubicBezTo>
                <a:cubicBezTo>
                  <a:pt x="88257" y="1241243"/>
                  <a:pt x="-455156" y="433473"/>
                  <a:pt x="582739" y="160564"/>
                </a:cubicBezTo>
                <a:cubicBezTo>
                  <a:pt x="958669" y="-7159"/>
                  <a:pt x="1440746" y="-34803"/>
                  <a:pt x="2001804" y="2569"/>
                </a:cubicBezTo>
                <a:cubicBezTo>
                  <a:pt x="3559507" y="153891"/>
                  <a:pt x="4127639" y="728434"/>
                  <a:pt x="3346182" y="934440"/>
                </a:cubicBezTo>
                <a:cubicBezTo>
                  <a:pt x="3460108" y="964235"/>
                  <a:pt x="3616939" y="1124621"/>
                  <a:pt x="3793424" y="1159549"/>
                </a:cubicBezTo>
                <a:cubicBezTo>
                  <a:pt x="3969909" y="1194477"/>
                  <a:pt x="4135977" y="1367030"/>
                  <a:pt x="4277937" y="1403417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66749"/>
                      <a:gd name="adj2" fmla="val 6737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Espaço Reservado para Conteúdo 2">
            <a:extLst>
              <a:ext uri="{FF2B5EF4-FFF2-40B4-BE49-F238E27FC236}">
                <a16:creationId xmlns:a16="http://schemas.microsoft.com/office/drawing/2014/main" id="{7554A665-5CC5-989C-4FDD-3AB84BB5633A}"/>
              </a:ext>
            </a:extLst>
          </p:cNvPr>
          <p:cNvSpPr txBox="1">
            <a:spLocks/>
          </p:cNvSpPr>
          <p:nvPr/>
        </p:nvSpPr>
        <p:spPr>
          <a:xfrm>
            <a:off x="5909267" y="2571934"/>
            <a:ext cx="3506695" cy="998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Por que esse RAIO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tããão</a:t>
            </a:r>
            <a:r>
              <a:rPr lang="pt-BR" sz="24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grande?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96CE7736-B5CA-D519-BFBC-73459B02FFD5}"/>
                  </a:ext>
                </a:extLst>
              </p:cNvPr>
              <p:cNvSpPr/>
              <p:nvPr/>
            </p:nvSpPr>
            <p:spPr>
              <a:xfrm>
                <a:off x="4908744" y="4048954"/>
                <a:ext cx="4537065" cy="1959968"/>
              </a:xfrm>
              <a:prstGeom prst="rect">
                <a:avLst/>
              </a:prstGeom>
              <a:solidFill>
                <a:srgbClr val="FFC00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𝑪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𝟐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×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rinda" panose="020B0502040204020203" pitchFamily="34" charset="0"/>
                        </a:rPr>
                        <m:t>𝟑𝟒𝟑𝟖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rinda" panose="020B0502040204020203" pitchFamily="34" charset="0"/>
                        </a:rPr>
                        <m:t> ×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rinda" panose="020B0502040204020203" pitchFamily="34" charset="0"/>
                        </a:rPr>
                        <m:t>𝟑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rinda" panose="020B0502040204020203" pitchFamily="34" charset="0"/>
                        </a:rPr>
                        <m:t>,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rinda" panose="020B0502040204020203" pitchFamily="34" charset="0"/>
                        </a:rPr>
                        <m:t>𝟏𝟒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𝑪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rinda" panose="020B0502040204020203" pitchFamily="34" charset="0"/>
                        </a:rPr>
                        <m:t>≈</m:t>
                      </m:r>
                      <m:r>
                        <a:rPr lang="pt-BR" sz="2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𝟐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𝟏𝟓𝟗𝟎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𝟐𝟏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𝟔𝟎𝟎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𝟑𝟔𝟎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𝒑𝒂𝒓𝒕𝒆𝒔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×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rinda" panose="020B0502040204020203" pitchFamily="34" charset="0"/>
                        </a:rPr>
                        <m:t>𝟔𝟎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ea typeface="Cambria Math" panose="02040503050406030204" pitchFamily="18" charset="0"/>
                  <a:cs typeface="Vrinda" panose="020B0502040204020203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𝟏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𝒑𝒂𝒓𝒕𝒆</m:t>
                      </m:r>
                      <m:r>
                        <a:rPr lang="pt-BR" sz="2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=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𝟏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 </m:t>
                      </m:r>
                      <m:r>
                        <a:rPr lang="pt-BR" sz="2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𝒎𝒊𝒏𝒖𝒕𝒐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96CE7736-B5CA-D519-BFBC-73459B02FF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744" y="4048954"/>
                <a:ext cx="4537065" cy="19599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hape 397">
            <a:extLst>
              <a:ext uri="{FF2B5EF4-FFF2-40B4-BE49-F238E27FC236}">
                <a16:creationId xmlns:a16="http://schemas.microsoft.com/office/drawing/2014/main" id="{695C0245-F381-04BB-EFBD-3578C5D695AB}"/>
              </a:ext>
            </a:extLst>
          </p:cNvPr>
          <p:cNvSpPr/>
          <p:nvPr/>
        </p:nvSpPr>
        <p:spPr>
          <a:xfrm>
            <a:off x="4790321" y="4068507"/>
            <a:ext cx="4773910" cy="200755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80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9" grpId="0" uiExpand="1" build="p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>
            <a:extLst>
              <a:ext uri="{FF2B5EF4-FFF2-40B4-BE49-F238E27FC236}">
                <a16:creationId xmlns:a16="http://schemas.microsoft.com/office/drawing/2014/main" id="{FFDFE02D-461F-4764-F91D-8BD55182FB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8780" l="2500" r="90000">
                        <a14:foregroundMark x1="23750" y1="93902" x2="23750" y2="93902"/>
                        <a14:foregroundMark x1="8750" y1="98171" x2="8750" y2="98171"/>
                        <a14:foregroundMark x1="64375" y1="91463" x2="64375" y2="91463"/>
                        <a14:foregroundMark x1="67500" y1="85366" x2="67500" y2="85366"/>
                        <a14:foregroundMark x1="74375" y1="96861" x2="74375" y2="99390"/>
                        <a14:foregroundMark x1="74375" y1="84796" x2="74375" y2="85366"/>
                        <a14:foregroundMark x1="74375" y1="70122" x2="74375" y2="79858"/>
                        <a14:foregroundMark x1="83125" y1="54878" x2="83125" y2="54878"/>
                        <a14:foregroundMark x1="78750" y1="64024" x2="87500" y2="43902"/>
                        <a14:foregroundMark x1="87500" y1="43902" x2="86875" y2="28659"/>
                        <a14:foregroundMark x1="86875" y1="28659" x2="68750" y2="12805"/>
                        <a14:foregroundMark x1="68750" y1="12805" x2="49375" y2="6098"/>
                        <a14:foregroundMark x1="49375" y1="6098" x2="46250" y2="7927"/>
                        <a14:foregroundMark x1="27428" y1="51160" x2="29375" y2="54268"/>
                        <a14:foregroundMark x1="22500" y1="43293" x2="25643" y2="48310"/>
                        <a14:foregroundMark x1="26139" y1="51638" x2="28125" y2="54268"/>
                        <a14:foregroundMark x1="22030" y1="46198" x2="24067" y2="48895"/>
                        <a14:foregroundMark x1="28125" y1="54268" x2="28750" y2="58537"/>
                        <a14:foregroundMark x1="2500" y1="98780" x2="2500" y2="98780"/>
                        <a14:foregroundMark x1="3125" y1="96951" x2="5625" y2="93293"/>
                        <a14:foregroundMark x1="21875" y1="34756" x2="21875" y2="34756"/>
                        <a14:foregroundMark x1="20000" y1="43293" x2="20000" y2="43293"/>
                        <a14:foregroundMark x1="20000" y1="43902" x2="20000" y2="43902"/>
                        <a14:foregroundMark x1="20000" y1="44512" x2="20000" y2="44512"/>
                        <a14:foregroundMark x1="20000" y1="42683" x2="20000" y2="42683"/>
                        <a14:backgroundMark x1="1250" y1="98171" x2="1250" y2="98171"/>
                        <a14:backgroundMark x1="73750" y1="89634" x2="73750" y2="89634"/>
                        <a14:backgroundMark x1="73125" y1="88415" x2="75000" y2="78049"/>
                        <a14:backgroundMark x1="74375" y1="85366" x2="76250" y2="92073"/>
                        <a14:backgroundMark x1="75625" y1="84146" x2="75625" y2="82317"/>
                        <a14:backgroundMark x1="72500" y1="92073" x2="77500" y2="92073"/>
                        <a14:backgroundMark x1="74375" y1="79878" x2="75625" y2="72561"/>
                        <a14:backgroundMark x1="88750" y1="30488" x2="87500" y2="28049"/>
                        <a14:backgroundMark x1="19167" y1="43293" x2="19375" y2="43902"/>
                        <a14:backgroundMark x1="18959" y1="42683" x2="19167" y2="43293"/>
                        <a14:backgroundMark x1="18750" y1="42073" x2="18959" y2="42683"/>
                        <a14:backgroundMark x1="24375" y1="48780" x2="25625" y2="51829"/>
                        <a14:backgroundMark x1="23750" y1="50000" x2="20000" y2="46951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1903" y="1139732"/>
            <a:ext cx="5519942" cy="5657941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 circunferência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9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BB87DEF-CF52-DD75-D093-F989F7F9259A}"/>
              </a:ext>
            </a:extLst>
          </p:cNvPr>
          <p:cNvSpPr/>
          <p:nvPr/>
        </p:nvSpPr>
        <p:spPr>
          <a:xfrm>
            <a:off x="1018315" y="2672104"/>
            <a:ext cx="3189698" cy="3245579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2264615B-1806-2FC6-1D99-BE2BBD95D79B}"/>
              </a:ext>
            </a:extLst>
          </p:cNvPr>
          <p:cNvSpPr/>
          <p:nvPr/>
        </p:nvSpPr>
        <p:spPr>
          <a:xfrm flipV="1">
            <a:off x="1549770" y="3158628"/>
            <a:ext cx="2157783" cy="1195192"/>
          </a:xfrm>
          <a:prstGeom prst="triangle">
            <a:avLst>
              <a:gd name="adj" fmla="val 49282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98C4570-8744-6EDA-E49D-8B7C2473D44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2720" y="1181100"/>
            <a:ext cx="3634030" cy="519147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sp>
        <p:nvSpPr>
          <p:cNvPr id="19" name="Balão de Fala: Retângulo com Cantos Arredondados 18">
            <a:extLst>
              <a:ext uri="{FF2B5EF4-FFF2-40B4-BE49-F238E27FC236}">
                <a16:creationId xmlns:a16="http://schemas.microsoft.com/office/drawing/2014/main" id="{8AD9CABA-BB50-C0FC-6FCF-6B33DB1CA2B1}"/>
              </a:ext>
            </a:extLst>
          </p:cNvPr>
          <p:cNvSpPr/>
          <p:nvPr/>
        </p:nvSpPr>
        <p:spPr>
          <a:xfrm>
            <a:off x="4420993" y="1386543"/>
            <a:ext cx="4583522" cy="4949015"/>
          </a:xfrm>
          <a:custGeom>
            <a:avLst/>
            <a:gdLst>
              <a:gd name="connsiteX0" fmla="*/ 0 w 4583522"/>
              <a:gd name="connsiteY0" fmla="*/ 763936 h 4949015"/>
              <a:gd name="connsiteX1" fmla="*/ 763936 w 4583522"/>
              <a:gd name="connsiteY1" fmla="*/ 0 h 4949015"/>
              <a:gd name="connsiteX2" fmla="*/ 1222284 w 4583522"/>
              <a:gd name="connsiteY2" fmla="*/ 0 h 4949015"/>
              <a:gd name="connsiteX3" fmla="*/ 1718829 w 4583522"/>
              <a:gd name="connsiteY3" fmla="*/ 0 h 4949015"/>
              <a:gd name="connsiteX4" fmla="*/ 2234470 w 4583522"/>
              <a:gd name="connsiteY4" fmla="*/ 0 h 4949015"/>
              <a:gd name="connsiteX5" fmla="*/ 2673721 w 4583522"/>
              <a:gd name="connsiteY5" fmla="*/ 0 h 4949015"/>
              <a:gd name="connsiteX6" fmla="*/ 2673721 w 4583522"/>
              <a:gd name="connsiteY6" fmla="*/ 0 h 4949015"/>
              <a:gd name="connsiteX7" fmla="*/ 3223744 w 4583522"/>
              <a:gd name="connsiteY7" fmla="*/ 0 h 4949015"/>
              <a:gd name="connsiteX8" fmla="*/ 3819602 w 4583522"/>
              <a:gd name="connsiteY8" fmla="*/ 0 h 4949015"/>
              <a:gd name="connsiteX9" fmla="*/ 3819586 w 4583522"/>
              <a:gd name="connsiteY9" fmla="*/ 0 h 4949015"/>
              <a:gd name="connsiteX10" fmla="*/ 4583522 w 4583522"/>
              <a:gd name="connsiteY10" fmla="*/ 763936 h 4949015"/>
              <a:gd name="connsiteX11" fmla="*/ 4583522 w 4583522"/>
              <a:gd name="connsiteY11" fmla="*/ 1315913 h 4949015"/>
              <a:gd name="connsiteX12" fmla="*/ 4583522 w 4583522"/>
              <a:gd name="connsiteY12" fmla="*/ 1846660 h 4949015"/>
              <a:gd name="connsiteX13" fmla="*/ 4583522 w 4583522"/>
              <a:gd name="connsiteY13" fmla="*/ 2377408 h 4949015"/>
              <a:gd name="connsiteX14" fmla="*/ 4583522 w 4583522"/>
              <a:gd name="connsiteY14" fmla="*/ 2886925 h 4949015"/>
              <a:gd name="connsiteX15" fmla="*/ 4896686 w 4583522"/>
              <a:gd name="connsiteY15" fmla="*/ 2746309 h 4949015"/>
              <a:gd name="connsiteX16" fmla="*/ 5249829 w 4583522"/>
              <a:gd name="connsiteY16" fmla="*/ 2587741 h 4949015"/>
              <a:gd name="connsiteX17" fmla="*/ 5047716 w 4583522"/>
              <a:gd name="connsiteY17" fmla="*/ 3053794 h 4949015"/>
              <a:gd name="connsiteX18" fmla="*/ 4838940 w 4583522"/>
              <a:gd name="connsiteY18" fmla="*/ 3535211 h 4949015"/>
              <a:gd name="connsiteX19" fmla="*/ 4583522 w 4583522"/>
              <a:gd name="connsiteY19" fmla="*/ 4124179 h 4949015"/>
              <a:gd name="connsiteX20" fmla="*/ 4583522 w 4583522"/>
              <a:gd name="connsiteY20" fmla="*/ 4185079 h 4949015"/>
              <a:gd name="connsiteX21" fmla="*/ 3819586 w 4583522"/>
              <a:gd name="connsiteY21" fmla="*/ 4949015 h 4949015"/>
              <a:gd name="connsiteX22" fmla="*/ 3819602 w 4583522"/>
              <a:gd name="connsiteY22" fmla="*/ 4949015 h 4949015"/>
              <a:gd name="connsiteX23" fmla="*/ 3246662 w 4583522"/>
              <a:gd name="connsiteY23" fmla="*/ 4949015 h 4949015"/>
              <a:gd name="connsiteX24" fmla="*/ 2673721 w 4583522"/>
              <a:gd name="connsiteY24" fmla="*/ 4949015 h 4949015"/>
              <a:gd name="connsiteX25" fmla="*/ 2673721 w 4583522"/>
              <a:gd name="connsiteY25" fmla="*/ 4949015 h 4949015"/>
              <a:gd name="connsiteX26" fmla="*/ 2196275 w 4583522"/>
              <a:gd name="connsiteY26" fmla="*/ 4949015 h 4949015"/>
              <a:gd name="connsiteX27" fmla="*/ 1718829 w 4583522"/>
              <a:gd name="connsiteY27" fmla="*/ 4949015 h 4949015"/>
              <a:gd name="connsiteX28" fmla="*/ 1241382 w 4583522"/>
              <a:gd name="connsiteY28" fmla="*/ 4949015 h 4949015"/>
              <a:gd name="connsiteX29" fmla="*/ 763936 w 4583522"/>
              <a:gd name="connsiteY29" fmla="*/ 4949015 h 4949015"/>
              <a:gd name="connsiteX30" fmla="*/ 0 w 4583522"/>
              <a:gd name="connsiteY30" fmla="*/ 4185079 h 4949015"/>
              <a:gd name="connsiteX31" fmla="*/ 0 w 4583522"/>
              <a:gd name="connsiteY31" fmla="*/ 4124179 h 4949015"/>
              <a:gd name="connsiteX32" fmla="*/ 0 w 4583522"/>
              <a:gd name="connsiteY32" fmla="*/ 3724134 h 4949015"/>
              <a:gd name="connsiteX33" fmla="*/ 0 w 4583522"/>
              <a:gd name="connsiteY33" fmla="*/ 3336461 h 4949015"/>
              <a:gd name="connsiteX34" fmla="*/ 0 w 4583522"/>
              <a:gd name="connsiteY34" fmla="*/ 2886925 h 4949015"/>
              <a:gd name="connsiteX35" fmla="*/ 0 w 4583522"/>
              <a:gd name="connsiteY35" fmla="*/ 2886925 h 4949015"/>
              <a:gd name="connsiteX36" fmla="*/ 0 w 4583522"/>
              <a:gd name="connsiteY36" fmla="*/ 2334948 h 4949015"/>
              <a:gd name="connsiteX37" fmla="*/ 0 w 4583522"/>
              <a:gd name="connsiteY37" fmla="*/ 1825431 h 4949015"/>
              <a:gd name="connsiteX38" fmla="*/ 0 w 4583522"/>
              <a:gd name="connsiteY38" fmla="*/ 1273453 h 4949015"/>
              <a:gd name="connsiteX39" fmla="*/ 0 w 4583522"/>
              <a:gd name="connsiteY39" fmla="*/ 763936 h 494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83522" h="4949015" fill="none" extrusionOk="0">
                <a:moveTo>
                  <a:pt x="0" y="763936"/>
                </a:moveTo>
                <a:cubicBezTo>
                  <a:pt x="27742" y="304981"/>
                  <a:pt x="315927" y="-24880"/>
                  <a:pt x="763936" y="0"/>
                </a:cubicBezTo>
                <a:cubicBezTo>
                  <a:pt x="980860" y="-5685"/>
                  <a:pt x="1101041" y="15684"/>
                  <a:pt x="1222284" y="0"/>
                </a:cubicBezTo>
                <a:cubicBezTo>
                  <a:pt x="1343527" y="-15684"/>
                  <a:pt x="1590498" y="11554"/>
                  <a:pt x="1718829" y="0"/>
                </a:cubicBezTo>
                <a:cubicBezTo>
                  <a:pt x="1847161" y="-11554"/>
                  <a:pt x="2058338" y="38967"/>
                  <a:pt x="2234470" y="0"/>
                </a:cubicBezTo>
                <a:cubicBezTo>
                  <a:pt x="2410602" y="-38967"/>
                  <a:pt x="2462994" y="41536"/>
                  <a:pt x="2673721" y="0"/>
                </a:cubicBezTo>
                <a:lnTo>
                  <a:pt x="2673721" y="0"/>
                </a:lnTo>
                <a:cubicBezTo>
                  <a:pt x="2877352" y="-40287"/>
                  <a:pt x="3009787" y="54088"/>
                  <a:pt x="3223744" y="0"/>
                </a:cubicBezTo>
                <a:cubicBezTo>
                  <a:pt x="3437701" y="-54088"/>
                  <a:pt x="3590891" y="56621"/>
                  <a:pt x="3819602" y="0"/>
                </a:cubicBezTo>
                <a:cubicBezTo>
                  <a:pt x="3819596" y="1"/>
                  <a:pt x="3819594" y="-2"/>
                  <a:pt x="3819586" y="0"/>
                </a:cubicBezTo>
                <a:cubicBezTo>
                  <a:pt x="4265734" y="10266"/>
                  <a:pt x="4556792" y="221205"/>
                  <a:pt x="4583522" y="763936"/>
                </a:cubicBezTo>
                <a:cubicBezTo>
                  <a:pt x="4627655" y="880873"/>
                  <a:pt x="4558695" y="1078916"/>
                  <a:pt x="4583522" y="1315913"/>
                </a:cubicBezTo>
                <a:cubicBezTo>
                  <a:pt x="4608349" y="1552910"/>
                  <a:pt x="4535096" y="1696719"/>
                  <a:pt x="4583522" y="1846660"/>
                </a:cubicBezTo>
                <a:cubicBezTo>
                  <a:pt x="4631948" y="1996601"/>
                  <a:pt x="4580682" y="2255313"/>
                  <a:pt x="4583522" y="2377408"/>
                </a:cubicBezTo>
                <a:cubicBezTo>
                  <a:pt x="4586362" y="2499503"/>
                  <a:pt x="4545066" y="2680524"/>
                  <a:pt x="4583522" y="2886925"/>
                </a:cubicBezTo>
                <a:cubicBezTo>
                  <a:pt x="4669890" y="2814931"/>
                  <a:pt x="4802590" y="2806909"/>
                  <a:pt x="4896686" y="2746309"/>
                </a:cubicBezTo>
                <a:cubicBezTo>
                  <a:pt x="4990782" y="2685709"/>
                  <a:pt x="5130007" y="2675420"/>
                  <a:pt x="5249829" y="2587741"/>
                </a:cubicBezTo>
                <a:cubicBezTo>
                  <a:pt x="5151828" y="2815553"/>
                  <a:pt x="5048742" y="2942430"/>
                  <a:pt x="5047716" y="3053794"/>
                </a:cubicBezTo>
                <a:cubicBezTo>
                  <a:pt x="5046690" y="3165158"/>
                  <a:pt x="4915601" y="3309921"/>
                  <a:pt x="4838940" y="3535211"/>
                </a:cubicBezTo>
                <a:cubicBezTo>
                  <a:pt x="4762279" y="3760501"/>
                  <a:pt x="4678733" y="3830043"/>
                  <a:pt x="4583522" y="4124179"/>
                </a:cubicBezTo>
                <a:cubicBezTo>
                  <a:pt x="4588085" y="4153059"/>
                  <a:pt x="4582342" y="4169898"/>
                  <a:pt x="4583522" y="4185079"/>
                </a:cubicBezTo>
                <a:cubicBezTo>
                  <a:pt x="4609513" y="4581298"/>
                  <a:pt x="4253203" y="4844558"/>
                  <a:pt x="3819586" y="4949015"/>
                </a:cubicBezTo>
                <a:cubicBezTo>
                  <a:pt x="3819592" y="4949014"/>
                  <a:pt x="3819598" y="4949016"/>
                  <a:pt x="3819602" y="4949015"/>
                </a:cubicBezTo>
                <a:cubicBezTo>
                  <a:pt x="3632752" y="4988192"/>
                  <a:pt x="3478428" y="4940882"/>
                  <a:pt x="3246662" y="4949015"/>
                </a:cubicBezTo>
                <a:cubicBezTo>
                  <a:pt x="3014896" y="4957148"/>
                  <a:pt x="2826995" y="4883761"/>
                  <a:pt x="2673721" y="4949015"/>
                </a:cubicBezTo>
                <a:lnTo>
                  <a:pt x="2673721" y="4949015"/>
                </a:lnTo>
                <a:cubicBezTo>
                  <a:pt x="2499568" y="4968610"/>
                  <a:pt x="2333601" y="4925152"/>
                  <a:pt x="2196275" y="4949015"/>
                </a:cubicBezTo>
                <a:cubicBezTo>
                  <a:pt x="2058949" y="4972878"/>
                  <a:pt x="1857444" y="4928669"/>
                  <a:pt x="1718829" y="4949015"/>
                </a:cubicBezTo>
                <a:cubicBezTo>
                  <a:pt x="1580214" y="4969361"/>
                  <a:pt x="1461341" y="4931282"/>
                  <a:pt x="1241382" y="4949015"/>
                </a:cubicBezTo>
                <a:cubicBezTo>
                  <a:pt x="1021423" y="4966748"/>
                  <a:pt x="886178" y="4940672"/>
                  <a:pt x="763936" y="4949015"/>
                </a:cubicBezTo>
                <a:cubicBezTo>
                  <a:pt x="345819" y="4839988"/>
                  <a:pt x="-28716" y="4633556"/>
                  <a:pt x="0" y="4185079"/>
                </a:cubicBezTo>
                <a:cubicBezTo>
                  <a:pt x="-4381" y="4156688"/>
                  <a:pt x="3809" y="4138913"/>
                  <a:pt x="0" y="4124179"/>
                </a:cubicBezTo>
                <a:cubicBezTo>
                  <a:pt x="-26809" y="4017783"/>
                  <a:pt x="7546" y="3842971"/>
                  <a:pt x="0" y="3724134"/>
                </a:cubicBezTo>
                <a:cubicBezTo>
                  <a:pt x="-7546" y="3605298"/>
                  <a:pt x="4237" y="3497507"/>
                  <a:pt x="0" y="3336461"/>
                </a:cubicBezTo>
                <a:cubicBezTo>
                  <a:pt x="-4237" y="3175415"/>
                  <a:pt x="27607" y="3067350"/>
                  <a:pt x="0" y="2886925"/>
                </a:cubicBezTo>
                <a:lnTo>
                  <a:pt x="0" y="2886925"/>
                </a:lnTo>
                <a:cubicBezTo>
                  <a:pt x="-54923" y="2774042"/>
                  <a:pt x="12236" y="2541684"/>
                  <a:pt x="0" y="2334948"/>
                </a:cubicBezTo>
                <a:cubicBezTo>
                  <a:pt x="-12236" y="2128212"/>
                  <a:pt x="12017" y="2015550"/>
                  <a:pt x="0" y="1825431"/>
                </a:cubicBezTo>
                <a:cubicBezTo>
                  <a:pt x="-12017" y="1635312"/>
                  <a:pt x="8415" y="1527155"/>
                  <a:pt x="0" y="1273453"/>
                </a:cubicBezTo>
                <a:cubicBezTo>
                  <a:pt x="-8415" y="1019751"/>
                  <a:pt x="3997" y="937791"/>
                  <a:pt x="0" y="763936"/>
                </a:cubicBezTo>
                <a:close/>
              </a:path>
              <a:path w="4583522" h="4949015" stroke="0" extrusionOk="0">
                <a:moveTo>
                  <a:pt x="0" y="763936"/>
                </a:moveTo>
                <a:cubicBezTo>
                  <a:pt x="-39330" y="377216"/>
                  <a:pt x="362742" y="733"/>
                  <a:pt x="763936" y="0"/>
                </a:cubicBezTo>
                <a:cubicBezTo>
                  <a:pt x="929064" y="-17349"/>
                  <a:pt x="1012884" y="18928"/>
                  <a:pt x="1203187" y="0"/>
                </a:cubicBezTo>
                <a:cubicBezTo>
                  <a:pt x="1393490" y="-18928"/>
                  <a:pt x="1570770" y="15489"/>
                  <a:pt x="1699731" y="0"/>
                </a:cubicBezTo>
                <a:cubicBezTo>
                  <a:pt x="1828692" y="-15489"/>
                  <a:pt x="2070618" y="30452"/>
                  <a:pt x="2177177" y="0"/>
                </a:cubicBezTo>
                <a:cubicBezTo>
                  <a:pt x="2283736" y="-30452"/>
                  <a:pt x="2539445" y="2095"/>
                  <a:pt x="2673721" y="0"/>
                </a:cubicBezTo>
                <a:lnTo>
                  <a:pt x="2673721" y="0"/>
                </a:lnTo>
                <a:cubicBezTo>
                  <a:pt x="2816142" y="-48431"/>
                  <a:pt x="3095461" y="42576"/>
                  <a:pt x="3269579" y="0"/>
                </a:cubicBezTo>
                <a:cubicBezTo>
                  <a:pt x="3443697" y="-42576"/>
                  <a:pt x="3570921" y="28193"/>
                  <a:pt x="3819602" y="0"/>
                </a:cubicBezTo>
                <a:cubicBezTo>
                  <a:pt x="3819598" y="0"/>
                  <a:pt x="3819594" y="-1"/>
                  <a:pt x="3819586" y="0"/>
                </a:cubicBezTo>
                <a:cubicBezTo>
                  <a:pt x="4208334" y="100031"/>
                  <a:pt x="4603465" y="384154"/>
                  <a:pt x="4583522" y="763936"/>
                </a:cubicBezTo>
                <a:cubicBezTo>
                  <a:pt x="4584302" y="1015171"/>
                  <a:pt x="4563789" y="1074860"/>
                  <a:pt x="4583522" y="1273453"/>
                </a:cubicBezTo>
                <a:cubicBezTo>
                  <a:pt x="4603255" y="1472046"/>
                  <a:pt x="4559977" y="1593384"/>
                  <a:pt x="4583522" y="1846660"/>
                </a:cubicBezTo>
                <a:cubicBezTo>
                  <a:pt x="4607067" y="2099936"/>
                  <a:pt x="4519511" y="2164871"/>
                  <a:pt x="4583522" y="2398638"/>
                </a:cubicBezTo>
                <a:cubicBezTo>
                  <a:pt x="4647533" y="2632405"/>
                  <a:pt x="4552226" y="2766353"/>
                  <a:pt x="4583522" y="2886925"/>
                </a:cubicBezTo>
                <a:cubicBezTo>
                  <a:pt x="4699951" y="2801248"/>
                  <a:pt x="4771144" y="2817611"/>
                  <a:pt x="4910012" y="2740325"/>
                </a:cubicBezTo>
                <a:cubicBezTo>
                  <a:pt x="5048880" y="2663039"/>
                  <a:pt x="5111371" y="2657632"/>
                  <a:pt x="5249829" y="2587741"/>
                </a:cubicBezTo>
                <a:cubicBezTo>
                  <a:pt x="5164228" y="2821294"/>
                  <a:pt x="5023581" y="2936779"/>
                  <a:pt x="5021064" y="3115251"/>
                </a:cubicBezTo>
                <a:cubicBezTo>
                  <a:pt x="5018547" y="3293723"/>
                  <a:pt x="4830740" y="3481545"/>
                  <a:pt x="4785635" y="3658126"/>
                </a:cubicBezTo>
                <a:cubicBezTo>
                  <a:pt x="4740530" y="3834707"/>
                  <a:pt x="4643578" y="3899985"/>
                  <a:pt x="4583522" y="4124179"/>
                </a:cubicBezTo>
                <a:cubicBezTo>
                  <a:pt x="4589229" y="4152750"/>
                  <a:pt x="4582568" y="4155786"/>
                  <a:pt x="4583522" y="4185079"/>
                </a:cubicBezTo>
                <a:cubicBezTo>
                  <a:pt x="4494713" y="4641345"/>
                  <a:pt x="4267680" y="4990791"/>
                  <a:pt x="3819586" y="4949015"/>
                </a:cubicBezTo>
                <a:cubicBezTo>
                  <a:pt x="3819590" y="4949015"/>
                  <a:pt x="3819595" y="4949016"/>
                  <a:pt x="3819602" y="4949015"/>
                </a:cubicBezTo>
                <a:cubicBezTo>
                  <a:pt x="3683038" y="5018641"/>
                  <a:pt x="3398820" y="4888212"/>
                  <a:pt x="3223744" y="4949015"/>
                </a:cubicBezTo>
                <a:cubicBezTo>
                  <a:pt x="3048668" y="5009818"/>
                  <a:pt x="2906897" y="4921976"/>
                  <a:pt x="2673721" y="4949015"/>
                </a:cubicBezTo>
                <a:lnTo>
                  <a:pt x="2673721" y="4949015"/>
                </a:lnTo>
                <a:cubicBezTo>
                  <a:pt x="2515992" y="4967233"/>
                  <a:pt x="2406654" y="4901441"/>
                  <a:pt x="2215373" y="4949015"/>
                </a:cubicBezTo>
                <a:cubicBezTo>
                  <a:pt x="2024092" y="4996589"/>
                  <a:pt x="1936622" y="4907946"/>
                  <a:pt x="1699731" y="4949015"/>
                </a:cubicBezTo>
                <a:cubicBezTo>
                  <a:pt x="1462840" y="4990084"/>
                  <a:pt x="1415116" y="4935096"/>
                  <a:pt x="1279578" y="4949015"/>
                </a:cubicBezTo>
                <a:cubicBezTo>
                  <a:pt x="1144040" y="4962934"/>
                  <a:pt x="1013777" y="4910882"/>
                  <a:pt x="763936" y="4949015"/>
                </a:cubicBezTo>
                <a:cubicBezTo>
                  <a:pt x="299506" y="5027607"/>
                  <a:pt x="84412" y="4638492"/>
                  <a:pt x="0" y="4185079"/>
                </a:cubicBezTo>
                <a:cubicBezTo>
                  <a:pt x="-6438" y="4169012"/>
                  <a:pt x="1124" y="4136610"/>
                  <a:pt x="0" y="4124179"/>
                </a:cubicBezTo>
                <a:cubicBezTo>
                  <a:pt x="-15638" y="3980047"/>
                  <a:pt x="2841" y="3854169"/>
                  <a:pt x="0" y="3724134"/>
                </a:cubicBezTo>
                <a:cubicBezTo>
                  <a:pt x="-2841" y="3594099"/>
                  <a:pt x="33459" y="3462545"/>
                  <a:pt x="0" y="3311716"/>
                </a:cubicBezTo>
                <a:cubicBezTo>
                  <a:pt x="-33459" y="3160887"/>
                  <a:pt x="3253" y="2984232"/>
                  <a:pt x="0" y="2886925"/>
                </a:cubicBezTo>
                <a:lnTo>
                  <a:pt x="0" y="2886925"/>
                </a:lnTo>
                <a:cubicBezTo>
                  <a:pt x="-27890" y="2745115"/>
                  <a:pt x="47317" y="2558585"/>
                  <a:pt x="0" y="2356178"/>
                </a:cubicBezTo>
                <a:cubicBezTo>
                  <a:pt x="-47317" y="2153771"/>
                  <a:pt x="10449" y="1905894"/>
                  <a:pt x="0" y="1782971"/>
                </a:cubicBezTo>
                <a:cubicBezTo>
                  <a:pt x="-10449" y="1660048"/>
                  <a:pt x="39067" y="1525317"/>
                  <a:pt x="0" y="1273453"/>
                </a:cubicBezTo>
                <a:cubicBezTo>
                  <a:pt x="-39067" y="1021589"/>
                  <a:pt x="33723" y="951938"/>
                  <a:pt x="0" y="763936"/>
                </a:cubicBezTo>
                <a:close/>
              </a:path>
            </a:pathLst>
          </a:custGeom>
          <a:solidFill>
            <a:srgbClr val="004900">
              <a:alpha val="38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RoundRectCallout">
                    <a:avLst>
                      <a:gd name="adj1" fmla="val 64537"/>
                      <a:gd name="adj2" fmla="val 2288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5EBBC2D8-7784-3870-BE99-05C7BE2061A9}"/>
              </a:ext>
            </a:extLst>
          </p:cNvPr>
          <p:cNvSpPr txBox="1">
            <a:spLocks/>
          </p:cNvSpPr>
          <p:nvPr/>
        </p:nvSpPr>
        <p:spPr>
          <a:xfrm>
            <a:off x="4420993" y="1386543"/>
            <a:ext cx="4583522" cy="498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</a:t>
            </a:r>
            <a:r>
              <a:rPr lang="pt-BR" sz="2400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Hiparco</a:t>
            </a: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queria encontrar um modelo que descrevesse como os astros e os planetas se movem no céu da noite. As posições dos astros eram especificadas por ângulos. Trabalhar com ângulos é difícil, assim, mostrou-se útil relacionar o ângulo com algum segmento de reta. O segmento escolhido foi a </a:t>
            </a:r>
            <a:r>
              <a:rPr lang="pt-BR" sz="24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corda</a:t>
            </a:r>
            <a:r>
              <a:rPr lang="pt-BR" sz="2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. Usando cordas era possível calcular as posições, presente e futura, de astros e planetas.” (BERLINGHOFF; GOUVÊA, 2010, p.179).</a:t>
            </a:r>
          </a:p>
        </p:txBody>
      </p:sp>
      <p:sp>
        <p:nvSpPr>
          <p:cNvPr id="8" name="Arco 7">
            <a:extLst>
              <a:ext uri="{FF2B5EF4-FFF2-40B4-BE49-F238E27FC236}">
                <a16:creationId xmlns:a16="http://schemas.microsoft.com/office/drawing/2014/main" id="{C6FAE656-B2E9-6B3D-21EC-2C2BD4906546}"/>
              </a:ext>
            </a:extLst>
          </p:cNvPr>
          <p:cNvSpPr/>
          <p:nvPr/>
        </p:nvSpPr>
        <p:spPr>
          <a:xfrm rot="19879929">
            <a:off x="2334195" y="3944575"/>
            <a:ext cx="557939" cy="623948"/>
          </a:xfrm>
          <a:prstGeom prst="arc">
            <a:avLst>
              <a:gd name="adj1" fmla="val 14682082"/>
              <a:gd name="adj2" fmla="val 0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AD439E9A-95B8-C88A-7F58-595B26A55265}"/>
                  </a:ext>
                </a:extLst>
              </p:cNvPr>
              <p:cNvSpPr txBox="1"/>
              <p:nvPr/>
            </p:nvSpPr>
            <p:spPr>
              <a:xfrm>
                <a:off x="2406376" y="4314515"/>
                <a:ext cx="41357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𝛂</m:t>
                      </m:r>
                    </m:oMath>
                  </m:oMathPara>
                </a14:m>
                <a:endParaRPr lang="pt-BR" sz="28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AD439E9A-95B8-C88A-7F58-595B26A55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376" y="4314515"/>
                <a:ext cx="413575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A43CCF1A-ED04-9770-C8ED-CA166E4C3799}"/>
                  </a:ext>
                </a:extLst>
              </p:cNvPr>
              <p:cNvSpPr txBox="1"/>
              <p:nvPr/>
            </p:nvSpPr>
            <p:spPr>
              <a:xfrm>
                <a:off x="1730979" y="1686503"/>
                <a:ext cx="179536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𝐂𝐨𝐫𝐝𝐚</m:t>
                      </m:r>
                      <m:r>
                        <a:rPr lang="pt-BR" sz="36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3600" b="1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𝛂</m:t>
                      </m:r>
                    </m:oMath>
                  </m:oMathPara>
                </a14:m>
                <a:endParaRPr lang="pt-BR" sz="28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A43CCF1A-ED04-9770-C8ED-CA166E4C3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979" y="1686503"/>
                <a:ext cx="1795363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Shape 392">
            <a:extLst>
              <a:ext uri="{FF2B5EF4-FFF2-40B4-BE49-F238E27FC236}">
                <a16:creationId xmlns:a16="http://schemas.microsoft.com/office/drawing/2014/main" id="{418C8BF4-2484-F6EF-3B97-FA9EAE87FBCF}"/>
              </a:ext>
            </a:extLst>
          </p:cNvPr>
          <p:cNvGrpSpPr/>
          <p:nvPr/>
        </p:nvGrpSpPr>
        <p:grpSpPr>
          <a:xfrm rot="15876338">
            <a:off x="2029036" y="2469207"/>
            <a:ext cx="880721" cy="397435"/>
            <a:chOff x="271125" y="812725"/>
            <a:chExt cx="766525" cy="221725"/>
          </a:xfrm>
          <a:solidFill>
            <a:srgbClr val="FFC000"/>
          </a:solidFill>
        </p:grpSpPr>
        <p:sp>
          <p:nvSpPr>
            <p:cNvPr id="25" name="Shape 393">
              <a:extLst>
                <a:ext uri="{FF2B5EF4-FFF2-40B4-BE49-F238E27FC236}">
                  <a16:creationId xmlns:a16="http://schemas.microsoft.com/office/drawing/2014/main" id="{A3697DBF-4BA3-7F7F-B730-B1B6FC2D45C7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394">
              <a:extLst>
                <a:ext uri="{FF2B5EF4-FFF2-40B4-BE49-F238E27FC236}">
                  <a16:creationId xmlns:a16="http://schemas.microsoft.com/office/drawing/2014/main" id="{F74AC4E6-B2F5-C6C5-C532-E5F1DF7448AA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4840B325-A39B-5A70-2FA6-7F43C9059C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52" b="88372" l="2929" r="94561">
                        <a14:foregroundMark x1="6276" y1="47287" x2="6276" y2="47287"/>
                        <a14:foregroundMark x1="2929" y1="47287" x2="2929" y2="47287"/>
                        <a14:foregroundMark x1="94561" y1="47287" x2="94561" y2="47287"/>
                      </a14:backgroundRemoval>
                    </a14:imgEffect>
                  </a14:imgLayer>
                </a14:imgProps>
              </a:ext>
            </a:extLst>
          </a:blip>
          <a:srcRect t="27996" b="40224"/>
          <a:stretch/>
        </p:blipFill>
        <p:spPr>
          <a:xfrm>
            <a:off x="1438950" y="2963386"/>
            <a:ext cx="2412502" cy="39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9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3" grpId="0" animBg="1"/>
      <p:bldP spid="3" grpId="1" animBg="1"/>
      <p:bldP spid="19" grpId="0" animBg="1"/>
      <p:bldP spid="19" grpId="1" animBg="1"/>
      <p:bldP spid="20" grpId="0"/>
      <p:bldP spid="20" grpId="1"/>
      <p:bldP spid="8" grpId="0" animBg="1"/>
      <p:bldP spid="8" grpId="1" animBg="1"/>
      <p:bldP spid="22" grpId="0"/>
      <p:bldP spid="22" grpId="1"/>
      <p:bldP spid="23" grpId="0"/>
      <p:bldP spid="23" grpId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5145</TotalTime>
  <Words>2079</Words>
  <Application>Microsoft Office PowerPoint</Application>
  <PresentationFormat>Widescreen</PresentationFormat>
  <Paragraphs>382</Paragraphs>
  <Slides>40</Slides>
  <Notes>35</Notes>
  <HiddenSlides>0</HiddenSlides>
  <MMClips>2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51" baseType="lpstr">
      <vt:lpstr>Amasis MT Pro Black</vt:lpstr>
      <vt:lpstr>Arial</vt:lpstr>
      <vt:lpstr>Calibri</vt:lpstr>
      <vt:lpstr>Calibri Light</vt:lpstr>
      <vt:lpstr>Cambria Math</vt:lpstr>
      <vt:lpstr>Cavolini</vt:lpstr>
      <vt:lpstr>Modern Love</vt:lpstr>
      <vt:lpstr>Sniglet</vt:lpstr>
      <vt:lpstr>Times New Roman</vt:lpstr>
      <vt:lpstr>Vrinda</vt:lpstr>
      <vt:lpstr>Tema do Office</vt:lpstr>
      <vt:lpstr>TÁBUA DE                               C    RDAS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TÁBUA DE                               C    RDAS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Maria Schivani Alves</dc:creator>
  <cp:lastModifiedBy>Juliana Maria Schivani Alves</cp:lastModifiedBy>
  <cp:revision>283</cp:revision>
  <dcterms:created xsi:type="dcterms:W3CDTF">2021-05-12T15:30:04Z</dcterms:created>
  <dcterms:modified xsi:type="dcterms:W3CDTF">2022-08-20T23:41:52Z</dcterms:modified>
</cp:coreProperties>
</file>