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77" r:id="rId3"/>
    <p:sldId id="278" r:id="rId4"/>
    <p:sldId id="279" r:id="rId5"/>
    <p:sldId id="280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0" r:id="rId23"/>
    <p:sldId id="299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10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4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6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4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7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6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7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0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6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6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440848" y="578648"/>
            <a:ext cx="10075572" cy="3566160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Programação de </a:t>
            </a:r>
            <a:r>
              <a:rPr lang="pt-BR" sz="6000" dirty="0" err="1">
                <a:latin typeface="Arial" panose="020B0604020202020204" pitchFamily="34" charset="0"/>
                <a:cs typeface="Arial" panose="020B0604020202020204" pitchFamily="34" charset="0"/>
              </a:rPr>
              <a:t>microcontrolador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Ultilizando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Arduíno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Professor </a:t>
            </a:r>
            <a:r>
              <a:rPr lang="pt-BR" dirty="0" err="1" smtClean="0"/>
              <a:t>luis</a:t>
            </a:r>
            <a:r>
              <a:rPr lang="pt-BR" dirty="0" smtClean="0"/>
              <a:t> arilo oliveira </a:t>
            </a:r>
            <a:r>
              <a:rPr lang="pt-BR" dirty="0" err="1" smtClean="0"/>
              <a:t>aguiar</a:t>
            </a:r>
            <a:r>
              <a:rPr lang="pt-BR" dirty="0" smtClean="0"/>
              <a:t> neto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14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323" y="1"/>
            <a:ext cx="8845169" cy="62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9" y="755760"/>
            <a:ext cx="75533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" y="156759"/>
            <a:ext cx="75152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85" y="426946"/>
            <a:ext cx="74580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9" y="412191"/>
            <a:ext cx="75533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9" y="435801"/>
            <a:ext cx="74771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5" y="356246"/>
            <a:ext cx="75723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9" y="526491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5" y="445862"/>
            <a:ext cx="75723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6" y="1990992"/>
            <a:ext cx="5731099" cy="41071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08" y="672787"/>
            <a:ext cx="7153275" cy="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56" y="428894"/>
            <a:ext cx="7334251" cy="51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97" y="575325"/>
            <a:ext cx="75533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58" y="402130"/>
            <a:ext cx="62960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93" y="263147"/>
            <a:ext cx="69437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4" y="440230"/>
            <a:ext cx="75342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4" y="253083"/>
            <a:ext cx="70770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4" y="518173"/>
            <a:ext cx="74580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4" y="589812"/>
            <a:ext cx="76104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4" y="627912"/>
            <a:ext cx="74580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0" y="807814"/>
            <a:ext cx="7362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90" y="629655"/>
            <a:ext cx="75914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60" y="608662"/>
            <a:ext cx="7305675" cy="50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9" y="593167"/>
            <a:ext cx="77057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9" y="593167"/>
            <a:ext cx="7477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16" y="805399"/>
            <a:ext cx="7572573" cy="46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1" y="917553"/>
            <a:ext cx="75057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4" y="490135"/>
            <a:ext cx="75342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5" y="456999"/>
            <a:ext cx="74199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5" y="285012"/>
            <a:ext cx="74199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5" y="326201"/>
            <a:ext cx="74961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81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9" y="913397"/>
            <a:ext cx="80105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31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90" y="556410"/>
            <a:ext cx="72866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36" y="383216"/>
            <a:ext cx="7410451" cy="1609725"/>
          </a:xfrm>
          <a:prstGeom prst="rect">
            <a:avLst/>
          </a:prstGeom>
        </p:spPr>
      </p:pic>
      <p:pic>
        <p:nvPicPr>
          <p:cNvPr id="1026" name="Picture 2" descr="http://alunosonline.uol.com.br/upload/conteudo/images/Codigo%20de%20cores%20indicativo%20da%20resistencia%20eletrica%20do%20resis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40" y="2399786"/>
            <a:ext cx="5775840" cy="36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861607"/>
            <a:ext cx="73818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65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723567"/>
            <a:ext cx="86772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71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627373"/>
            <a:ext cx="74390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93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566869"/>
            <a:ext cx="76295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78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447472"/>
            <a:ext cx="74961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6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409372"/>
            <a:ext cx="75152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70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82193"/>
            <a:ext cx="74199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42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397030"/>
            <a:ext cx="74580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94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320293"/>
            <a:ext cx="74580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852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241546"/>
            <a:ext cx="74961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4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96" y="473904"/>
            <a:ext cx="7448551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268777"/>
            <a:ext cx="73056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14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586456"/>
            <a:ext cx="75914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135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536014"/>
            <a:ext cx="75342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29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688951"/>
            <a:ext cx="76104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68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500194"/>
            <a:ext cx="74961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48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610603"/>
            <a:ext cx="75342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819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498451"/>
            <a:ext cx="74771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9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332098"/>
            <a:ext cx="72866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174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373015"/>
            <a:ext cx="73247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95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94323"/>
            <a:ext cx="73628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4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6" y="545005"/>
            <a:ext cx="7410451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39110"/>
            <a:ext cx="74009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603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650851"/>
            <a:ext cx="74199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6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4" y="464914"/>
            <a:ext cx="73056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5" y="450291"/>
            <a:ext cx="71913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90" y="858255"/>
            <a:ext cx="76676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1566</TotalTime>
  <Words>9</Words>
  <Application>Microsoft Office PowerPoint</Application>
  <PresentationFormat>Apresentação na tela (4:3)</PresentationFormat>
  <Paragraphs>2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Retrospección</vt:lpstr>
      <vt:lpstr>Programação de microcontrolador  Ultilizando Arduíno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 de microcontrolador  Ultilizando Arduíno</dc:title>
  <dc:creator>Camilly Martins '</dc:creator>
  <cp:lastModifiedBy>Juliana &amp; Berg</cp:lastModifiedBy>
  <cp:revision>24</cp:revision>
  <dcterms:created xsi:type="dcterms:W3CDTF">2016-08-14T00:01:40Z</dcterms:created>
  <dcterms:modified xsi:type="dcterms:W3CDTF">2016-08-27T21:05:42Z</dcterms:modified>
</cp:coreProperties>
</file>