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61" r:id="rId3"/>
    <p:sldId id="258" r:id="rId4"/>
    <p:sldId id="259" r:id="rId5"/>
    <p:sldId id="260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66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089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1345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4016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8922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411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8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88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1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18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20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646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8310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334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888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16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2FF8B-91A2-44F6-A55C-260E8356834F}" type="datetimeFigureOut">
              <a:rPr lang="pt-BR" smtClean="0"/>
              <a:t>03/07/2016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0AE19FA-C417-49EE-8271-5DDD5885C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838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46220" y="257577"/>
            <a:ext cx="92599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Palestra sobre a utilização </a:t>
            </a:r>
          </a:p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</a:p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Atlas Geográfico Escolar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747688" y="6230317"/>
            <a:ext cx="2056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Natal/RN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540059" y="2200140"/>
            <a:ext cx="925991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Palestrante: Prof. Esp. </a:t>
            </a:r>
            <a:r>
              <a:rPr lang="pt-BR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Magno Elias.</a:t>
            </a:r>
          </a:p>
          <a:p>
            <a:pPr algn="just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Formação: Licenciado em Geografia – IFRN</a:t>
            </a:r>
          </a:p>
          <a:p>
            <a:pPr algn="just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Especialização em Gestão Ambiental – IFRN</a:t>
            </a:r>
          </a:p>
          <a:p>
            <a:pPr algn="just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Mestrando em Geografia Profissional – UFRN</a:t>
            </a:r>
          </a:p>
          <a:p>
            <a:pPr algn="just"/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Conector reto 5"/>
          <p:cNvCxnSpPr/>
          <p:nvPr/>
        </p:nvCxnSpPr>
        <p:spPr>
          <a:xfrm>
            <a:off x="0" y="2259999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706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311499" y="180303"/>
            <a:ext cx="925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 quem se destina o Atlas Geográfico Escolar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453167" y="2006958"/>
            <a:ext cx="9259910" cy="4147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Disciplinas de Geografia, Ciências e Física.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Turmas do Fundamental I e II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Turmas do Ensino Médio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 qualquer outra disciplina que se encaixe no perfil do atlas.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054635" y="6211669"/>
            <a:ext cx="2056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Natal/RN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614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87132" y="257577"/>
            <a:ext cx="9259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Informações Gerais Sobre o Software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8311" y="1069281"/>
            <a:ext cx="8173965" cy="1776949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1687132" y="3011603"/>
            <a:ext cx="925991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 programa é dividido da seguinte maneira: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Informações gerais.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Terra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Cartografia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Mapas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Explorando os Mapas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Mapas dos Estados Brasileiros.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2518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7803" y="2066787"/>
            <a:ext cx="3990872" cy="2299151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8440" y="2070904"/>
            <a:ext cx="3990872" cy="229503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2969" y="4561310"/>
            <a:ext cx="3990872" cy="229669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3769914" y="999605"/>
            <a:ext cx="40575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Informações gerais.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244128" y="83229"/>
            <a:ext cx="5109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Atlas Geográfico Escolar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Conector reto 10"/>
          <p:cNvCxnSpPr/>
          <p:nvPr/>
        </p:nvCxnSpPr>
        <p:spPr>
          <a:xfrm>
            <a:off x="0" y="729560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64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244128" y="83229"/>
            <a:ext cx="5109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Atlas Geográfico Escolar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0" y="729560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4"/>
          <p:cNvSpPr/>
          <p:nvPr/>
        </p:nvSpPr>
        <p:spPr>
          <a:xfrm>
            <a:off x="4942926" y="1052725"/>
            <a:ext cx="17114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Terra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53137" y="2357071"/>
            <a:ext cx="11485723" cy="2485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Esse tópico é divido em dois sub – tópicos.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Nosso Planeta no Universo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Formação dos Continentes 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067513" y="6211669"/>
            <a:ext cx="2056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Natal/RN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29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244128" y="83229"/>
            <a:ext cx="5109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Atlas Geográfico Escolar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0" y="729560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4"/>
          <p:cNvSpPr/>
          <p:nvPr/>
        </p:nvSpPr>
        <p:spPr>
          <a:xfrm>
            <a:off x="4707891" y="913258"/>
            <a:ext cx="2518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Cartografia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750673" y="1845186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Esse tópico é divido em três sub – tópicos.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 que é?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História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Conceitos e Técnicas 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938723" y="6211669"/>
            <a:ext cx="2056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Natal/RN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06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385796" y="0"/>
            <a:ext cx="5109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Atlas Geográfico Escolar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0" y="729560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4"/>
          <p:cNvSpPr/>
          <p:nvPr/>
        </p:nvSpPr>
        <p:spPr>
          <a:xfrm>
            <a:off x="5208028" y="913258"/>
            <a:ext cx="15183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Mapas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892341" y="1856378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Esse tópico é divido em três sub – tópicos.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Mundo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Regiões do mundo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Brasil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911854" y="6211669"/>
            <a:ext cx="2056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Natal/RN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01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41454" y="117330"/>
            <a:ext cx="5109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Atlas Geográfico Escolar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to 2"/>
          <p:cNvCxnSpPr/>
          <p:nvPr/>
        </p:nvCxnSpPr>
        <p:spPr>
          <a:xfrm>
            <a:off x="0" y="729560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3"/>
          <p:cNvSpPr/>
          <p:nvPr/>
        </p:nvSpPr>
        <p:spPr>
          <a:xfrm>
            <a:off x="4081050" y="1145077"/>
            <a:ext cx="44935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Explorando os Mapas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047999" y="2476251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Esse tópico é divido em dois sub – tópicos.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Conhecendo a ferramenta</a:t>
            </a:r>
          </a:p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Índice</a:t>
            </a: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896829" y="6211669"/>
            <a:ext cx="2056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Natal/RN</a:t>
            </a: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19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44128" y="83229"/>
            <a:ext cx="5109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Atlas Geográfico Escolar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to 2"/>
          <p:cNvCxnSpPr/>
          <p:nvPr/>
        </p:nvCxnSpPr>
        <p:spPr>
          <a:xfrm>
            <a:off x="0" y="729560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792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</TotalTime>
  <Words>200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Times New Roman</vt:lpstr>
      <vt:lpstr>Wingdings</vt:lpstr>
      <vt:lpstr>Wingdings 3</vt:lpstr>
      <vt:lpstr>Cacho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Notebook</dc:creator>
  <cp:lastModifiedBy>Notebook</cp:lastModifiedBy>
  <cp:revision>14</cp:revision>
  <dcterms:created xsi:type="dcterms:W3CDTF">2016-07-04T01:44:56Z</dcterms:created>
  <dcterms:modified xsi:type="dcterms:W3CDTF">2016-07-04T03:02:05Z</dcterms:modified>
</cp:coreProperties>
</file>