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66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89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134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016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922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11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88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1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18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20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646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31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34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88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16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2FF8B-91A2-44F6-A55C-260E8356834F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AE19FA-C417-49EE-8271-5DDD5885C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38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46220" y="257577"/>
            <a:ext cx="92599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Palestra sobre a utilização 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47688" y="6230317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Natal/RN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540059" y="2200140"/>
            <a:ext cx="92599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Palestrante: Prof. Esp. </a:t>
            </a:r>
            <a:r>
              <a:rPr lang="pt-B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Magno Elias.</a:t>
            </a:r>
          </a:p>
          <a:p>
            <a:pPr algn="just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Formação: Licenciado em Geografia – IFRN</a:t>
            </a:r>
          </a:p>
          <a:p>
            <a:pPr algn="just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Especialização em Gestão Ambiental – IFRN</a:t>
            </a:r>
          </a:p>
          <a:p>
            <a:pPr algn="just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Mestrando em Geografia Profissional – UFRN</a:t>
            </a:r>
          </a:p>
          <a:p>
            <a:pPr algn="just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0" y="2259999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70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11499" y="180303"/>
            <a:ext cx="9259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Para quem se destina o 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53167" y="2006958"/>
            <a:ext cx="9259910" cy="414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Disciplinas de Geografia, Ciências e Física.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Turmas do Fundamental I e II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Turmas do Ensino Médio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 qualquer outra disciplina que se encaixe no perfil do atlas.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54635" y="6211669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Natal/RN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1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87132" y="257577"/>
            <a:ext cx="925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 Gerais Sobre o Software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311" y="1069281"/>
            <a:ext cx="8173965" cy="177694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687132" y="3011603"/>
            <a:ext cx="92599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 programa é dividido da seguinte maneira: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 gerais.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Terra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Cartografia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Mapas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Explorando os Mapas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Mapas dos Estados Brasileiros.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2518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803" y="2066787"/>
            <a:ext cx="3990872" cy="229915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440" y="2070904"/>
            <a:ext cx="3990872" cy="229503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2969" y="4561310"/>
            <a:ext cx="3990872" cy="229669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769914" y="999605"/>
            <a:ext cx="40575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 gerais.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244128" y="83229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0" y="72956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6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44128" y="83229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0" y="72956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4942926" y="1052725"/>
            <a:ext cx="17114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Terra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3137" y="2357071"/>
            <a:ext cx="11485723" cy="248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Esse tópico é divido em dois sub – tópicos.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Nosso Planeta no Universo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Formação dos Continentes 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67513" y="6211669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Natal/RN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9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44128" y="83229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0" y="72956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4707891" y="913258"/>
            <a:ext cx="2518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Cartografia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750673" y="1845186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Esse tópico é divido em três sub – tópicos.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 que é?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História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Conceitos e Técnicas 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938723" y="6211669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Natal/RN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6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385796" y="0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0" y="72956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5208028" y="913258"/>
            <a:ext cx="1518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Mapas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92341" y="1856378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Esse tópico é divido em três sub – tópicos.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Regiões do mundo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911854" y="6211669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Natal/RN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1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41454" y="117330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0" y="72956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/>
          <p:cNvSpPr/>
          <p:nvPr/>
        </p:nvSpPr>
        <p:spPr>
          <a:xfrm>
            <a:off x="4081050" y="1145077"/>
            <a:ext cx="44935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Explorando os Mapas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047999" y="2476251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Esse tópico é divido em dois sub – tópicos.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Conhecendo a ferramenta</a:t>
            </a: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Índice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896829" y="6211669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Natal/RN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19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44128" y="83229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Atlas Geográfico Escolar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0" y="72956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9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200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Wingdings 3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Notebook</dc:creator>
  <cp:lastModifiedBy>Notebook</cp:lastModifiedBy>
  <cp:revision>14</cp:revision>
  <dcterms:created xsi:type="dcterms:W3CDTF">2016-07-04T01:44:56Z</dcterms:created>
  <dcterms:modified xsi:type="dcterms:W3CDTF">2016-07-04T03:02:05Z</dcterms:modified>
</cp:coreProperties>
</file>