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4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01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2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16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7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66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78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2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58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2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4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6A3A-5CF0-49EF-9B3C-F29820D1E6E0}" type="datetimeFigureOut">
              <a:rPr lang="pt-BR" smtClean="0"/>
              <a:t>07/06/2016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FCF0-26B5-4F3E-9F0D-F5EF59E8C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idias2016.1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asonline.blogspot.com.b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rendizagemdigital.wordpress.com/software-livre/" TargetMode="External"/><Relationship Id="rId5" Type="http://schemas.openxmlformats.org/officeDocument/2006/relationships/hyperlink" Target="https://gladislsantosbr.wordpress.com/projetos/" TargetMode="External"/><Relationship Id="rId4" Type="http://schemas.openxmlformats.org/officeDocument/2006/relationships/hyperlink" Target="http://super.abril.com.br/blogs/cienciamalu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259" y="607219"/>
            <a:ext cx="9144000" cy="2387600"/>
          </a:xfrm>
        </p:spPr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pPr algn="l"/>
            <a:r>
              <a:rPr lang="pt-BR" b="1" dirty="0" smtClean="0"/>
              <a:t>BLOG</a:t>
            </a:r>
            <a:br>
              <a:rPr lang="pt-BR" b="1" dirty="0" smtClean="0"/>
            </a:br>
            <a:r>
              <a:rPr lang="pt-BR" b="1" dirty="0" smtClean="0"/>
              <a:t>CANAL</a:t>
            </a:r>
            <a:br>
              <a:rPr lang="pt-BR" b="1" dirty="0" smtClean="0"/>
            </a:br>
            <a:r>
              <a:rPr lang="pt-BR" b="1" dirty="0" smtClean="0"/>
              <a:t>REDE SOCIAL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61129" y="5202238"/>
            <a:ext cx="9144000" cy="1655762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pPr algn="r"/>
            <a:r>
              <a:rPr lang="pt-BR" sz="2800" b="1" dirty="0" err="1" smtClean="0"/>
              <a:t>Profº</a:t>
            </a:r>
            <a:r>
              <a:rPr lang="pt-BR" sz="2800" b="1" dirty="0" smtClean="0"/>
              <a:t> Juliana </a:t>
            </a:r>
            <a:r>
              <a:rPr lang="pt-BR" sz="2800" b="1" dirty="0" err="1" smtClean="0"/>
              <a:t>Schivani</a:t>
            </a:r>
            <a:endParaRPr lang="pt-BR" sz="2800" b="1" dirty="0" smtClean="0"/>
          </a:p>
          <a:p>
            <a:pPr algn="r"/>
            <a:r>
              <a:rPr lang="pt-BR" sz="2800" b="1" dirty="0" smtClean="0"/>
              <a:t>Juliana.schivani@ifrn.edu.br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9400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235" y="282388"/>
            <a:ext cx="6799730" cy="60424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Criar um blog (</a:t>
            </a:r>
            <a:r>
              <a:rPr lang="pt-BR" dirty="0" smtClean="0">
                <a:solidFill>
                  <a:srgbClr val="FF0000"/>
                </a:solidFill>
              </a:rPr>
              <a:t>INDIVIDUAL</a:t>
            </a:r>
            <a:r>
              <a:rPr lang="pt-BR" dirty="0" smtClean="0"/>
              <a:t>), canal, página ou grupo se apresentando como professor da disciplina X que tem como objetivo, divulgar, compartilhar, propor seus trabalhos acadêmicos, atividades desenvolvidas, relatos de experiência, etc. Neste site, deve conter: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Apresentação do seu perfil profissional;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Objetivo do site;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Um post publicado com algum material, relato, imagem, vídeo, ou afins.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Enviar link do site para </a:t>
            </a:r>
            <a:r>
              <a:rPr lang="pt-BR" dirty="0" smtClean="0">
                <a:hlinkClick r:id="rId2"/>
              </a:rPr>
              <a:t>midias2016.1@gmail.com</a:t>
            </a:r>
            <a:r>
              <a:rPr lang="pt-BR" dirty="0" smtClean="0"/>
              <a:t> com o título SITE.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822" y="117521"/>
            <a:ext cx="4075860" cy="67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94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O que é um blog?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000" dirty="0" smtClean="0">
                <a:solidFill>
                  <a:srgbClr val="FF0000"/>
                </a:solidFill>
              </a:rPr>
              <a:t>BLOG = WEB LOG = DIÁRIO DA REDE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Trata-se de um site</a:t>
            </a:r>
            <a:r>
              <a:rPr lang="pt-BR" dirty="0"/>
              <a:t> </a:t>
            </a:r>
            <a:r>
              <a:rPr lang="pt-BR" dirty="0" smtClean="0"/>
              <a:t>(página na internet) cuja </a:t>
            </a:r>
            <a:r>
              <a:rPr lang="pt-BR" dirty="0"/>
              <a:t>estrutura permite a atualização rápida a partir de acréscimos dos </a:t>
            </a:r>
            <a:r>
              <a:rPr lang="pt-BR" dirty="0" smtClean="0"/>
              <a:t>chamados artigos</a:t>
            </a:r>
            <a:r>
              <a:rPr lang="pt-BR" dirty="0"/>
              <a:t>, ou </a:t>
            </a:r>
            <a:r>
              <a:rPr lang="pt-BR" dirty="0" smtClean="0"/>
              <a:t>posts com fotos, vídeos, hiperlinks, comentários, estatística de seguidores e visitantes, dentre outros. Estas publicações são</a:t>
            </a:r>
            <a:r>
              <a:rPr lang="pt-BR" dirty="0"/>
              <a:t>, em geral, </a:t>
            </a:r>
            <a:r>
              <a:rPr lang="pt-BR" dirty="0" smtClean="0"/>
              <a:t>organizadas </a:t>
            </a:r>
            <a:r>
              <a:rPr lang="pt-BR" dirty="0"/>
              <a:t>de forma cronológica </a:t>
            </a:r>
            <a:r>
              <a:rPr lang="pt-BR" dirty="0" smtClean="0"/>
              <a:t>inversa (da mais recente à mais antigo).</a:t>
            </a:r>
            <a:r>
              <a:rPr lang="pt-BR" dirty="0"/>
              <a:t>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07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Alguns blogs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hlinkClick r:id="rId3"/>
              </a:rPr>
              <a:t>http://mapasonline.blogspot.com.br/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4"/>
              </a:rPr>
              <a:t>http://super.abril.com.br/blogs/cienciamaluca/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5"/>
              </a:rPr>
              <a:t>https://gladislsantosbr.wordpress.com/projetos/</a:t>
            </a: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hlinkClick r:id="rId6"/>
              </a:rPr>
              <a:t>https://aprendizagemdigital.wordpress.com/software-livre/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125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Criação de Blogs mais famosos</a:t>
            </a:r>
            <a:endParaRPr lang="pt-BR" sz="4000" b="1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628" y="1505627"/>
            <a:ext cx="7114059" cy="22465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8" y="3752170"/>
            <a:ext cx="7906872" cy="26356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2483" y="2028734"/>
            <a:ext cx="449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3300"/>
                </a:solidFill>
              </a:rPr>
              <a:t>(</a:t>
            </a:r>
            <a:r>
              <a:rPr lang="pt-BR" sz="2400" b="1" dirty="0" err="1" smtClean="0">
                <a:solidFill>
                  <a:srgbClr val="FF3300"/>
                </a:solidFill>
              </a:rPr>
              <a:t>Bogspot</a:t>
            </a:r>
            <a:r>
              <a:rPr lang="pt-BR" sz="2400" b="1" dirty="0" smtClean="0">
                <a:solidFill>
                  <a:srgbClr val="FF33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3300"/>
                </a:solidFill>
              </a:rPr>
              <a:t>Precisa de uma conta </a:t>
            </a:r>
            <a:r>
              <a:rPr lang="pt-BR" sz="2400" b="1" dirty="0" err="1" smtClean="0">
                <a:solidFill>
                  <a:srgbClr val="FF3300"/>
                </a:solidFill>
              </a:rPr>
              <a:t>gmail</a:t>
            </a:r>
            <a:endParaRPr lang="pt-BR" sz="2400" b="1" dirty="0" smtClean="0">
              <a:solidFill>
                <a:srgbClr val="FF33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3300"/>
                </a:solidFill>
              </a:rPr>
              <a:t>Pode inserir vídeo e enquete</a:t>
            </a:r>
            <a:endParaRPr lang="pt-BR" sz="2400" b="1" dirty="0">
              <a:solidFill>
                <a:srgbClr val="FF33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71582" y="4805994"/>
            <a:ext cx="449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Não adiciona vídeos nem enquete na versão gratuita.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14" b="52590"/>
          <a:stretch/>
        </p:blipFill>
        <p:spPr>
          <a:xfrm>
            <a:off x="0" y="0"/>
            <a:ext cx="12192000" cy="576169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576169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ttps://www.google.com.br/url?sa=i&amp;rct=j&amp;q=&amp;esrc=s&amp;source=images&amp;cd=&amp;cad=rja&amp;uact=8&amp;ved=0ahUKEwjh-KO2oJfNAhWMFJAKHZliDt0QjRwIBw&amp;url=http%3A%2F%2Fmurmuriospessoais.com%2Fsobre-blogueiro-literario-expectativa-x-realidade%2F&amp;psig=AFQjCNHVeE-SggbywAEbhEsHBkKbzefyDg&amp;ust=1465434609432809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4610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992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74777" y="4745040"/>
            <a:ext cx="569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É lucrativo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É gratuito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FF0000"/>
                </a:solidFill>
              </a:rPr>
              <a:t>É ilimitado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273" y="365126"/>
            <a:ext cx="11577455" cy="107371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Rede social que permite criar página e grupos fechados/privados ou abertos/públicos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74" y="1813624"/>
            <a:ext cx="11471633" cy="50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BLOG CANAL REDE SOCIAL</vt:lpstr>
      <vt:lpstr>O que é um blog?</vt:lpstr>
      <vt:lpstr>Alguns blogs</vt:lpstr>
      <vt:lpstr>Criação de Blogs mais famosos</vt:lpstr>
      <vt:lpstr>Apresentação do PowerPoint</vt:lpstr>
      <vt:lpstr>Apresentação do PowerPoint</vt:lpstr>
      <vt:lpstr>Apresentação do PowerPoint</vt:lpstr>
      <vt:lpstr>Apresentação do PowerPoint</vt:lpstr>
      <vt:lpstr>Rede social que permite criar página e grupos fechados/privados ou abertos/públicos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juliana_schivane@hotmail.com</dc:creator>
  <cp:lastModifiedBy>juliana_schivane@hotmail.com</cp:lastModifiedBy>
  <cp:revision>8</cp:revision>
  <dcterms:created xsi:type="dcterms:W3CDTF">2016-06-07T23:01:06Z</dcterms:created>
  <dcterms:modified xsi:type="dcterms:W3CDTF">2016-06-08T01:39:20Z</dcterms:modified>
</cp:coreProperties>
</file>