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7" r:id="rId4"/>
    <p:sldId id="270" r:id="rId5"/>
    <p:sldId id="266" r:id="rId6"/>
    <p:sldId id="268" r:id="rId7"/>
    <p:sldId id="269" r:id="rId8"/>
    <p:sldId id="263" r:id="rId9"/>
    <p:sldId id="265" r:id="rId10"/>
    <p:sldId id="271" r:id="rId11"/>
    <p:sldId id="272" r:id="rId12"/>
    <p:sldId id="273" r:id="rId13"/>
    <p:sldId id="274" r:id="rId14"/>
    <p:sldId id="275" r:id="rId15"/>
    <p:sldId id="276" r:id="rId16"/>
    <p:sldId id="259" r:id="rId17"/>
    <p:sldId id="258" r:id="rId18"/>
    <p:sldId id="278" r:id="rId19"/>
    <p:sldId id="279" r:id="rId20"/>
    <p:sldId id="277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DA21-6D86-44D9-BEAA-CA1DA5D5219E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01C8-07E3-42F5-BF31-56E946810B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6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DA21-6D86-44D9-BEAA-CA1DA5D5219E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01C8-07E3-42F5-BF31-56E946810B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97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DA21-6D86-44D9-BEAA-CA1DA5D5219E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01C8-07E3-42F5-BF31-56E946810B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07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DA21-6D86-44D9-BEAA-CA1DA5D5219E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01C8-07E3-42F5-BF31-56E946810B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9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DA21-6D86-44D9-BEAA-CA1DA5D5219E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01C8-07E3-42F5-BF31-56E946810B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73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DA21-6D86-44D9-BEAA-CA1DA5D5219E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01C8-07E3-42F5-BF31-56E946810B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89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DA21-6D86-44D9-BEAA-CA1DA5D5219E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01C8-07E3-42F5-BF31-56E946810B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86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DA21-6D86-44D9-BEAA-CA1DA5D5219E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01C8-07E3-42F5-BF31-56E946810B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3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DA21-6D86-44D9-BEAA-CA1DA5D5219E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01C8-07E3-42F5-BF31-56E946810B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92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DA21-6D86-44D9-BEAA-CA1DA5D5219E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01C8-07E3-42F5-BF31-56E946810B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384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DA21-6D86-44D9-BEAA-CA1DA5D5219E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01C8-07E3-42F5-BF31-56E946810B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47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3DA21-6D86-44D9-BEAA-CA1DA5D5219E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901C8-07E3-42F5-BF31-56E946810B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55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31"/>
            <a:ext cx="6882063" cy="68820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97052" y="378912"/>
            <a:ext cx="5181599" cy="23876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ARLING" panose="02000000000000000000" pitchFamily="2" charset="0"/>
              </a:rPr>
              <a:t>VÍDEOS: 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ARLING" panose="02000000000000000000" pitchFamily="2" charset="0"/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ARLING" panose="02000000000000000000" pitchFamily="2" charset="0"/>
              </a:rPr>
              <a:t>captura e edição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DARLING" panose="020000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89558" y="3746417"/>
            <a:ext cx="5133473" cy="1655762"/>
          </a:xfrm>
        </p:spPr>
        <p:txBody>
          <a:bodyPr>
            <a:normAutofit/>
          </a:bodyPr>
          <a:lstStyle/>
          <a:p>
            <a:r>
              <a:rPr lang="pt-BR" sz="3600" dirty="0" err="1" smtClean="0">
                <a:latin typeface="AR DARLING" panose="02000000000000000000" pitchFamily="2" charset="0"/>
              </a:rPr>
              <a:t>Profª</a:t>
            </a:r>
            <a:r>
              <a:rPr lang="pt-BR" sz="3600" dirty="0" smtClean="0">
                <a:latin typeface="AR DARLING" panose="02000000000000000000" pitchFamily="2" charset="0"/>
              </a:rPr>
              <a:t> Juliana </a:t>
            </a:r>
            <a:r>
              <a:rPr lang="pt-BR" sz="3600" dirty="0" err="1" smtClean="0">
                <a:latin typeface="AR DARLING" panose="02000000000000000000" pitchFamily="2" charset="0"/>
              </a:rPr>
              <a:t>Schivani</a:t>
            </a:r>
            <a:endParaRPr lang="pt-BR" sz="3600" dirty="0"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5469140" y="818528"/>
            <a:ext cx="5559426" cy="48960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 smtClean="0"/>
              <a:t>A opção </a:t>
            </a:r>
            <a:r>
              <a:rPr lang="pt-BR" sz="3200" b="1" i="1" dirty="0" smtClean="0"/>
              <a:t>título</a:t>
            </a:r>
            <a:r>
              <a:rPr lang="pt-BR" sz="3200" dirty="0" smtClean="0"/>
              <a:t> adiciona um fundo preto e um espaço para adicionar um texto qualquer o qual você pode alterar a animação.</a:t>
            </a:r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r>
              <a:rPr lang="pt-BR" sz="3200" dirty="0" smtClean="0"/>
              <a:t>Isso pode ser feito quantas vezes desejar.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11" y="805952"/>
            <a:ext cx="4242547" cy="52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5469140" y="818528"/>
            <a:ext cx="5559426" cy="489601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3200" dirty="0" smtClean="0"/>
              <a:t>A opção </a:t>
            </a:r>
            <a:r>
              <a:rPr lang="pt-BR" sz="3200" b="1" i="1" dirty="0" smtClean="0"/>
              <a:t>legenda</a:t>
            </a:r>
            <a:r>
              <a:rPr lang="pt-BR" sz="3200" dirty="0" smtClean="0"/>
              <a:t> adiciona um texto em uma parte específica do vídeo.</a:t>
            </a:r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r>
              <a:rPr lang="pt-BR" sz="3200" dirty="0" smtClean="0"/>
              <a:t>Isso pode ser feito várias vezes em vários momentos, ao longo do vídeo.</a:t>
            </a:r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r>
              <a:rPr lang="pt-BR" sz="3200" dirty="0" smtClean="0"/>
              <a:t>Você pode alterar a cor, fonte, tamanho e posição da legenda, além do tempo de duração.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11" y="805952"/>
            <a:ext cx="4242547" cy="52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5469140" y="818528"/>
            <a:ext cx="5559426" cy="48960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3200" dirty="0" smtClean="0"/>
              <a:t>A opção </a:t>
            </a:r>
            <a:r>
              <a:rPr lang="pt-BR" sz="3200" b="1" i="1" dirty="0" smtClean="0"/>
              <a:t>créditos</a:t>
            </a:r>
            <a:r>
              <a:rPr lang="pt-BR" sz="3200" dirty="0" smtClean="0"/>
              <a:t> adiciona no fim do vídeo, um fundo preto com uma caixa de texto para inserção de agradecimentos, nomes de pessoas participantes, etc. </a:t>
            </a:r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r>
              <a:rPr lang="pt-BR" sz="3200" dirty="0" smtClean="0"/>
              <a:t>A caixa de texto vai rolar para cima ou para baixo no tempo que desejar. </a:t>
            </a:r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r>
              <a:rPr lang="pt-BR" sz="3200" dirty="0" smtClean="0"/>
              <a:t>Pode escrever à vontade!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11" y="805952"/>
            <a:ext cx="4242547" cy="52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8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215153" y="2528046"/>
            <a:ext cx="11122695" cy="33747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3200" dirty="0" smtClean="0"/>
              <a:t>Em </a:t>
            </a:r>
            <a:r>
              <a:rPr lang="pt-BR" sz="3200" b="1" i="1" dirty="0" smtClean="0"/>
              <a:t>animações</a:t>
            </a:r>
            <a:r>
              <a:rPr lang="pt-BR" sz="3200" dirty="0" smtClean="0"/>
              <a:t>, na parte esquerda há as opções para mudar de slide (fotos, textos, vídeos).</a:t>
            </a:r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r>
              <a:rPr lang="pt-BR" sz="3200" dirty="0" smtClean="0"/>
              <a:t>Na parte direita há as animações para cada conteúdo do vídeo (fotos, textos).</a:t>
            </a:r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r>
              <a:rPr lang="pt-BR" sz="3200" dirty="0" smtClean="0"/>
              <a:t>Você pode escolher a duração de cada animação.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31"/>
            <a:ext cx="12075459" cy="207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268941" y="2232211"/>
            <a:ext cx="11122695" cy="40072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3200" dirty="0" smtClean="0"/>
              <a:t>Em editar, você fazer edição de música e vídeo.</a:t>
            </a:r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r>
              <a:rPr lang="pt-BR" sz="3200" dirty="0" smtClean="0"/>
              <a:t>Ao editar um vídeo, você pode: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3200" dirty="0" smtClean="0"/>
              <a:t>Dividir em várias partes;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3200" dirty="0" smtClean="0"/>
              <a:t>Cortar o início, meio ou fim;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3200" dirty="0" smtClean="0"/>
              <a:t>Mudar a velocidade;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3200" dirty="0" smtClean="0"/>
              <a:t>Alterar o volume ou retirar o volume;</a:t>
            </a:r>
          </a:p>
          <a:p>
            <a:pPr marL="0" indent="0" algn="ctr">
              <a:buNone/>
            </a:pPr>
            <a:r>
              <a:rPr lang="pt-BR" sz="3200" dirty="0" smtClean="0"/>
              <a:t>...</a:t>
            </a:r>
            <a:endParaRPr lang="pt-BR" sz="3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8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7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161365" y="3160059"/>
            <a:ext cx="11122695" cy="336176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3200" dirty="0" smtClean="0"/>
              <a:t>Ao editar uma música, você pode: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3200" dirty="0" smtClean="0"/>
              <a:t>Dividir em várias partes;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3200" dirty="0" smtClean="0"/>
              <a:t>Cortar o início, meio ou fim;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3200" dirty="0" smtClean="0"/>
              <a:t>Mudar a velocidade;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3200" dirty="0" smtClean="0"/>
              <a:t>Alterar o volume;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3200" dirty="0" smtClean="0"/>
              <a:t>Definir em qual momento ela surgirá e desaparecerá;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3200" dirty="0" smtClean="0"/>
              <a:t>Inserir mais de uma música;</a:t>
            </a:r>
          </a:p>
          <a:p>
            <a:pPr marL="0" indent="0" algn="ctr">
              <a:buNone/>
            </a:pPr>
            <a:r>
              <a:rPr lang="pt-BR" sz="3200" dirty="0" smtClean="0"/>
              <a:t>...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90612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b="49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4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b="5428"/>
          <a:stretch/>
        </p:blipFill>
        <p:spPr>
          <a:xfrm>
            <a:off x="-60078" y="0"/>
            <a:ext cx="12252078" cy="688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30953" cy="5181600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>
            <a:off x="7288306" y="1492624"/>
            <a:ext cx="2985247" cy="36889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9722224" y="5365376"/>
            <a:ext cx="1721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MÚSICA</a:t>
            </a:r>
            <a:endParaRPr lang="pt-BR" sz="2800" b="1" dirty="0">
              <a:solidFill>
                <a:srgbClr val="FF0000"/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6037729" y="2411506"/>
            <a:ext cx="300318" cy="32154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6165476" y="2411506"/>
            <a:ext cx="1122830" cy="34770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477435" y="5838872"/>
            <a:ext cx="1721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TÍTULOS</a:t>
            </a:r>
            <a:endParaRPr lang="pt-BR" sz="2800" b="1" dirty="0">
              <a:solidFill>
                <a:srgbClr val="FF0000"/>
              </a:solidFill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8599394" y="2280701"/>
            <a:ext cx="1122830" cy="34770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7886699" y="5757791"/>
            <a:ext cx="1721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IMAGEM</a:t>
            </a:r>
            <a:endParaRPr lang="pt-BR" sz="2800" b="1" dirty="0">
              <a:solidFill>
                <a:srgbClr val="FF0000"/>
              </a:solidFill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 flipH="1">
            <a:off x="4552949" y="3665748"/>
            <a:ext cx="886387" cy="23536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3737162" y="6014520"/>
            <a:ext cx="1721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VÍDEO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37030" y="2057818"/>
            <a:ext cx="3671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VISUALIZAÇÃO PRÉVIA DO PROJETO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02535" y="4503601"/>
            <a:ext cx="3887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Para apagar uma música, título, foto ou vídeo, basta clicar no conteúdo a ser apagado e pressionar DELETE.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9762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73" y="289776"/>
            <a:ext cx="4282966" cy="656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432487" y="289776"/>
            <a:ext cx="749505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Em trio...</a:t>
            </a:r>
          </a:p>
          <a:p>
            <a:endParaRPr lang="pt-BR" sz="2800" b="1" dirty="0" smtClean="0"/>
          </a:p>
          <a:p>
            <a:r>
              <a:rPr lang="pt-BR" sz="2800" b="1" dirty="0" smtClean="0"/>
              <a:t>Fazer uma vídeo aula usando: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Um software de captura de tela para gravar áudio e movimentos no </a:t>
            </a:r>
            <a:r>
              <a:rPr lang="pt-BR" sz="2800" b="1" dirty="0" smtClean="0"/>
              <a:t>computador, usando um software educacional*;</a:t>
            </a:r>
            <a:endParaRPr lang="pt-BR" sz="2800" b="1" dirty="0" smtClean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Uma câmera fotográfica para gravar pelo menos um dos componentes do grupo;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O </a:t>
            </a:r>
            <a:r>
              <a:rPr lang="pt-BR" sz="2800" b="1" dirty="0" err="1" smtClean="0"/>
              <a:t>moviemaker</a:t>
            </a:r>
            <a:r>
              <a:rPr lang="pt-BR" sz="2800" b="1" dirty="0" smtClean="0"/>
              <a:t> para editar e finalizar.</a:t>
            </a:r>
            <a:endParaRPr lang="pt-BR" sz="2800" b="1" dirty="0"/>
          </a:p>
          <a:p>
            <a:pPr marL="0" lvl="1"/>
            <a:endParaRPr lang="pt-BR" sz="2800" b="1" dirty="0" smtClean="0"/>
          </a:p>
          <a:p>
            <a:pPr marL="0" lvl="1"/>
            <a:r>
              <a:rPr lang="pt-BR" sz="2800" b="1" dirty="0" smtClean="0"/>
              <a:t>Tema: área de estudo dos componentes do grupo</a:t>
            </a:r>
          </a:p>
          <a:p>
            <a:pPr marL="0" lvl="1"/>
            <a:endParaRPr lang="pt-BR" sz="2800" b="1" dirty="0" smtClean="0"/>
          </a:p>
          <a:p>
            <a:pPr marL="0" lvl="1"/>
            <a:r>
              <a:rPr lang="pt-BR" sz="2800" b="1" dirty="0" smtClean="0"/>
              <a:t>Entrega: 06/06/2016 pelas nuvens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76056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34088" y="1825624"/>
            <a:ext cx="7885195" cy="4896018"/>
          </a:xfrm>
        </p:spPr>
        <p:txBody>
          <a:bodyPr>
            <a:normAutofit/>
          </a:bodyPr>
          <a:lstStyle/>
          <a:p>
            <a:r>
              <a:rPr lang="pt-BR" sz="3000" dirty="0" smtClean="0"/>
              <a:t>U$ 39,99 (sem validade)</a:t>
            </a:r>
          </a:p>
          <a:p>
            <a:r>
              <a:rPr lang="pt-BR" sz="3000" dirty="0" smtClean="0"/>
              <a:t>Gratuito para testar</a:t>
            </a:r>
          </a:p>
          <a:p>
            <a:r>
              <a:rPr lang="pt-BR" sz="3000" dirty="0" smtClean="0"/>
              <a:t>Grava a sua imagem (da webcam) ao mesmo tempo que grava a sua voz e a movimentação do mouse, tela do computador</a:t>
            </a:r>
          </a:p>
          <a:p>
            <a:r>
              <a:rPr lang="pt-BR" sz="3000" dirty="0" smtClean="0"/>
              <a:t>Permite dar zoom em uma parte da tela</a:t>
            </a:r>
          </a:p>
          <a:p>
            <a:r>
              <a:rPr lang="pt-BR" sz="3000" dirty="0" smtClean="0"/>
              <a:t>Pode ser usado para gravar um vídeo bloqueado</a:t>
            </a:r>
          </a:p>
          <a:p>
            <a:r>
              <a:rPr lang="pt-BR" sz="3000" dirty="0" smtClean="0"/>
              <a:t>Pode gravar apenas uma região específica da tela do computador.</a:t>
            </a:r>
            <a:endParaRPr lang="pt-BR" sz="3000" dirty="0"/>
          </a:p>
        </p:txBody>
      </p:sp>
      <p:pic>
        <p:nvPicPr>
          <p:cNvPr id="1026" name="Picture 2" descr="http://i58.fastpic.ru/big/2014/0106/e0/eb30533de44df03bb3360e906dc484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3" y="1690688"/>
            <a:ext cx="36290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9194" y="158867"/>
            <a:ext cx="11782805" cy="1325563"/>
          </a:xfrm>
        </p:spPr>
        <p:txBody>
          <a:bodyPr/>
          <a:lstStyle/>
          <a:p>
            <a:r>
              <a:rPr lang="pt-BR" b="1" dirty="0" smtClean="0"/>
              <a:t>Para capturar imagem, áudio e movimento da tela do computador: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359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31"/>
            <a:ext cx="6882063" cy="68820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97052" y="378912"/>
            <a:ext cx="5181599" cy="23876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ARLING" panose="02000000000000000000" pitchFamily="2" charset="0"/>
              </a:rPr>
              <a:t>VÍDEOS: 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ARLING" panose="02000000000000000000" pitchFamily="2" charset="0"/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ARLING" panose="02000000000000000000" pitchFamily="2" charset="0"/>
              </a:rPr>
              <a:t>captura e edição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DARLING" panose="020000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89558" y="3746417"/>
            <a:ext cx="5133473" cy="1655762"/>
          </a:xfrm>
        </p:spPr>
        <p:txBody>
          <a:bodyPr>
            <a:normAutofit/>
          </a:bodyPr>
          <a:lstStyle/>
          <a:p>
            <a:r>
              <a:rPr lang="pt-BR" sz="3600" dirty="0" err="1" smtClean="0">
                <a:latin typeface="AR DARLING" panose="02000000000000000000" pitchFamily="2" charset="0"/>
              </a:rPr>
              <a:t>Profª</a:t>
            </a:r>
            <a:r>
              <a:rPr lang="pt-BR" sz="3600" dirty="0" smtClean="0">
                <a:latin typeface="AR DARLING" panose="02000000000000000000" pitchFamily="2" charset="0"/>
              </a:rPr>
              <a:t> Juliana </a:t>
            </a:r>
            <a:r>
              <a:rPr lang="pt-BR" sz="3600" dirty="0" err="1" smtClean="0">
                <a:latin typeface="AR DARLING" panose="02000000000000000000" pitchFamily="2" charset="0"/>
              </a:rPr>
              <a:t>Schivani</a:t>
            </a:r>
            <a:endParaRPr lang="pt-BR" sz="3600" dirty="0"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9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9194" y="158867"/>
            <a:ext cx="11782805" cy="1325563"/>
          </a:xfrm>
        </p:spPr>
        <p:txBody>
          <a:bodyPr/>
          <a:lstStyle/>
          <a:p>
            <a:r>
              <a:rPr lang="pt-BR" b="1" dirty="0" smtClean="0"/>
              <a:t>Para capturar imagem, áudio e movimento da tela do computador:</a:t>
            </a:r>
            <a:endParaRPr lang="pt-BR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1" y="872248"/>
            <a:ext cx="5797101" cy="568306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478" y="2141489"/>
            <a:ext cx="2620371" cy="262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8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97610" y="1484430"/>
            <a:ext cx="7885195" cy="4896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dirty="0" smtClean="0"/>
              <a:t>Em </a:t>
            </a:r>
            <a:r>
              <a:rPr lang="pt-BR" sz="3000" dirty="0" err="1" smtClean="0"/>
              <a:t>region</a:t>
            </a:r>
            <a:r>
              <a:rPr lang="pt-BR" sz="3000" dirty="0" smtClean="0"/>
              <a:t> (região), selecione:</a:t>
            </a:r>
          </a:p>
          <a:p>
            <a:pPr marL="0" indent="0">
              <a:buNone/>
            </a:pPr>
            <a:endParaRPr lang="pt-BR" sz="3000" dirty="0" smtClean="0"/>
          </a:p>
          <a:p>
            <a:pPr lvl="1"/>
            <a:r>
              <a:rPr lang="pt-BR" sz="2600" dirty="0" err="1" smtClean="0"/>
              <a:t>Region</a:t>
            </a:r>
            <a:r>
              <a:rPr lang="pt-BR" sz="2600" dirty="0" smtClean="0"/>
              <a:t> (região) para delimitar o espaço específico da tela do computador que será gravada;</a:t>
            </a:r>
          </a:p>
          <a:p>
            <a:pPr lvl="1"/>
            <a:r>
              <a:rPr lang="pt-BR" sz="2600" dirty="0" smtClean="0"/>
              <a:t>Fixar </a:t>
            </a:r>
            <a:r>
              <a:rPr lang="pt-BR" sz="2600" dirty="0" err="1" smtClean="0"/>
              <a:t>Region</a:t>
            </a:r>
            <a:r>
              <a:rPr lang="pt-BR" sz="2600" dirty="0" smtClean="0"/>
              <a:t> (Fixar região), para fornecer a altura e largura da região da tela do computador que deseja gravar;</a:t>
            </a:r>
          </a:p>
          <a:p>
            <a:pPr lvl="1"/>
            <a:r>
              <a:rPr lang="pt-BR" sz="2600" dirty="0" err="1" smtClean="0"/>
              <a:t>Window</a:t>
            </a:r>
            <a:r>
              <a:rPr lang="pt-BR" sz="2600" dirty="0" smtClean="0"/>
              <a:t> (Janela), para gravar apenas o que aparece nas janelas abertas do computador; </a:t>
            </a:r>
          </a:p>
          <a:p>
            <a:pPr lvl="1"/>
            <a:r>
              <a:rPr lang="pt-BR" sz="2600" dirty="0" err="1" smtClean="0"/>
              <a:t>Full</a:t>
            </a:r>
            <a:r>
              <a:rPr lang="pt-BR" sz="2600" dirty="0" smtClean="0"/>
              <a:t> </a:t>
            </a:r>
            <a:r>
              <a:rPr lang="pt-BR" sz="2600" dirty="0" err="1" smtClean="0"/>
              <a:t>Screen</a:t>
            </a:r>
            <a:r>
              <a:rPr lang="pt-BR" sz="2600" dirty="0" smtClean="0"/>
              <a:t> (Tela Cheia).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9194" y="158867"/>
            <a:ext cx="11782805" cy="1325563"/>
          </a:xfrm>
        </p:spPr>
        <p:txBody>
          <a:bodyPr/>
          <a:lstStyle/>
          <a:p>
            <a:r>
              <a:rPr lang="pt-BR" b="1" dirty="0" smtClean="0"/>
              <a:t>Para capturar imagem, áudio e movimento da tela do computador:</a:t>
            </a:r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34" y="1604323"/>
            <a:ext cx="3645337" cy="411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97610" y="1484430"/>
            <a:ext cx="7885195" cy="4896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dirty="0" smtClean="0"/>
              <a:t>Em </a:t>
            </a:r>
            <a:r>
              <a:rPr lang="pt-BR" sz="3000" dirty="0" err="1" smtClean="0"/>
              <a:t>options</a:t>
            </a:r>
            <a:r>
              <a:rPr lang="pt-BR" sz="3000" dirty="0" smtClean="0"/>
              <a:t> (opções), selecione:</a:t>
            </a:r>
          </a:p>
          <a:p>
            <a:pPr marL="0" indent="0">
              <a:buNone/>
            </a:pPr>
            <a:endParaRPr lang="pt-BR" sz="3000" dirty="0" smtClean="0"/>
          </a:p>
          <a:p>
            <a:pPr lvl="1"/>
            <a:r>
              <a:rPr lang="pt-BR" sz="2600" dirty="0" smtClean="0"/>
              <a:t>Do </a:t>
            </a:r>
            <a:r>
              <a:rPr lang="pt-BR" sz="2600" dirty="0" err="1" smtClean="0"/>
              <a:t>not</a:t>
            </a:r>
            <a:r>
              <a:rPr lang="pt-BR" sz="2600" dirty="0" smtClean="0"/>
              <a:t> </a:t>
            </a:r>
            <a:r>
              <a:rPr lang="pt-BR" sz="2600" dirty="0" err="1" smtClean="0"/>
              <a:t>record</a:t>
            </a:r>
            <a:r>
              <a:rPr lang="pt-BR" sz="2600" dirty="0" smtClean="0"/>
              <a:t> </a:t>
            </a:r>
            <a:r>
              <a:rPr lang="pt-BR" sz="2600" dirty="0" err="1" smtClean="0"/>
              <a:t>audio</a:t>
            </a:r>
            <a:r>
              <a:rPr lang="pt-BR" sz="2600" dirty="0" smtClean="0"/>
              <a:t> (Não gravar áudio); </a:t>
            </a:r>
          </a:p>
          <a:p>
            <a:pPr lvl="1"/>
            <a:endParaRPr lang="pt-BR" sz="2600" dirty="0" smtClean="0"/>
          </a:p>
          <a:p>
            <a:pPr lvl="1"/>
            <a:r>
              <a:rPr lang="pt-BR" sz="2600" dirty="0" smtClean="0"/>
              <a:t>Record </a:t>
            </a:r>
            <a:r>
              <a:rPr lang="pt-BR" sz="2600" dirty="0" err="1" smtClean="0"/>
              <a:t>audio</a:t>
            </a:r>
            <a:r>
              <a:rPr lang="pt-BR" sz="2600" dirty="0" smtClean="0"/>
              <a:t> </a:t>
            </a:r>
            <a:r>
              <a:rPr lang="pt-BR" sz="2600" dirty="0" err="1" smtClean="0"/>
              <a:t>from</a:t>
            </a:r>
            <a:r>
              <a:rPr lang="pt-BR" sz="2600" dirty="0" smtClean="0"/>
              <a:t> microfone (gravar áudio com o microfone); </a:t>
            </a:r>
          </a:p>
          <a:p>
            <a:pPr lvl="1"/>
            <a:endParaRPr lang="pt-BR" sz="2600" dirty="0" smtClean="0"/>
          </a:p>
          <a:p>
            <a:pPr lvl="1"/>
            <a:r>
              <a:rPr lang="pt-BR" sz="2600" dirty="0" smtClean="0"/>
              <a:t>Record </a:t>
            </a:r>
            <a:r>
              <a:rPr lang="pt-BR" sz="2600" dirty="0" err="1" smtClean="0"/>
              <a:t>audio</a:t>
            </a:r>
            <a:r>
              <a:rPr lang="pt-BR" sz="2600" dirty="0" smtClean="0"/>
              <a:t> </a:t>
            </a:r>
            <a:r>
              <a:rPr lang="pt-BR" sz="2600" dirty="0" err="1" smtClean="0"/>
              <a:t>from</a:t>
            </a:r>
            <a:r>
              <a:rPr lang="pt-BR" sz="2600" dirty="0" smtClean="0"/>
              <a:t> speakers (gravar áudio com alto falante)</a:t>
            </a:r>
            <a:endParaRPr lang="pt-BR" sz="2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95" y="1690688"/>
            <a:ext cx="3438525" cy="379095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9194" y="158867"/>
            <a:ext cx="11782805" cy="1325563"/>
          </a:xfrm>
        </p:spPr>
        <p:txBody>
          <a:bodyPr/>
          <a:lstStyle/>
          <a:p>
            <a:r>
              <a:rPr lang="pt-BR" b="1" dirty="0" smtClean="0"/>
              <a:t>Para capturar imagem, áudio e movimento da tela do computador: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4102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0012" y="5471638"/>
            <a:ext cx="11782805" cy="1395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dirty="0" smtClean="0"/>
              <a:t>Em </a:t>
            </a:r>
            <a:r>
              <a:rPr lang="pt-BR" sz="3000" dirty="0" err="1" smtClean="0"/>
              <a:t>options</a:t>
            </a:r>
            <a:r>
              <a:rPr lang="pt-BR" sz="3000" dirty="0" smtClean="0"/>
              <a:t> (opções), selecione Vídeo </a:t>
            </a:r>
            <a:r>
              <a:rPr lang="pt-BR" sz="3000" dirty="0" err="1" smtClean="0"/>
              <a:t>Options</a:t>
            </a:r>
            <a:r>
              <a:rPr lang="pt-BR" sz="3000" dirty="0" smtClean="0"/>
              <a:t>... (opção de vídeo) e marque a opção Microsoft Vídeo 1.</a:t>
            </a:r>
            <a:endParaRPr lang="pt-BR" sz="2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95" y="1690688"/>
            <a:ext cx="3438525" cy="379095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9194" y="158867"/>
            <a:ext cx="11782805" cy="1325563"/>
          </a:xfrm>
        </p:spPr>
        <p:txBody>
          <a:bodyPr/>
          <a:lstStyle/>
          <a:p>
            <a:r>
              <a:rPr lang="pt-BR" b="1" dirty="0" smtClean="0"/>
              <a:t>Para capturar imagem, áudio e movimento da tela do computador:</a:t>
            </a:r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434" y="992590"/>
            <a:ext cx="456247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7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80680" y="1484430"/>
            <a:ext cx="7319987" cy="4896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dirty="0" smtClean="0"/>
              <a:t>Em </a:t>
            </a:r>
            <a:r>
              <a:rPr lang="pt-BR" sz="3000" dirty="0" err="1" smtClean="0"/>
              <a:t>options</a:t>
            </a:r>
            <a:r>
              <a:rPr lang="pt-BR" sz="3000" dirty="0" smtClean="0"/>
              <a:t> (opções) você também pode:</a:t>
            </a:r>
          </a:p>
          <a:p>
            <a:pPr marL="0" indent="0">
              <a:buNone/>
            </a:pPr>
            <a:endParaRPr lang="pt-BR" sz="3000" dirty="0"/>
          </a:p>
          <a:p>
            <a:pPr lvl="1"/>
            <a:r>
              <a:rPr lang="pt-BR" sz="2600" dirty="0" smtClean="0"/>
              <a:t>Escolher o tempo que iniciará a gravação;</a:t>
            </a:r>
          </a:p>
          <a:p>
            <a:pPr marL="457200" lvl="1" indent="0">
              <a:buNone/>
            </a:pPr>
            <a:endParaRPr lang="pt-BR" sz="2600" dirty="0" smtClean="0"/>
          </a:p>
          <a:p>
            <a:pPr lvl="1"/>
            <a:r>
              <a:rPr lang="pt-BR" sz="2600" dirty="0" smtClean="0"/>
              <a:t>Mudar a imagem, cor e tamanho do cursor do mouse ou não aparecer nenhum;</a:t>
            </a:r>
          </a:p>
          <a:p>
            <a:pPr lvl="1"/>
            <a:endParaRPr lang="pt-BR" sz="2600" dirty="0"/>
          </a:p>
          <a:p>
            <a:pPr lvl="1"/>
            <a:r>
              <a:rPr lang="pt-BR" sz="2600" dirty="0" smtClean="0"/>
              <a:t>Desativar/Ativar a função de conversão de formato de vídeo;</a:t>
            </a:r>
          </a:p>
          <a:p>
            <a:pPr marL="457200" lvl="1" indent="0">
              <a:buNone/>
            </a:pPr>
            <a:endParaRPr lang="pt-BR" sz="2600" dirty="0" smtClean="0"/>
          </a:p>
          <a:p>
            <a:pPr lvl="1"/>
            <a:r>
              <a:rPr lang="pt-BR" sz="2600" dirty="0" smtClean="0"/>
              <a:t>...</a:t>
            </a:r>
          </a:p>
          <a:p>
            <a:endParaRPr lang="pt-BR" sz="2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95" y="1690688"/>
            <a:ext cx="3438525" cy="379095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9194" y="158867"/>
            <a:ext cx="11782805" cy="1325563"/>
          </a:xfrm>
        </p:spPr>
        <p:txBody>
          <a:bodyPr/>
          <a:lstStyle/>
          <a:p>
            <a:r>
              <a:rPr lang="pt-BR" b="1" dirty="0" smtClean="0"/>
              <a:t>Para capturar imagem, áudio e movimento da tela do computador: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9837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77" y="623175"/>
            <a:ext cx="5138985" cy="5923680"/>
          </a:xfrm>
          <a:prstGeom prst="rect">
            <a:avLst/>
          </a:prstGeom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141493" y="1137006"/>
            <a:ext cx="5559426" cy="48960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3200" dirty="0" smtClean="0"/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r>
              <a:rPr lang="pt-BR" sz="3200" dirty="0" smtClean="0"/>
              <a:t>Ao finalizar o vídeo, pressionando no botão quadrado azul, a janela do programa irá exibir o percentual de salvamento. </a:t>
            </a:r>
          </a:p>
        </p:txBody>
      </p:sp>
    </p:spTree>
    <p:extLst>
      <p:ext uri="{BB962C8B-B14F-4D97-AF65-F5344CB8AC3E}">
        <p14:creationId xmlns:p14="http://schemas.microsoft.com/office/powerpoint/2010/main" val="389581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472" y="1550614"/>
            <a:ext cx="4348164" cy="434816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921" y="2007534"/>
            <a:ext cx="3750608" cy="362558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09194" y="158867"/>
            <a:ext cx="11782805" cy="1325563"/>
          </a:xfrm>
        </p:spPr>
        <p:txBody>
          <a:bodyPr/>
          <a:lstStyle/>
          <a:p>
            <a:r>
              <a:rPr lang="pt-BR" b="1" dirty="0" smtClean="0"/>
              <a:t>Para editar os vídeos: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5284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699</Words>
  <Application>Microsoft Office PowerPoint</Application>
  <PresentationFormat>Widescreen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 DARLING</vt:lpstr>
      <vt:lpstr>Arial</vt:lpstr>
      <vt:lpstr>Calibri</vt:lpstr>
      <vt:lpstr>Calibri Light</vt:lpstr>
      <vt:lpstr>Wingdings</vt:lpstr>
      <vt:lpstr>Tema do Office</vt:lpstr>
      <vt:lpstr>VÍDEOS:  captura e edição</vt:lpstr>
      <vt:lpstr>Para capturar imagem, áudio e movimento da tela do computador:</vt:lpstr>
      <vt:lpstr>Para capturar imagem, áudio e movimento da tela do computador:</vt:lpstr>
      <vt:lpstr>Para capturar imagem, áudio e movimento da tela do computador:</vt:lpstr>
      <vt:lpstr>Para capturar imagem, áudio e movimento da tela do computador:</vt:lpstr>
      <vt:lpstr>Para capturar imagem, áudio e movimento da tela do computador:</vt:lpstr>
      <vt:lpstr>Para capturar imagem, áudio e movimento da tela do computador:</vt:lpstr>
      <vt:lpstr>Apresentação do PowerPoint</vt:lpstr>
      <vt:lpstr>Para editar os vídeos: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VÍDEOS:  captura e edição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juliana_schivane@hotmail.com</dc:creator>
  <cp:lastModifiedBy>juliana_schivane@hotmail.com</cp:lastModifiedBy>
  <cp:revision>21</cp:revision>
  <dcterms:created xsi:type="dcterms:W3CDTF">2016-05-29T03:14:43Z</dcterms:created>
  <dcterms:modified xsi:type="dcterms:W3CDTF">2016-05-30T01:32:26Z</dcterms:modified>
</cp:coreProperties>
</file>