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4" r:id="rId8"/>
    <p:sldId id="265" r:id="rId9"/>
    <p:sldId id="261" r:id="rId10"/>
    <p:sldId id="262" r:id="rId11"/>
    <p:sldId id="263" r:id="rId12"/>
    <p:sldId id="268" r:id="rId13"/>
    <p:sldId id="267" r:id="rId14"/>
    <p:sldId id="272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140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4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52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82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80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48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2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70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19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6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44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1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55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5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71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55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11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816BD6-9C4A-48DE-84F5-6DB1F314EB2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93C686-4836-45B1-BB26-21176B45C6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881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241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4889" y="295835"/>
            <a:ext cx="11337459" cy="954742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ARMAZENAMENTO NAS NUVENS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800" y="5593976"/>
            <a:ext cx="6400800" cy="977153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Profª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Juliana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Schivani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juliana.schivani@ifrn.edu.br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021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143000" y="0"/>
            <a:ext cx="14916150" cy="68580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2800" b="1" dirty="0" smtClean="0"/>
              <a:t>PARA USAR QUALQUER SERVIÇO DE ARMAZENAMENTO:</a:t>
            </a:r>
          </a:p>
          <a:p>
            <a:pPr algn="ctr"/>
            <a:endParaRPr lang="pt-BR" sz="2800" b="1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2800" b="1" dirty="0" smtClean="0"/>
              <a:t>Entrar no site do serviço;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2800" b="1" dirty="0" smtClean="0"/>
              <a:t>Fazer cadastro;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2800" b="1" dirty="0" smtClean="0"/>
              <a:t>Baixar o aplicativo para o celular ou computador;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2800" b="1" dirty="0" smtClean="0"/>
              <a:t>Inserir/Salvar os arquivos na pasta gerada no computador ou compartilhar/configurar os arquivos do celular para o aplicativo;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2800" b="1" dirty="0" smtClean="0"/>
              <a:t>Configurar compartilhamento, adicionando pessoas. </a:t>
            </a:r>
          </a:p>
        </p:txBody>
      </p:sp>
    </p:spTree>
    <p:extLst>
      <p:ext uri="{BB962C8B-B14F-4D97-AF65-F5344CB8AC3E}">
        <p14:creationId xmlns:p14="http://schemas.microsoft.com/office/powerpoint/2010/main" val="279248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9" y="223907"/>
            <a:ext cx="2190750" cy="20859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86050" y="361913"/>
            <a:ext cx="8915400" cy="194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GB de capacidade de armazenamento;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Upload mais lento (demora mais para subir, pois os servidores são em Nova Zelândia).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6" y="2506756"/>
            <a:ext cx="2173844" cy="18636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69119" y="2506756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GB de capacidade de armazenamento;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Upload mais rápido (Google).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9" y="4567305"/>
            <a:ext cx="2190750" cy="205270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69119" y="4370431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GB de capacidade de armazenamento;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Upload mais rápido (Microsoft).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43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86050" y="361913"/>
            <a:ext cx="8915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Gb de capacidade de armazenamento;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 200 Mb a cada convite de compartilhamento de documento;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Upload mais rápido;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 controle de versão (salva o original e todas as versões posteriores modificadas por todas as pessoas autorizadas a editar);</a:t>
            </a:r>
          </a:p>
          <a:p>
            <a:pPr algn="just">
              <a:lnSpc>
                <a:spcPct val="150000"/>
              </a:lnSpc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" y="439831"/>
            <a:ext cx="2066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19" y="223907"/>
            <a:ext cx="2190750" cy="20859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23907"/>
            <a:ext cx="2433141" cy="20859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722" y="257175"/>
            <a:ext cx="2190750" cy="20527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28" y="257175"/>
            <a:ext cx="2066925" cy="20669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76289" y="2895563"/>
            <a:ext cx="9948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Todos tem aplicativo para celular e computador;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Todos criam pasta automática no computador;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sincronizam (atualizam) os novos arquivos salvos na pasta, no computador, automaticamente, assim que tiver conectado à internet.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15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252412"/>
            <a:ext cx="4886325" cy="52482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49" y="252412"/>
            <a:ext cx="5907333" cy="26050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r="22610"/>
          <a:stretch/>
        </p:blipFill>
        <p:spPr>
          <a:xfrm>
            <a:off x="5543549" y="3467100"/>
            <a:ext cx="5859490" cy="2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0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71600"/>
            <a:ext cx="4992689" cy="314325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err="1" smtClean="0"/>
              <a:t>SiNcronização</a:t>
            </a:r>
            <a:r>
              <a:rPr lang="pt-BR" sz="4400" b="1" dirty="0" smtClean="0"/>
              <a:t> automática do </a:t>
            </a:r>
            <a:r>
              <a:rPr lang="pt-BR" sz="4400" b="1" dirty="0" err="1" smtClean="0"/>
              <a:t>dropbox</a:t>
            </a:r>
            <a:r>
              <a:rPr lang="pt-BR" sz="4400" b="1" dirty="0" smtClean="0"/>
              <a:t> </a:t>
            </a:r>
            <a:endParaRPr lang="pt-BR" sz="4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89" y="0"/>
            <a:ext cx="740197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6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71600"/>
            <a:ext cx="4992689" cy="314325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/>
              <a:t>PASTA do </a:t>
            </a:r>
            <a:r>
              <a:rPr lang="pt-BR" sz="4400" b="1" dirty="0" err="1" smtClean="0"/>
              <a:t>dropbox</a:t>
            </a:r>
            <a:r>
              <a:rPr lang="pt-BR" sz="4400" b="1" dirty="0" smtClean="0"/>
              <a:t> NO COMPUTADOR</a:t>
            </a:r>
            <a:endParaRPr lang="pt-BR" sz="4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89" y="0"/>
            <a:ext cx="7199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9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6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241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4889" y="295835"/>
            <a:ext cx="11337459" cy="954742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ARMAZENAMENTO NAS NUVENS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800" y="5593976"/>
            <a:ext cx="6400800" cy="977153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Profª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Juliana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Schivani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juliana.schivani@ifrn.edu.br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81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6875"/>
          <a:stretch/>
        </p:blipFill>
        <p:spPr>
          <a:xfrm>
            <a:off x="0" y="0"/>
            <a:ext cx="10134600" cy="6879431"/>
          </a:xfrm>
          <a:prstGeom prst="rect">
            <a:avLst/>
          </a:prstGeom>
        </p:spPr>
      </p:pic>
      <p:pic>
        <p:nvPicPr>
          <p:cNvPr id="1026" name="Picture 2" descr="http://2.bp.blogspot.com/_3Ixyulh0S30/TC5n6DTpesI/AAAAAAAAAQ0/1xG_TExZx6c/s1600/67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3238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5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dadesuporte.com.br/wp-content/uploads/2012/08/Suporte_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ushi-san.com/geladeira/2008/10/01/nospa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0"/>
            <a:ext cx="462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5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2.glbimg.com/S-SCOXt9gOVCjA8okxRQ9nqfbig=/smart/e.glbimg.com/og/ed/f/original/2014/08/26/201105081503164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1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-18485"/>
            <a:ext cx="12192000" cy="550488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2800" b="1" dirty="0" smtClean="0"/>
              <a:t>SERVIÇOS DE ARMAZENAMENTO DE DOCUMENTOS NAS NUVENS:</a:t>
            </a:r>
          </a:p>
          <a:p>
            <a:pPr algn="ctr"/>
            <a:endParaRPr lang="pt-BR" sz="2800" b="1" dirty="0" smtClean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2800" b="1" dirty="0" smtClean="0"/>
              <a:t>Todos os documentos construídos no celular, computador, </a:t>
            </a:r>
            <a:r>
              <a:rPr lang="pt-BR" sz="2800" b="1" dirty="0" err="1" smtClean="0"/>
              <a:t>tablet</a:t>
            </a:r>
            <a:r>
              <a:rPr lang="pt-BR" sz="2800" b="1" dirty="0" smtClean="0"/>
              <a:t>, </a:t>
            </a:r>
            <a:r>
              <a:rPr lang="pt-BR" sz="2800" b="1" dirty="0" err="1" smtClean="0"/>
              <a:t>etc</a:t>
            </a:r>
            <a:r>
              <a:rPr lang="pt-BR" sz="2800" b="1" dirty="0" smtClean="0"/>
              <a:t>, são salvos automaticamente nos servidores computacionais mais próximos (nuvens) de modo que você pode acessá-los de qualquer lugar ou compartilhar com outras pessoas.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83407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6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-18485"/>
            <a:ext cx="12192000" cy="550488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2800" b="1" dirty="0" smtClean="0"/>
              <a:t>SERVIÇOS DE ARMAZENAMENTO DE DOCUMENTOS NAS NUVENS:</a:t>
            </a:r>
          </a:p>
          <a:p>
            <a:pPr algn="ctr"/>
            <a:endParaRPr lang="pt-BR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Não precisa se preocupar com backup (cópias e salvamentos);</a:t>
            </a:r>
          </a:p>
          <a:p>
            <a:endParaRPr lang="pt-BR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Não ocupa espaço no HD do computador, muito menos no cartão de memória do celular, nem no e-mail.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0124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6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XGRerT5p9S4/VydiKrpagMI/AAAAAAAAX4w/QBSdYgFJqXklKT6iZsQ6A6qEporbI3dSwCLcB/s1600/Dicas-para-turbinar-o-servi%25C3%25A7o-de-nuv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85"/>
            <a:ext cx="12192000" cy="687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CaixaDeTexto 5"/>
          <p:cNvSpPr txBox="1"/>
          <p:nvPr/>
        </p:nvSpPr>
        <p:spPr>
          <a:xfrm>
            <a:off x="0" y="-18485"/>
            <a:ext cx="12192000" cy="443808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2800" b="1" dirty="0" smtClean="0"/>
              <a:t>DESVANTAGENS DOS SERVIÇOS DE ARMAZENAMENTO DE DOCUMENTOS NAS NUVENS:</a:t>
            </a:r>
          </a:p>
          <a:p>
            <a:pPr algn="ctr"/>
            <a:endParaRPr lang="pt-BR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SEGURANÇA;</a:t>
            </a:r>
          </a:p>
          <a:p>
            <a:endParaRPr lang="pt-BR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PRIVACIDADE.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62036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6" grpI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12192000" cy="154248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pt-BR" sz="2800" b="1" dirty="0" smtClean="0"/>
              <a:t>AS EMPRESAS MAIS CONHECIDAS QUE OFERECEM O SERVIÇO: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6" y="1852682"/>
            <a:ext cx="2066925" cy="20669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5" y="4030756"/>
            <a:ext cx="2390775" cy="18636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88" y="1866900"/>
            <a:ext cx="2535794" cy="205270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519" y="3919607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0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</TotalTime>
  <Words>321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Fatia</vt:lpstr>
      <vt:lpstr>ARMAZENAMENTO NAS NUVENS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SiNcronização automática do dropbox </vt:lpstr>
      <vt:lpstr>PASTA do dropbox NO COMPUTADOR</vt:lpstr>
      <vt:lpstr>Apresentação do PowerPoint</vt:lpstr>
      <vt:lpstr>ARMAZENAMENTO NAS NUVENS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ARMAZENAMENTO NAS NUVENS</dc:title>
  <dc:creator>juliana_schivane@hotmail.com</dc:creator>
  <cp:lastModifiedBy>juliana_schivane@hotmail.com</cp:lastModifiedBy>
  <cp:revision>14</cp:revision>
  <dcterms:created xsi:type="dcterms:W3CDTF">2016-05-25T00:35:28Z</dcterms:created>
  <dcterms:modified xsi:type="dcterms:W3CDTF">2016-05-25T02:16:15Z</dcterms:modified>
</cp:coreProperties>
</file>