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10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1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5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1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1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5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5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7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3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3E2C-9DA3-4560-B82C-2284EE8C418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8187F-3FEA-4879-BD45-C9DD65034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171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15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QUESTIONÁRIOS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LINE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GOOGLE DOCS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 smtClean="0"/>
          </a:p>
          <a:p>
            <a:pPr algn="l"/>
            <a:r>
              <a:rPr lang="pt-BR" dirty="0" smtClean="0"/>
              <a:t>juliana.schivani@ifrn.edu.br</a:t>
            </a:r>
          </a:p>
          <a:p>
            <a:pPr algn="l"/>
            <a:r>
              <a:rPr lang="pt-BR" dirty="0" smtClean="0"/>
              <a:t>Docente.ifrn.edu.br/</a:t>
            </a:r>
            <a:r>
              <a:rPr lang="pt-BR" dirty="0" err="1" smtClean="0"/>
              <a:t>julianaschivani</a:t>
            </a:r>
            <a:endParaRPr lang="pt-BR" dirty="0" smtClean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8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0"/>
            <a:ext cx="77322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/>
              <a:t>Na própria pergunta, também, há várias opções de respostas:</a:t>
            </a:r>
          </a:p>
          <a:p>
            <a:pPr algn="ctr"/>
            <a:endParaRPr lang="pt-BR" sz="3400" dirty="0" smtClean="0"/>
          </a:p>
          <a:p>
            <a:pPr algn="ctr"/>
            <a:r>
              <a:rPr lang="pt-BR" sz="3400" dirty="0" smtClean="0"/>
              <a:t>Múltipla escolha</a:t>
            </a:r>
          </a:p>
          <a:p>
            <a:pPr algn="ctr"/>
            <a:r>
              <a:rPr lang="pt-BR" sz="3400" dirty="0" smtClean="0"/>
              <a:t>Escala de números</a:t>
            </a:r>
          </a:p>
          <a:p>
            <a:pPr algn="ctr"/>
            <a:r>
              <a:rPr lang="pt-BR" sz="3400" dirty="0" smtClean="0"/>
              <a:t>Subjetiva</a:t>
            </a:r>
          </a:p>
          <a:p>
            <a:pPr algn="ctr"/>
            <a:r>
              <a:rPr lang="pt-BR" sz="3400" dirty="0" smtClean="0"/>
              <a:t>Selecionando várias</a:t>
            </a:r>
          </a:p>
          <a:p>
            <a:pPr algn="ctr"/>
            <a:r>
              <a:rPr lang="pt-BR" sz="3400" dirty="0" smtClean="0"/>
              <a:t>Etc.</a:t>
            </a:r>
          </a:p>
          <a:p>
            <a:pPr algn="ctr"/>
            <a:endParaRPr lang="pt-BR" sz="3400" dirty="0"/>
          </a:p>
          <a:p>
            <a:pPr algn="ctr"/>
            <a:r>
              <a:rPr lang="pt-BR" sz="3400" dirty="0" smtClean="0"/>
              <a:t>Nesta caixa de opções também é possível adicionar calendário e relógio para o caso de respostas que exijam datas ou horas.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6752"/>
          <a:stretch/>
        </p:blipFill>
        <p:spPr>
          <a:xfrm>
            <a:off x="7539265" y="254251"/>
            <a:ext cx="4652735" cy="60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52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292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732059" y="524435"/>
            <a:ext cx="32407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Ao optar pela permissão de ver resumo de respostas, todos que responderem o questionário irão ver todas as respostas (objetivas e subjetivas) em tabela e gráficos.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66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11971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Ao optar pela opção de receber e-mail com respostas, você sempre receberá um e-mail cada vez que alguém enviar a resposta do questionário.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472643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As respostas ficam salvas em uma planilha no Excel.</a:t>
            </a:r>
          </a:p>
          <a:p>
            <a:pPr algn="ctr"/>
            <a:r>
              <a:rPr lang="pt-BR" sz="2800" b="1" dirty="0" smtClean="0"/>
              <a:t>Cada linha da planilha mostra as respostas de um entrevistado com a data e hora exata de quando foi respondida.</a:t>
            </a:r>
          </a:p>
          <a:p>
            <a:pPr algn="ctr"/>
            <a:r>
              <a:rPr lang="pt-BR" sz="2800" b="1" dirty="0" smtClean="0"/>
              <a:t>Cada coluna da planilha mostra todas as respostas de todos os entrevistados em uma pergunta.</a:t>
            </a:r>
            <a:endParaRPr 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3564" b="52138"/>
          <a:stretch/>
        </p:blipFill>
        <p:spPr>
          <a:xfrm>
            <a:off x="0" y="0"/>
            <a:ext cx="12192000" cy="3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" y="0"/>
            <a:ext cx="12133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806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70" y="0"/>
            <a:ext cx="605223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9600" y="1351508"/>
            <a:ext cx="4924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Em </a:t>
            </a:r>
            <a:r>
              <a:rPr lang="pt-BR" sz="4400" b="1" i="1" dirty="0" smtClean="0"/>
              <a:t>paleta de cores </a:t>
            </a:r>
            <a:r>
              <a:rPr lang="pt-BR" sz="4400" dirty="0" smtClean="0"/>
              <a:t>é possível mudar a cor do fundo e adicionar e recortar uma imagem salva no seu computador.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1886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12295" y="324813"/>
            <a:ext cx="4507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Ao clicar na engrenagem (</a:t>
            </a:r>
            <a:r>
              <a:rPr lang="pt-BR" sz="3600" b="1" i="1" dirty="0" smtClean="0"/>
              <a:t>configurações</a:t>
            </a:r>
            <a:r>
              <a:rPr lang="pt-BR" sz="3600" dirty="0" smtClean="0"/>
              <a:t>) você opta por uma mensagem de agradecimento final, mostrar ou não barra de progresso (porcentagem restante para terminar de responder), etc.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0"/>
            <a:ext cx="757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9200" y="1336555"/>
            <a:ext cx="6978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Na barra vertical móvel que aparece em cada pergunta é possível adicionar outra pergunta, adicionar descrição da pergunta, adicionar imagem, vídeo ou separar em duas sessões (duas partes).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16" y="355533"/>
            <a:ext cx="1979194" cy="60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66487" y="582576"/>
            <a:ext cx="10812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Na própria pergunta há uma barra horizontal com a opção de torna-la obrigatória ou não, de excluí-la e de duplica-la.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67" y="2807368"/>
            <a:ext cx="9420751" cy="31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261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QUESTIONÁRIOS  ON LINE GOOGLE DOCS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juliana_schivane@hotmail.com</dc:creator>
  <cp:lastModifiedBy>juliana_schivane@hotmail.com</cp:lastModifiedBy>
  <cp:revision>8</cp:revision>
  <dcterms:created xsi:type="dcterms:W3CDTF">2016-05-17T21:26:52Z</dcterms:created>
  <dcterms:modified xsi:type="dcterms:W3CDTF">2016-05-17T22:53:45Z</dcterms:modified>
</cp:coreProperties>
</file>