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83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0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01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50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04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04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36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42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09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91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24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E640D-8CBF-4104-92D7-02F85D01B9C1}" type="datetimeFigureOut">
              <a:rPr lang="pt-BR" smtClean="0"/>
              <a:t>04/07/2018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44123-4682-42C8-809F-3BDACD79B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67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6223379" y="1692322"/>
            <a:ext cx="3234520" cy="1828800"/>
          </a:xfrm>
          <a:prstGeom prst="rt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iângulo Retângulo 4"/>
          <p:cNvSpPr/>
          <p:nvPr/>
        </p:nvSpPr>
        <p:spPr>
          <a:xfrm flipV="1">
            <a:off x="6223379" y="3521122"/>
            <a:ext cx="3234520" cy="1828800"/>
          </a:xfrm>
          <a:prstGeom prst="rt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riângulo Retângulo 5"/>
          <p:cNvSpPr/>
          <p:nvPr/>
        </p:nvSpPr>
        <p:spPr>
          <a:xfrm flipH="1" flipV="1">
            <a:off x="2988859" y="3521122"/>
            <a:ext cx="3234520" cy="1828800"/>
          </a:xfrm>
          <a:prstGeom prst="rt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riângulo Retângulo 7"/>
          <p:cNvSpPr/>
          <p:nvPr/>
        </p:nvSpPr>
        <p:spPr>
          <a:xfrm flipH="1">
            <a:off x="2988859" y="1692322"/>
            <a:ext cx="3234520" cy="1828800"/>
          </a:xfrm>
          <a:prstGeom prst="rt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/>
          <p:cNvCxnSpPr>
            <a:stCxn id="8" idx="4"/>
            <a:endCxn id="5" idx="4"/>
          </p:cNvCxnSpPr>
          <p:nvPr/>
        </p:nvCxnSpPr>
        <p:spPr>
          <a:xfrm>
            <a:off x="2988859" y="3521122"/>
            <a:ext cx="6469040" cy="0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16200000">
            <a:off x="4405379" y="3531922"/>
            <a:ext cx="3636000" cy="0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182323" y="196839"/>
            <a:ext cx="3038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LOSANGO</a:t>
            </a:r>
            <a:endParaRPr lang="pt-B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223377" y="2874791"/>
            <a:ext cx="1965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DIAGONAL MAIOR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5484712" y="2050013"/>
            <a:ext cx="738664" cy="14603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DIAGONAL MENOR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4913191" y="272520"/>
                <a:ext cx="6875280" cy="5825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𝒓𝒆𝒂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𝒍𝒐𝒔𝒂𝒏𝒈𝒐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𝑫𝒊𝒂𝒈𝒐𝒏𝒂𝒍</m:t>
                          </m:r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𝒎𝒆𝒏𝒐𝒓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𝑫𝒊𝒂𝒈𝒐𝒏𝒂𝒍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𝒎𝒂𝒊𝒐𝒓</m:t>
                      </m:r>
                    </m:oMath>
                  </m:oMathPara>
                </a14:m>
                <a:endParaRPr lang="pt-B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91" y="272520"/>
                <a:ext cx="6875280" cy="5825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703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-0.26589 -0.2666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94" y="-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7.40741E-7 L 0.26485 -0.2666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42" y="-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e 3"/>
          <p:cNvSpPr/>
          <p:nvPr/>
        </p:nvSpPr>
        <p:spPr>
          <a:xfrm>
            <a:off x="6332561" y="2402005"/>
            <a:ext cx="3985147" cy="2060812"/>
          </a:xfrm>
          <a:prstGeom prst="trapezoid">
            <a:avLst>
              <a:gd name="adj" fmla="val 4095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apezoide 4"/>
          <p:cNvSpPr/>
          <p:nvPr/>
        </p:nvSpPr>
        <p:spPr>
          <a:xfrm>
            <a:off x="2347414" y="2402005"/>
            <a:ext cx="3985147" cy="2060812"/>
          </a:xfrm>
          <a:prstGeom prst="trapezoid">
            <a:avLst>
              <a:gd name="adj" fmla="val 4095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riângulo Retângulo 5"/>
          <p:cNvSpPr/>
          <p:nvPr/>
        </p:nvSpPr>
        <p:spPr>
          <a:xfrm>
            <a:off x="9485194" y="2402005"/>
            <a:ext cx="846162" cy="206081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riângulo Retângulo 6"/>
          <p:cNvSpPr/>
          <p:nvPr/>
        </p:nvSpPr>
        <p:spPr>
          <a:xfrm>
            <a:off x="9485194" y="2402005"/>
            <a:ext cx="859809" cy="2060812"/>
          </a:xfrm>
          <a:prstGeom prst="rtTriangl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reto 7"/>
          <p:cNvCxnSpPr/>
          <p:nvPr/>
        </p:nvCxnSpPr>
        <p:spPr>
          <a:xfrm>
            <a:off x="6332561" y="4462817"/>
            <a:ext cx="4012442" cy="0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7137779" y="2402005"/>
            <a:ext cx="2347415" cy="0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endCxn id="7" idx="0"/>
          </p:cNvCxnSpPr>
          <p:nvPr/>
        </p:nvCxnSpPr>
        <p:spPr>
          <a:xfrm flipH="1" flipV="1">
            <a:off x="9485194" y="2402005"/>
            <a:ext cx="27297" cy="2171132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188929" y="196839"/>
            <a:ext cx="30249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TRAPÉZIO</a:t>
            </a:r>
            <a:endParaRPr lang="pt-B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260609" y="4093485"/>
            <a:ext cx="196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BASE MAIOR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7383442" y="2402006"/>
            <a:ext cx="196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BASE MENOR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9050826" y="2931865"/>
            <a:ext cx="461665" cy="116161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ALTURA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aixaDeTexto 39"/>
              <p:cNvSpPr txBox="1"/>
              <p:nvPr/>
            </p:nvSpPr>
            <p:spPr>
              <a:xfrm>
                <a:off x="3973094" y="360858"/>
                <a:ext cx="7118808" cy="595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𝒓𝒆𝒂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𝒕𝒓𝒂𝒑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𝒛𝒊𝒐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𝑩𝒂𝒔𝒆</m:t>
                              </m:r>
                              <m: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𝒎𝒂𝒊𝒐𝒓</m:t>
                              </m:r>
                              <m: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𝑩𝒂𝒔𝒆</m:t>
                              </m:r>
                              <m: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𝒎𝒆𝒏𝒐𝒓</m:t>
                              </m:r>
                            </m:e>
                          </m:d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𝒂𝒍𝒕𝒖𝒓𝒂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pt-B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CaixaDe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094" y="360858"/>
                <a:ext cx="7118808" cy="5952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325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4.81481E-6 L 0.07955 -0.0129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1" y="-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0.06823 0.0009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96296E-6 L -0.51771 0.0030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8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44444E-6 L -0.26197 -4.44444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59259E-6 L -0.30234 -0.0090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17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1.48148E-6 L 0.00234 0.3004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1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7" grpId="0" animBg="1"/>
      <p:bldP spid="7" grpId="1" animBg="1"/>
      <p:bldP spid="19" grpId="0"/>
      <p:bldP spid="19" grpId="1"/>
      <p:bldP spid="20" grpId="0"/>
      <p:bldP spid="20" grpId="1"/>
      <p:bldP spid="21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elogramo 3"/>
          <p:cNvSpPr/>
          <p:nvPr/>
        </p:nvSpPr>
        <p:spPr>
          <a:xfrm>
            <a:off x="3248168" y="2238231"/>
            <a:ext cx="5172502" cy="2279176"/>
          </a:xfrm>
          <a:prstGeom prst="parallelogram">
            <a:avLst>
              <a:gd name="adj" fmla="val 4835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iângulo Retângulo 4"/>
          <p:cNvSpPr/>
          <p:nvPr/>
        </p:nvSpPr>
        <p:spPr>
          <a:xfrm flipV="1">
            <a:off x="7301552" y="2238231"/>
            <a:ext cx="1119118" cy="2279176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riângulo Retângulo 5"/>
          <p:cNvSpPr/>
          <p:nvPr/>
        </p:nvSpPr>
        <p:spPr>
          <a:xfrm flipV="1">
            <a:off x="7301552" y="2238231"/>
            <a:ext cx="1119118" cy="2279176"/>
          </a:xfrm>
          <a:prstGeom prst="rtTriangl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/>
          <p:cNvCxnSpPr/>
          <p:nvPr/>
        </p:nvCxnSpPr>
        <p:spPr>
          <a:xfrm>
            <a:off x="3125337" y="4517406"/>
            <a:ext cx="4271750" cy="1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7301553" y="2238231"/>
            <a:ext cx="0" cy="2374712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0" y="175314"/>
            <a:ext cx="544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PARALELOGRAMO</a:t>
            </a:r>
            <a:endParaRPr lang="pt-B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638185" y="4052538"/>
            <a:ext cx="196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BASE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744354" y="2890918"/>
            <a:ext cx="461665" cy="116161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ALTURA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ixaDeTexto 28"/>
              <p:cNvSpPr txBox="1"/>
              <p:nvPr/>
            </p:nvSpPr>
            <p:spPr>
              <a:xfrm>
                <a:off x="5834419" y="478121"/>
                <a:ext cx="5161669" cy="3177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𝒓𝒆𝒂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𝒑𝒂𝒓𝒂𝒍𝒆𝒍𝒐𝒈𝒓𝒂𝒎𝒐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𝑩𝒂𝒔𝒆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𝑨𝒍𝒕𝒖𝒓𝒂</m:t>
                      </m:r>
                    </m:oMath>
                  </m:oMathPara>
                </a14:m>
                <a:endParaRPr lang="pt-B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CaixaDe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419" y="478121"/>
                <a:ext cx="5161669" cy="317716"/>
              </a:xfrm>
              <a:prstGeom prst="rect">
                <a:avLst/>
              </a:prstGeom>
              <a:blipFill>
                <a:blip r:embed="rId2"/>
                <a:stretch>
                  <a:fillRect l="-1063" t="-7547" r="-945" b="-3207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31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2.96296E-6 L 0.10195 -0.009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91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2.59259E-6 L -0.33346 0.0009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20" grpId="0"/>
      <p:bldP spid="21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isósceles 3"/>
          <p:cNvSpPr/>
          <p:nvPr/>
        </p:nvSpPr>
        <p:spPr>
          <a:xfrm>
            <a:off x="3370997" y="1624084"/>
            <a:ext cx="2060812" cy="2579427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iângulo isósceles 4"/>
          <p:cNvSpPr/>
          <p:nvPr/>
        </p:nvSpPr>
        <p:spPr>
          <a:xfrm flipH="1">
            <a:off x="5431809" y="1624083"/>
            <a:ext cx="2060812" cy="2579427"/>
          </a:xfrm>
          <a:prstGeom prst="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/>
          <p:cNvCxnSpPr/>
          <p:nvPr/>
        </p:nvCxnSpPr>
        <p:spPr>
          <a:xfrm flipH="1" flipV="1">
            <a:off x="6462215" y="1624083"/>
            <a:ext cx="27296" cy="2579429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endCxn id="5" idx="2"/>
          </p:cNvCxnSpPr>
          <p:nvPr/>
        </p:nvCxnSpPr>
        <p:spPr>
          <a:xfrm>
            <a:off x="5431809" y="4203509"/>
            <a:ext cx="2060812" cy="1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0" y="142248"/>
            <a:ext cx="3620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TRIÂNGULO</a:t>
            </a:r>
            <a:endParaRPr lang="pt-B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964374" y="3739590"/>
            <a:ext cx="196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BASE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489511" y="2646311"/>
            <a:ext cx="461665" cy="116161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ALTURA</a:t>
            </a:r>
            <a:endParaRPr lang="pt-BR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4721514" y="312615"/>
                <a:ext cx="4416274" cy="5825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𝒓𝒆𝒂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𝒕𝒓𝒊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â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𝒏𝒈𝒖𝒍𝒐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𝑩𝒂𝒔𝒆</m:t>
                          </m:r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𝒂𝒍𝒕𝒖𝒓𝒂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pt-B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14" y="312615"/>
                <a:ext cx="4416274" cy="5825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3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48148E-6 L 0.08568 -0.0009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0.08463 0.0011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7014946" y="1774209"/>
            <a:ext cx="3960000" cy="3960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Pizza 4"/>
          <p:cNvSpPr/>
          <p:nvPr/>
        </p:nvSpPr>
        <p:spPr>
          <a:xfrm rot="17451518">
            <a:off x="6992496" y="1772673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Pizza 9"/>
          <p:cNvSpPr/>
          <p:nvPr/>
        </p:nvSpPr>
        <p:spPr>
          <a:xfrm rot="19473034">
            <a:off x="6992496" y="1772673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Pizza 10"/>
          <p:cNvSpPr/>
          <p:nvPr/>
        </p:nvSpPr>
        <p:spPr>
          <a:xfrm rot="21414425">
            <a:off x="7019791" y="1772673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Pizza 11"/>
          <p:cNvSpPr/>
          <p:nvPr/>
        </p:nvSpPr>
        <p:spPr>
          <a:xfrm rot="1869872">
            <a:off x="7008253" y="1779664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3" name="Pizza 12"/>
          <p:cNvSpPr/>
          <p:nvPr/>
        </p:nvSpPr>
        <p:spPr>
          <a:xfrm rot="3891388">
            <a:off x="7008597" y="1793308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4" name="Pizza 13"/>
          <p:cNvSpPr/>
          <p:nvPr/>
        </p:nvSpPr>
        <p:spPr>
          <a:xfrm rot="5832779">
            <a:off x="7003714" y="1820163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Pizza 17"/>
          <p:cNvSpPr/>
          <p:nvPr/>
        </p:nvSpPr>
        <p:spPr>
          <a:xfrm rot="7684889">
            <a:off x="7013770" y="1835541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Pizza 18"/>
          <p:cNvSpPr/>
          <p:nvPr/>
        </p:nvSpPr>
        <p:spPr>
          <a:xfrm rot="9706405">
            <a:off x="7009718" y="1846884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Pizza 19"/>
          <p:cNvSpPr/>
          <p:nvPr/>
        </p:nvSpPr>
        <p:spPr>
          <a:xfrm rot="11647796">
            <a:off x="6983647" y="1838802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Pizza 20"/>
          <p:cNvSpPr/>
          <p:nvPr/>
        </p:nvSpPr>
        <p:spPr>
          <a:xfrm rot="13703243">
            <a:off x="6996738" y="1835541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2" name="Pizza 21"/>
          <p:cNvSpPr/>
          <p:nvPr/>
        </p:nvSpPr>
        <p:spPr>
          <a:xfrm rot="15724759">
            <a:off x="7000449" y="1822407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4" name="Pizza 23"/>
          <p:cNvSpPr/>
          <p:nvPr/>
        </p:nvSpPr>
        <p:spPr>
          <a:xfrm rot="3216234">
            <a:off x="-1292236" y="2234400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5" name="Pizza 24"/>
          <p:cNvSpPr/>
          <p:nvPr/>
        </p:nvSpPr>
        <p:spPr>
          <a:xfrm rot="18331343" flipV="1">
            <a:off x="-723539" y="282772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6" name="Pizza 25"/>
          <p:cNvSpPr/>
          <p:nvPr/>
        </p:nvSpPr>
        <p:spPr>
          <a:xfrm rot="3216234">
            <a:off x="-143264" y="2234401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7" name="Pizza 26"/>
          <p:cNvSpPr/>
          <p:nvPr/>
        </p:nvSpPr>
        <p:spPr>
          <a:xfrm rot="18331343" flipV="1">
            <a:off x="411751" y="282772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8" name="Pizza 27"/>
          <p:cNvSpPr/>
          <p:nvPr/>
        </p:nvSpPr>
        <p:spPr>
          <a:xfrm rot="3216234">
            <a:off x="943400" y="2234402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9" name="Pizza 28"/>
          <p:cNvSpPr/>
          <p:nvPr/>
        </p:nvSpPr>
        <p:spPr>
          <a:xfrm rot="18331343" flipV="1">
            <a:off x="1524366" y="302383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0" name="Pizza 29"/>
          <p:cNvSpPr/>
          <p:nvPr/>
        </p:nvSpPr>
        <p:spPr>
          <a:xfrm rot="3216234">
            <a:off x="2084968" y="2255014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1" name="Pizza 30"/>
          <p:cNvSpPr/>
          <p:nvPr/>
        </p:nvSpPr>
        <p:spPr>
          <a:xfrm rot="18331343" flipV="1">
            <a:off x="2636982" y="335835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2" name="Pizza 31"/>
          <p:cNvSpPr/>
          <p:nvPr/>
        </p:nvSpPr>
        <p:spPr>
          <a:xfrm rot="3216234">
            <a:off x="3220669" y="2284317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3" name="Pizza 32"/>
          <p:cNvSpPr/>
          <p:nvPr/>
        </p:nvSpPr>
        <p:spPr>
          <a:xfrm rot="18331343" flipV="1">
            <a:off x="3752598" y="328955"/>
            <a:ext cx="4059938" cy="3947248"/>
          </a:xfrm>
          <a:prstGeom prst="pie">
            <a:avLst>
              <a:gd name="adj1" fmla="val 11932183"/>
              <a:gd name="adj2" fmla="val 13950374"/>
            </a:avLst>
          </a:prstGeom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cxnSp>
        <p:nvCxnSpPr>
          <p:cNvPr id="34" name="Conector reto 33"/>
          <p:cNvCxnSpPr/>
          <p:nvPr/>
        </p:nvCxnSpPr>
        <p:spPr>
          <a:xfrm>
            <a:off x="695860" y="4476465"/>
            <a:ext cx="5759531" cy="40944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Arco 35"/>
          <p:cNvSpPr/>
          <p:nvPr/>
        </p:nvSpPr>
        <p:spPr>
          <a:xfrm rot="19573262">
            <a:off x="7043741" y="1772330"/>
            <a:ext cx="3983802" cy="4107307"/>
          </a:xfrm>
          <a:prstGeom prst="arc">
            <a:avLst>
              <a:gd name="adj1" fmla="val 11856820"/>
              <a:gd name="adj2" fmla="val 0"/>
            </a:avLst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7" name="Conector reto 36"/>
          <p:cNvCxnSpPr/>
          <p:nvPr/>
        </p:nvCxnSpPr>
        <p:spPr>
          <a:xfrm flipH="1" flipV="1">
            <a:off x="5732707" y="2256396"/>
            <a:ext cx="620110" cy="2047365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Conector reto 38"/>
          <p:cNvCxnSpPr/>
          <p:nvPr/>
        </p:nvCxnSpPr>
        <p:spPr>
          <a:xfrm flipH="1" flipV="1">
            <a:off x="8994945" y="3733027"/>
            <a:ext cx="877456" cy="1971343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Retângulo 40"/>
          <p:cNvSpPr/>
          <p:nvPr/>
        </p:nvSpPr>
        <p:spPr>
          <a:xfrm>
            <a:off x="83455" y="118315"/>
            <a:ext cx="2688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CÍRCULO</a:t>
            </a:r>
            <a:endParaRPr lang="pt-B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316601" y="388141"/>
                <a:ext cx="5103961" cy="5838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𝒓𝒆𝒂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𝒓𝒄𝒖𝒍𝒐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𝒄𝒊𝒓𝒄𝒖𝒏𝒇𝒆𝒓</m:t>
                          </m:r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ê</m:t>
                          </m:r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𝒏𝒄𝒊𝒂</m:t>
                          </m:r>
                        </m:num>
                        <m:den>
                          <m:r>
                            <a:rPr lang="pt-B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𝒓𝒂𝒊𝒐</m:t>
                      </m:r>
                    </m:oMath>
                  </m:oMathPara>
                </a14:m>
                <a:endParaRPr lang="pt-B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01" y="388141"/>
                <a:ext cx="5103961" cy="5838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26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42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52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Schivani</dc:creator>
  <cp:lastModifiedBy>Schivani</cp:lastModifiedBy>
  <cp:revision>16</cp:revision>
  <dcterms:created xsi:type="dcterms:W3CDTF">2018-07-04T13:30:03Z</dcterms:created>
  <dcterms:modified xsi:type="dcterms:W3CDTF">2018-07-04T14:48:24Z</dcterms:modified>
</cp:coreProperties>
</file>