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72" r:id="rId6"/>
    <p:sldId id="273" r:id="rId7"/>
    <p:sldId id="262" r:id="rId8"/>
    <p:sldId id="257" r:id="rId9"/>
    <p:sldId id="259" r:id="rId10"/>
    <p:sldId id="268" r:id="rId11"/>
    <p:sldId id="274" r:id="rId12"/>
    <p:sldId id="275" r:id="rId13"/>
    <p:sldId id="276" r:id="rId14"/>
    <p:sldId id="277" r:id="rId15"/>
    <p:sldId id="267" r:id="rId16"/>
    <p:sldId id="263" r:id="rId17"/>
    <p:sldId id="264" r:id="rId18"/>
    <p:sldId id="265" r:id="rId19"/>
    <p:sldId id="266" r:id="rId20"/>
    <p:sldId id="278" r:id="rId21"/>
    <p:sldId id="279" r:id="rId22"/>
    <p:sldId id="270" r:id="rId23"/>
    <p:sldId id="27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0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4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4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2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0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57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0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5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B26A0-970D-472B-8479-DED18C1837FE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A2E4-CE58-4864-99ED-EF20DAE0B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04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oftwarelivrenaeducacao.wordpress.com/softwares-livres-educacionai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oftwarelivrenaeducacao.wordpress.com/softwares-livres-educacionai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oftwarelivrenaeducacao.wordpress.com/softwares-livres-educacionai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oftwarelivrenaeducacao.wordpress.com/softwares-livres-educacionai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7739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2193178"/>
            <a:ext cx="9144000" cy="23876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REPOSITÓRIOS DE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SOFTWARES EDUCACIONAIS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6424" y="4849486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Profª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 Juliana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Schivani</a:t>
            </a: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  <a:p>
            <a:pPr>
              <a:lnSpc>
                <a:spcPct val="10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juliana.schivani@ifrn.edu.br</a:t>
            </a:r>
          </a:p>
          <a:p>
            <a:pPr>
              <a:lnSpc>
                <a:spcPct val="10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docente.ifrn.edu.br/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julianaschivani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02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90165" y="4303059"/>
            <a:ext cx="1949824" cy="7664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1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26894" y="1398494"/>
            <a:ext cx="24473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Os slides de apresentação e plano contém hiperlinks que direcionam para uma página na internet com um jogo educacional específico da aula; um experimento; uma atividade virtual; etc.</a:t>
            </a:r>
            <a:endParaRPr lang="pt-BR" sz="2400" b="1" dirty="0">
              <a:solidFill>
                <a:srgbClr val="FF0000"/>
              </a:solidFill>
            </a:endParaRPr>
          </a:p>
        </p:txBody>
      </p:sp>
      <p:cxnSp>
        <p:nvCxnSpPr>
          <p:cNvPr id="8" name="Conector angulado 7"/>
          <p:cNvCxnSpPr/>
          <p:nvPr/>
        </p:nvCxnSpPr>
        <p:spPr>
          <a:xfrm rot="10800000">
            <a:off x="2178424" y="1694333"/>
            <a:ext cx="5647765" cy="981633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729" y="149973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Softwares livres na educação: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12695"/>
            <a:ext cx="10515600" cy="497540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 smtClean="0">
                <a:hlinkClick r:id="rId2"/>
              </a:rPr>
              <a:t>https://softwarelivrenaeducacao.wordpress.com/softwares-livres-educacionais/</a:t>
            </a:r>
            <a:endParaRPr lang="pt-BR" sz="24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3" y="1210235"/>
            <a:ext cx="8118299" cy="5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729" y="149973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Softwares livres na educação: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12695"/>
            <a:ext cx="10515600" cy="497540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 smtClean="0">
                <a:hlinkClick r:id="rId2"/>
              </a:rPr>
              <a:t>https://softwarelivrenaeducacao.wordpress.com/softwares-livres-educacionais/</a:t>
            </a:r>
            <a:endParaRPr lang="pt-BR" sz="24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5" y="1210235"/>
            <a:ext cx="11507041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9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729" y="149973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Softwares livres na educação: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12695"/>
            <a:ext cx="10515600" cy="497540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 smtClean="0">
                <a:hlinkClick r:id="rId2"/>
              </a:rPr>
              <a:t>https://softwarelivrenaeducacao.wordpress.com/softwares-livres-educacionais/</a:t>
            </a:r>
            <a:endParaRPr lang="pt-BR" sz="24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18" y="1210235"/>
            <a:ext cx="11035863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729" y="149973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Softwares livres na educação: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12695"/>
            <a:ext cx="10515600" cy="497540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 smtClean="0">
                <a:hlinkClick r:id="rId2"/>
              </a:rPr>
              <a:t>https://softwarelivrenaeducacao.wordpress.com/softwares-livres-educacionais/</a:t>
            </a:r>
            <a:endParaRPr lang="pt-BR" sz="24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26" y="1210235"/>
            <a:ext cx="10517216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3643" cy="685800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>
            <a:off x="10811435" y="1411941"/>
            <a:ext cx="53789" cy="11161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9654988" y="2622176"/>
            <a:ext cx="216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convidado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2650" y="-165830"/>
            <a:ext cx="1182669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6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AUTONOMIA</a:t>
            </a:r>
            <a:endParaRPr lang="pt-BR" sz="166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83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3" y="289776"/>
            <a:ext cx="4282966" cy="65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432487" y="289776"/>
            <a:ext cx="74950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Em trio...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*Escolher um software educacional na sua área e em uma vídeo aula: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Apresentar o software (suas ferramentas, recursos, layout, </a:t>
            </a:r>
            <a:r>
              <a:rPr lang="pt-BR" sz="2800" b="1" dirty="0" err="1" smtClean="0"/>
              <a:t>etc</a:t>
            </a:r>
            <a:r>
              <a:rPr lang="pt-BR" sz="2800" b="1" dirty="0" smtClean="0"/>
              <a:t>);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Fazer uma atividade no software, explicando, no vídeo, o nível de ensino e conteúdos abordados na atividade.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pt-BR" sz="2800" b="1" dirty="0" smtClean="0"/>
          </a:p>
          <a:p>
            <a:pPr marL="0" lvl="1"/>
            <a:endParaRPr lang="pt-BR" sz="2800" b="1" dirty="0" smtClean="0"/>
          </a:p>
          <a:p>
            <a:pPr marL="0" lvl="1"/>
            <a:r>
              <a:rPr lang="pt-BR" sz="2800" b="1" dirty="0" smtClean="0"/>
              <a:t>Entrega: 06/06/2016 pelas nuvens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0415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7739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2193178"/>
            <a:ext cx="9144000" cy="23876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REPOSITÓRIOS DE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SOFTWARES EDUCACIONAIS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6424" y="4849486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Profª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 Juliana 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Schivani</a:t>
            </a: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  <a:p>
            <a:pPr>
              <a:lnSpc>
                <a:spcPct val="10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juliana.schivani@ifrn.edu.br</a:t>
            </a:r>
          </a:p>
          <a:p>
            <a:pPr>
              <a:lnSpc>
                <a:spcPct val="10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docente.ifrn.edu.br/</a:t>
            </a:r>
            <a:r>
              <a:rPr 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anose="02020603050405020304" pitchFamily="18" charset="-34"/>
              </a:rPr>
              <a:t>julianaschivani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17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79930" y="1855694"/>
            <a:ext cx="7705164" cy="6051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749118" y="5284694"/>
            <a:ext cx="2339788" cy="15733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326"/>
          <a:stretch/>
        </p:blipFill>
        <p:spPr>
          <a:xfrm>
            <a:off x="-26894" y="0"/>
            <a:ext cx="12218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651376" y="3429000"/>
            <a:ext cx="2243417" cy="1828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3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140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AngsanaUPC</vt:lpstr>
      <vt:lpstr>Arial</vt:lpstr>
      <vt:lpstr>Calibri</vt:lpstr>
      <vt:lpstr>Calibri Light</vt:lpstr>
      <vt:lpstr>Wingdings</vt:lpstr>
      <vt:lpstr>Tema do Office</vt:lpstr>
      <vt:lpstr>REPOSITÓRIOS DE  SOFTWARES EDUCACIONAIS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Softwares livres na educação:</vt:lpstr>
      <vt:lpstr>Softwares livres na educação:</vt:lpstr>
      <vt:lpstr>Softwares livres na educação:</vt:lpstr>
      <vt:lpstr>Softwares livres na educação:</vt:lpstr>
      <vt:lpstr>Apresentação do PowerPoint</vt:lpstr>
      <vt:lpstr>Apresentação do PowerPoint</vt:lpstr>
      <vt:lpstr>Apresentação do PowerPoint</vt:lpstr>
      <vt:lpstr>REPOSITÓRIOS DE  SOFTWARES EDUCACIONAIS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REPOSITÓRIOS DE  SOFTWARES EDUCACIONAIS</dc:title>
  <dc:creator>juliana_schivane@hotmail.com</dc:creator>
  <cp:lastModifiedBy>juliana_schivane@hotmail.com</cp:lastModifiedBy>
  <cp:revision>13</cp:revision>
  <dcterms:created xsi:type="dcterms:W3CDTF">2016-05-30T00:54:29Z</dcterms:created>
  <dcterms:modified xsi:type="dcterms:W3CDTF">2016-05-30T02:02:14Z</dcterms:modified>
</cp:coreProperties>
</file>