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sldIdLst>
    <p:sldId id="347" r:id="rId2"/>
    <p:sldId id="348" r:id="rId3"/>
    <p:sldId id="349" r:id="rId4"/>
    <p:sldId id="350" r:id="rId5"/>
    <p:sldId id="351" r:id="rId6"/>
    <p:sldId id="289" r:id="rId7"/>
    <p:sldId id="290" r:id="rId8"/>
    <p:sldId id="291" r:id="rId9"/>
    <p:sldId id="292" r:id="rId10"/>
    <p:sldId id="294" r:id="rId11"/>
    <p:sldId id="344" r:id="rId12"/>
    <p:sldId id="295" r:id="rId13"/>
    <p:sldId id="296" r:id="rId14"/>
    <p:sldId id="297" r:id="rId15"/>
    <p:sldId id="293" r:id="rId16"/>
    <p:sldId id="298" r:id="rId17"/>
    <p:sldId id="299" r:id="rId18"/>
    <p:sldId id="301" r:id="rId19"/>
    <p:sldId id="309" r:id="rId20"/>
    <p:sldId id="346" r:id="rId21"/>
    <p:sldId id="345" r:id="rId22"/>
    <p:sldId id="310" r:id="rId23"/>
    <p:sldId id="288" r:id="rId24"/>
    <p:sldId id="307" r:id="rId25"/>
    <p:sldId id="315" r:id="rId26"/>
    <p:sldId id="352" r:id="rId27"/>
  </p:sldIdLst>
  <p:sldSz cx="9144000" cy="5143500" type="screen16x9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822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FEE10D-715A-453B-AA40-FE6FB7C92390}" type="datetimeFigureOut">
              <a:rPr lang="pt-BR" smtClean="0"/>
              <a:t>14/10/2018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AC6F15-EF50-4FA6-807B-7D8EA15737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2195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C778A-FC2A-4F4C-84D1-5FCD181DC607}" type="datetime1">
              <a:rPr lang="pt-BR" smtClean="0"/>
              <a:t>14/10/2018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848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AFDB7-363D-462C-8B0A-0E7EA08C0F59}" type="datetime1">
              <a:rPr lang="pt-BR" smtClean="0"/>
              <a:t>14/10/2018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317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1903E-DE2A-404E-97AE-45E238E2BD7D}" type="datetime1">
              <a:rPr lang="pt-BR" smtClean="0"/>
              <a:t>14/10/2018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881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2C1A-9A91-48A1-B701-50F74EB26A0B}" type="datetime1">
              <a:rPr lang="pt-BR" smtClean="0"/>
              <a:t>14/10/2018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0616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98DBB-3B60-4BA2-96F5-63032532BB96}" type="datetime1">
              <a:rPr lang="pt-BR" smtClean="0"/>
              <a:t>14/10/2018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5483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155B6-8058-40F0-8B40-B981E0C08112}" type="datetime1">
              <a:rPr lang="pt-BR" smtClean="0"/>
              <a:t>14/10/2018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67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4EF83-D66B-45F3-8A93-CAA109D24342}" type="datetime1">
              <a:rPr lang="pt-BR" smtClean="0"/>
              <a:t>14/10/2018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4216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C3F69-FCE1-42C3-BAFE-FF4FED743698}" type="datetime1">
              <a:rPr lang="pt-BR" smtClean="0"/>
              <a:t>14/10/2018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1672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BC5BB-F756-462F-969E-2B9606931E5A}" type="datetime1">
              <a:rPr lang="pt-BR" smtClean="0"/>
              <a:t>14/10/2018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7557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BACD-E8A7-4336-8E91-92967370EA02}" type="datetime1">
              <a:rPr lang="pt-BR" smtClean="0"/>
              <a:t>14/10/2018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459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A19CD-1819-471E-A7D5-8E740636B577}" type="datetime1">
              <a:rPr lang="pt-BR" smtClean="0"/>
              <a:t>14/10/2018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5095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17FED1-2EF8-474B-9EC7-4BEB33C4B7E8}" type="datetime1">
              <a:rPr lang="pt-BR" smtClean="0"/>
              <a:t>14/10/2018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98AB8-E284-4649-B676-2E295DFD7B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0233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projetos.unijui.edu.br/matematica/fabrica_virtual/Antonio_miguel_e_Adilson_Sella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ww.bilharonline.com.br/bilhar-deluxe.html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warelivrenaeducacao.wordpress.com/softwares-livres-educacionais/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1</a:t>
            </a:fld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5512"/>
            <a:ext cx="9144000" cy="5261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003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10</a:t>
            </a:fld>
            <a:endParaRPr lang="pt-BR"/>
          </a:p>
        </p:txBody>
      </p:sp>
      <p:grpSp>
        <p:nvGrpSpPr>
          <p:cNvPr id="2" name="Agrupar 1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sp>
          <p:nvSpPr>
            <p:cNvPr id="5" name="Retângulo 4"/>
            <p:cNvSpPr/>
            <p:nvPr/>
          </p:nvSpPr>
          <p:spPr>
            <a:xfrm>
              <a:off x="0" y="267494"/>
              <a:ext cx="9144000" cy="144016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458951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11</a:t>
            </a:fld>
            <a:endParaRPr lang="pt-BR"/>
          </a:p>
        </p:txBody>
      </p:sp>
      <p:grpSp>
        <p:nvGrpSpPr>
          <p:cNvPr id="3" name="Agrupar 2"/>
          <p:cNvGrpSpPr/>
          <p:nvPr/>
        </p:nvGrpSpPr>
        <p:grpSpPr>
          <a:xfrm>
            <a:off x="0" y="0"/>
            <a:ext cx="9208374" cy="5143500"/>
            <a:chOff x="0" y="0"/>
            <a:chExt cx="9208374" cy="5143500"/>
          </a:xfrm>
        </p:grpSpPr>
        <p:pic>
          <p:nvPicPr>
            <p:cNvPr id="2" name="Imagem 1">
              <a:hlinkClick r:id="rId2"/>
            </p:cNvPr>
            <p:cNvPicPr>
              <a:picLocks noChangeAspect="1"/>
            </p:cNvPicPr>
            <p:nvPr/>
          </p:nvPicPr>
          <p:blipFill rotWithShape="1">
            <a:blip r:embed="rId3"/>
            <a:srcRect t="4001" b="5990"/>
            <a:stretch/>
          </p:blipFill>
          <p:spPr>
            <a:xfrm>
              <a:off x="0" y="0"/>
              <a:ext cx="9208374" cy="5143500"/>
            </a:xfrm>
            <a:prstGeom prst="rect">
              <a:avLst/>
            </a:prstGeom>
          </p:spPr>
        </p:pic>
        <p:sp>
          <p:nvSpPr>
            <p:cNvPr id="5" name="Retângulo 4"/>
            <p:cNvSpPr/>
            <p:nvPr/>
          </p:nvSpPr>
          <p:spPr>
            <a:xfrm>
              <a:off x="0" y="267494"/>
              <a:ext cx="9144000" cy="144016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4289075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12</a:t>
            </a:fld>
            <a:endParaRPr lang="pt-BR"/>
          </a:p>
        </p:txBody>
      </p:sp>
      <p:grpSp>
        <p:nvGrpSpPr>
          <p:cNvPr id="2" name="Agrupar 1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sp>
          <p:nvSpPr>
            <p:cNvPr id="5" name="Retângulo 4"/>
            <p:cNvSpPr/>
            <p:nvPr/>
          </p:nvSpPr>
          <p:spPr>
            <a:xfrm>
              <a:off x="0" y="267494"/>
              <a:ext cx="9144000" cy="144016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1634858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13</a:t>
            </a:fld>
            <a:endParaRPr lang="pt-BR"/>
          </a:p>
        </p:txBody>
      </p:sp>
      <p:grpSp>
        <p:nvGrpSpPr>
          <p:cNvPr id="2" name="Agrupar 1"/>
          <p:cNvGrpSpPr/>
          <p:nvPr/>
        </p:nvGrpSpPr>
        <p:grpSpPr>
          <a:xfrm>
            <a:off x="-36512" y="20538"/>
            <a:ext cx="9144000" cy="5143500"/>
            <a:chOff x="0" y="0"/>
            <a:chExt cx="9144000" cy="5143500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sp>
          <p:nvSpPr>
            <p:cNvPr id="5" name="Retângulo 4"/>
            <p:cNvSpPr/>
            <p:nvPr/>
          </p:nvSpPr>
          <p:spPr>
            <a:xfrm>
              <a:off x="0" y="267494"/>
              <a:ext cx="9144000" cy="144016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49273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14</a:t>
            </a:fld>
            <a:endParaRPr lang="pt-BR"/>
          </a:p>
        </p:txBody>
      </p:sp>
      <p:grpSp>
        <p:nvGrpSpPr>
          <p:cNvPr id="2" name="Agrupar 1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sp>
          <p:nvSpPr>
            <p:cNvPr id="5" name="Retângulo 4"/>
            <p:cNvSpPr/>
            <p:nvPr/>
          </p:nvSpPr>
          <p:spPr>
            <a:xfrm>
              <a:off x="0" y="267494"/>
              <a:ext cx="9144000" cy="144016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35201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15</a:t>
            </a:fld>
            <a:endParaRPr lang="pt-BR"/>
          </a:p>
        </p:txBody>
      </p:sp>
      <p:grpSp>
        <p:nvGrpSpPr>
          <p:cNvPr id="2" name="Agrupar 1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sp>
          <p:nvSpPr>
            <p:cNvPr id="5" name="Retângulo 4"/>
            <p:cNvSpPr/>
            <p:nvPr/>
          </p:nvSpPr>
          <p:spPr>
            <a:xfrm>
              <a:off x="0" y="267494"/>
              <a:ext cx="9144000" cy="144016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598236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sp>
          <p:nvSpPr>
            <p:cNvPr id="7" name="Retângulo 6"/>
            <p:cNvSpPr/>
            <p:nvPr/>
          </p:nvSpPr>
          <p:spPr>
            <a:xfrm>
              <a:off x="0" y="339502"/>
              <a:ext cx="9144000" cy="144016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7431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17</a:t>
            </a:fld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3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18</a:t>
            </a:fld>
            <a:endParaRPr lang="pt-BR"/>
          </a:p>
        </p:txBody>
      </p:sp>
      <p:grpSp>
        <p:nvGrpSpPr>
          <p:cNvPr id="3" name="Agrupar 2"/>
          <p:cNvGrpSpPr/>
          <p:nvPr/>
        </p:nvGrpSpPr>
        <p:grpSpPr>
          <a:xfrm>
            <a:off x="0" y="18925"/>
            <a:ext cx="9144000" cy="5060549"/>
            <a:chOff x="0" y="18925"/>
            <a:chExt cx="9144000" cy="5060549"/>
          </a:xfrm>
        </p:grpSpPr>
        <p:pic>
          <p:nvPicPr>
            <p:cNvPr id="2" name="Imagem 1">
              <a:hlinkClick r:id="rId2"/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372" y="18925"/>
              <a:ext cx="9122628" cy="5060549"/>
            </a:xfrm>
            <a:prstGeom prst="rect">
              <a:avLst/>
            </a:prstGeom>
          </p:spPr>
        </p:pic>
        <p:sp>
          <p:nvSpPr>
            <p:cNvPr id="5" name="Retângulo 4"/>
            <p:cNvSpPr/>
            <p:nvPr/>
          </p:nvSpPr>
          <p:spPr>
            <a:xfrm>
              <a:off x="0" y="267494"/>
              <a:ext cx="9144000" cy="144016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374053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19</a:t>
            </a:fld>
            <a:endParaRPr lang="pt-BR"/>
          </a:p>
        </p:txBody>
      </p:sp>
      <p:grpSp>
        <p:nvGrpSpPr>
          <p:cNvPr id="7" name="Agrupar 6"/>
          <p:cNvGrpSpPr/>
          <p:nvPr/>
        </p:nvGrpSpPr>
        <p:grpSpPr>
          <a:xfrm>
            <a:off x="-1" y="2370"/>
            <a:ext cx="9149139" cy="5141130"/>
            <a:chOff x="-1" y="2370"/>
            <a:chExt cx="9149139" cy="5141130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" y="2370"/>
              <a:ext cx="9149139" cy="5141130"/>
            </a:xfrm>
            <a:prstGeom prst="rect">
              <a:avLst/>
            </a:prstGeom>
          </p:spPr>
        </p:pic>
        <p:sp>
          <p:nvSpPr>
            <p:cNvPr id="6" name="Retângulo 5"/>
            <p:cNvSpPr/>
            <p:nvPr/>
          </p:nvSpPr>
          <p:spPr>
            <a:xfrm>
              <a:off x="0" y="339502"/>
              <a:ext cx="9144000" cy="216024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68783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2</a:t>
            </a:fld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/>
          <a:srcRect t="8930"/>
          <a:stretch/>
        </p:blipFill>
        <p:spPr>
          <a:xfrm>
            <a:off x="11380" y="0"/>
            <a:ext cx="9132620" cy="514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934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20</a:t>
            </a:fld>
            <a:endParaRPr lang="pt-BR"/>
          </a:p>
        </p:txBody>
      </p:sp>
      <p:grpSp>
        <p:nvGrpSpPr>
          <p:cNvPr id="6" name="Agrupar 5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2" name="Imagem 1"/>
            <p:cNvPicPr>
              <a:picLocks noChangeAspect="1"/>
            </p:cNvPicPr>
            <p:nvPr/>
          </p:nvPicPr>
          <p:blipFill rotWithShape="1">
            <a:blip r:embed="rId2"/>
            <a:srcRect r="23025"/>
            <a:stretch/>
          </p:blipFill>
          <p:spPr>
            <a:xfrm>
              <a:off x="15777" y="0"/>
              <a:ext cx="9128223" cy="5143500"/>
            </a:xfrm>
            <a:prstGeom prst="rect">
              <a:avLst/>
            </a:prstGeom>
          </p:spPr>
        </p:pic>
        <p:sp>
          <p:nvSpPr>
            <p:cNvPr id="3" name="Retângulo 2"/>
            <p:cNvSpPr/>
            <p:nvPr/>
          </p:nvSpPr>
          <p:spPr>
            <a:xfrm>
              <a:off x="0" y="267494"/>
              <a:ext cx="9144000" cy="288032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403938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21</a:t>
            </a:fld>
            <a:endParaRPr lang="pt-BR"/>
          </a:p>
        </p:txBody>
      </p:sp>
      <p:grpSp>
        <p:nvGrpSpPr>
          <p:cNvPr id="3" name="Agrupar 2"/>
          <p:cNvGrpSpPr/>
          <p:nvPr/>
        </p:nvGrpSpPr>
        <p:grpSpPr>
          <a:xfrm>
            <a:off x="0" y="208360"/>
            <a:ext cx="9185160" cy="4935140"/>
            <a:chOff x="0" y="208360"/>
            <a:chExt cx="9185160" cy="4935140"/>
          </a:xfrm>
        </p:grpSpPr>
        <p:pic>
          <p:nvPicPr>
            <p:cNvPr id="2" name="Imagem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208360"/>
              <a:ext cx="9185160" cy="4935140"/>
            </a:xfrm>
            <a:prstGeom prst="rect">
              <a:avLst/>
            </a:prstGeom>
          </p:spPr>
        </p:pic>
        <p:sp>
          <p:nvSpPr>
            <p:cNvPr id="5" name="Retângulo 4"/>
            <p:cNvSpPr/>
            <p:nvPr/>
          </p:nvSpPr>
          <p:spPr>
            <a:xfrm>
              <a:off x="0" y="555526"/>
              <a:ext cx="9144000" cy="144016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471132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22</a:t>
            </a:fld>
            <a:endParaRPr lang="pt-BR"/>
          </a:p>
        </p:txBody>
      </p:sp>
      <p:grpSp>
        <p:nvGrpSpPr>
          <p:cNvPr id="2" name="Agrupar 1"/>
          <p:cNvGrpSpPr/>
          <p:nvPr/>
        </p:nvGrpSpPr>
        <p:grpSpPr>
          <a:xfrm>
            <a:off x="0" y="123478"/>
            <a:ext cx="9144000" cy="5112568"/>
            <a:chOff x="0" y="123478"/>
            <a:chExt cx="9144000" cy="5112568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23478"/>
              <a:ext cx="9144000" cy="5112568"/>
            </a:xfrm>
            <a:prstGeom prst="rect">
              <a:avLst/>
            </a:prstGeom>
          </p:spPr>
        </p:pic>
        <p:sp>
          <p:nvSpPr>
            <p:cNvPr id="5" name="Retângulo 4"/>
            <p:cNvSpPr/>
            <p:nvPr/>
          </p:nvSpPr>
          <p:spPr>
            <a:xfrm>
              <a:off x="0" y="411510"/>
              <a:ext cx="9144000" cy="216024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3704706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5" y="106362"/>
            <a:ext cx="2170778" cy="953220"/>
          </a:xfrm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107504" y="195486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pt-BR" sz="4200" b="1" dirty="0">
                <a:solidFill>
                  <a:schemeClr val="bg1"/>
                </a:solidFill>
              </a:rPr>
              <a:t>Depois do celular androide...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23</a:t>
            </a:fld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1131590"/>
            <a:ext cx="6840760" cy="3851874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401192">
            <a:off x="6828050" y="2652936"/>
            <a:ext cx="2411208" cy="2411208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730829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5" y="106362"/>
            <a:ext cx="2170778" cy="953220"/>
          </a:xfrm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107504" y="195486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pt-BR" sz="4200" b="1" dirty="0">
                <a:solidFill>
                  <a:schemeClr val="bg1"/>
                </a:solidFill>
              </a:rPr>
              <a:t>Depois do celular androide...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24</a:t>
            </a:fld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608" y="1197640"/>
            <a:ext cx="673022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65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5" y="106362"/>
            <a:ext cx="2170778" cy="953220"/>
          </a:xfrm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107504" y="195486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pt-BR" sz="4200" b="1" dirty="0">
                <a:solidFill>
                  <a:schemeClr val="bg1"/>
                </a:solidFill>
              </a:rPr>
              <a:t>Depois do celular androide...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25</a:t>
            </a:fld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608" y="1304185"/>
            <a:ext cx="6848045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89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36506"/>
          </a:xfrm>
          <a:prstGeom prst="rect">
            <a:avLst/>
          </a:prstGeom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26</a:t>
            </a:fld>
            <a:endParaRPr lang="pt-BR"/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4015172" y="2134862"/>
            <a:ext cx="5076056" cy="49754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pt-BR" sz="2400" dirty="0" smtClean="0">
                <a:hlinkClick r:id="rId3"/>
              </a:rPr>
              <a:t>https://softwarelivrenaeducacao.wordpress.com/softwares-livres-educacionais/</a:t>
            </a:r>
            <a:endParaRPr lang="pt-BR" sz="2400" dirty="0" smtClean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88274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3</a:t>
            </a:fld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815" y="0"/>
            <a:ext cx="915381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265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4</a:t>
            </a:fld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494"/>
            <a:ext cx="9144000" cy="5157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632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5</a:t>
            </a:fld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9765"/>
            <a:ext cx="9144000" cy="522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633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6</a:t>
            </a:fld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205232" cy="5143500"/>
          </a:xfrm>
          <a:prstGeom prst="rect">
            <a:avLst/>
          </a:prstGeom>
        </p:spPr>
      </p:pic>
      <p:cxnSp>
        <p:nvCxnSpPr>
          <p:cNvPr id="6" name="Conector de seta reta 4"/>
          <p:cNvCxnSpPr/>
          <p:nvPr/>
        </p:nvCxnSpPr>
        <p:spPr>
          <a:xfrm>
            <a:off x="7668344" y="1131590"/>
            <a:ext cx="0" cy="72008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6585855" y="1921966"/>
            <a:ext cx="2164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FF0000"/>
                </a:solidFill>
              </a:rPr>
              <a:t>convidado</a:t>
            </a:r>
          </a:p>
        </p:txBody>
      </p:sp>
    </p:spTree>
    <p:extLst>
      <p:ext uri="{BB962C8B-B14F-4D97-AF65-F5344CB8AC3E}">
        <p14:creationId xmlns:p14="http://schemas.microsoft.com/office/powerpoint/2010/main" val="1178136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7</a:t>
            </a:fld>
            <a:endParaRPr lang="pt-BR"/>
          </a:p>
        </p:txBody>
      </p:sp>
      <p:grpSp>
        <p:nvGrpSpPr>
          <p:cNvPr id="2" name="Agrupar 1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sp>
          <p:nvSpPr>
            <p:cNvPr id="5" name="Retângulo 4"/>
            <p:cNvSpPr/>
            <p:nvPr/>
          </p:nvSpPr>
          <p:spPr>
            <a:xfrm>
              <a:off x="0" y="339502"/>
              <a:ext cx="9144000" cy="144016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3972138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8</a:t>
            </a:fld>
            <a:endParaRPr lang="pt-BR"/>
          </a:p>
        </p:txBody>
      </p:sp>
      <p:grpSp>
        <p:nvGrpSpPr>
          <p:cNvPr id="2" name="Agrupar 1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sp>
          <p:nvSpPr>
            <p:cNvPr id="5" name="Retângulo 4"/>
            <p:cNvSpPr/>
            <p:nvPr/>
          </p:nvSpPr>
          <p:spPr>
            <a:xfrm>
              <a:off x="0" y="339502"/>
              <a:ext cx="9144000" cy="144016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1562284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9</a:t>
            </a:fld>
            <a:endParaRPr lang="pt-BR"/>
          </a:p>
        </p:txBody>
      </p:sp>
      <p:grpSp>
        <p:nvGrpSpPr>
          <p:cNvPr id="2" name="Agrupar 1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sp>
          <p:nvSpPr>
            <p:cNvPr id="5" name="Retângulo 4"/>
            <p:cNvSpPr/>
            <p:nvPr/>
          </p:nvSpPr>
          <p:spPr>
            <a:xfrm>
              <a:off x="0" y="267494"/>
              <a:ext cx="9144000" cy="144016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250692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1225</TotalTime>
  <Words>46</Words>
  <Application>Microsoft Office PowerPoint</Application>
  <PresentationFormat>Apresentação na tela (16:9)</PresentationFormat>
  <Paragraphs>31</Paragraphs>
  <Slides>26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29" baseType="lpstr">
      <vt:lpstr>Arial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Depois do celular androide...</vt:lpstr>
      <vt:lpstr>Depois do celular androide...</vt:lpstr>
      <vt:lpstr>Depois do celular androide...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Usuario</dc:creator>
  <cp:lastModifiedBy>Juliana Schivani</cp:lastModifiedBy>
  <cp:revision>96</cp:revision>
  <dcterms:created xsi:type="dcterms:W3CDTF">2017-01-08T19:00:04Z</dcterms:created>
  <dcterms:modified xsi:type="dcterms:W3CDTF">2018-10-14T22:06:23Z</dcterms:modified>
</cp:coreProperties>
</file>