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1" r:id="rId2"/>
    <p:sldId id="260" r:id="rId3"/>
    <p:sldId id="358" r:id="rId4"/>
    <p:sldId id="362" r:id="rId5"/>
    <p:sldId id="359" r:id="rId6"/>
    <p:sldId id="363" r:id="rId7"/>
    <p:sldId id="360" r:id="rId8"/>
    <p:sldId id="361" r:id="rId9"/>
    <p:sldId id="364" r:id="rId10"/>
    <p:sldId id="365" r:id="rId11"/>
    <p:sldId id="345" r:id="rId12"/>
    <p:sldId id="30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6" r:id="rId21"/>
    <p:sldId id="377" r:id="rId22"/>
    <p:sldId id="375" r:id="rId23"/>
    <p:sldId id="366" r:id="rId24"/>
    <p:sldId id="379" r:id="rId25"/>
    <p:sldId id="37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00"/>
    <a:srgbClr val="F549D0"/>
    <a:srgbClr val="61A168"/>
    <a:srgbClr val="F339CB"/>
    <a:srgbClr val="F99DE5"/>
    <a:srgbClr val="A70985"/>
    <a:srgbClr val="8CC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8B21-5D8A-41A5-A70D-9541A1501704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4103-5444-4BFC-8493-096884321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3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23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0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52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8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89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02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94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730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04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Colunas e barras remontadas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5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413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2 ou + linhas?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36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https://g1.globo.com/saude/coronavirus/noticia/2022/06/16/brasil-registra-148-mortes-por-covid-em-24-horas-media-movel-esta-em-alta-ha-uma-semana.ghtml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3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263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C4103-5444-4BFC-8493-09688432107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3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7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3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31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04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976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19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7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BC34B-0F99-4B30-AA24-8A071C6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B3A3FC-82B6-41DA-8DD5-AE95CBB6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F563F-8701-4B3B-BAD0-BBF53FBF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70434-A66C-4F30-AAFA-ABDA4539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2D540-1412-42C7-AE47-347F6C1E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DDCE3-A97F-4AF4-96F6-E6D8129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702F24-9981-4567-AC92-804EFD12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8A88E-EEE3-4ABE-BB2C-9510BEDC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AF07E-2881-4E1D-AE48-C7657FA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2BEB81-4489-43AB-93A5-56215FA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43553-8627-4295-96F8-9594E340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63A0C-25C1-45BC-A76D-E0219B26E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D7A9B-812D-46ED-AF79-458BDE63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87EDC-F75F-4939-9D38-73728A5B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74C0C-3222-4585-B06D-DA4A57D4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7FDA7-0C55-452C-9CBD-F776AB97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A5B2A-0D06-4BD4-BA0B-B1C54418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FF8E9-47E0-4A91-8ED2-FB6F0696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FB6E0-9DF0-4639-A5F6-1B4EBAD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0DC7B-C091-4C89-AF4C-DE036A70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F73C8-F402-4688-AEE7-38290F56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A9057-2186-4C1C-AE9D-27E466B7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E8183-D7ED-4FA0-903E-826AB9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FBA4E-4B89-4417-90C8-6F3E6EFA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AEE95-7D46-43EE-AA9C-5F6B3F9E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51C1-3475-4428-886F-74397D95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09336-2FD0-4BBD-9787-A356FC87E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FE22A-E3E0-4416-9D7B-559DAD28E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AE4B62-6B8D-49F9-B88A-2AEBBFA2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BEC10-1EC0-4184-AE8F-0C279918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7AE19-4562-4D6E-82E6-1C9858B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D964A-3991-4BEF-ACC8-D67ED759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B4A559-6312-4A8B-BFBB-0C96436F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455002-29D4-411B-801E-80C063AF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3AC913-3518-499C-82F1-CDF14399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8803A0-93F4-4B0C-BFDE-969F19F8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FEF1D5-2542-433D-8E99-F0F2727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6987C4-5B66-41B7-8B3D-B37476A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51CB40-6C20-48DD-8EEB-C50A21AA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98F6-DBD6-48AE-A4F9-8FCBD3E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15480-6042-4CC7-8BC0-95BBF93B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34198F-9D98-462B-83A4-430A4235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795CB4-654F-4D10-89FB-5E640E9B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EC2864-E8D2-4651-8ED1-248F1FE4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ACCC3F-39A1-436D-8117-15F4426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BDDA19-1F54-47E8-852A-DF2E784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D69A-9C23-4FED-ABFE-6FD76F8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09AA7-DD8A-4D65-8DE8-0780348F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B34703-8EF5-4BEB-AF45-13F98871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0A141-D5D8-4DFF-AB92-90483DD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C6E922-8B6F-4911-B800-91E7374F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97EA9-B5AA-406B-8458-0BA8B05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2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1639-65BA-474F-A65C-62BDFB7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74306A-3C7F-48B0-B3D0-CD0D8B82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B883E8-7A24-4476-84FD-672F5066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E54B2-C0C1-4D76-8C8F-1C05B8C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41684-2E72-4DF2-8249-D5037B83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206F6-85C1-47B1-8099-6F00DA80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1B185C-A780-4109-8951-C5997DD9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A0A55-F43A-4822-A38B-725711E6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A8E56-704F-41C5-9BCF-F11DD3D0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FA40-BB03-4DDA-A150-E3658BCEB5FD}" type="datetimeFigureOut">
              <a:rPr lang="pt-BR" smtClean="0"/>
              <a:t>17/06/2022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11A86-1014-4067-A257-FEED6A41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CADC6-1605-4347-BA8F-2700D746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slide" Target="slide19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5.xml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slide" Target="slide14.xml"/><Relationship Id="rId5" Type="http://schemas.openxmlformats.org/officeDocument/2006/relationships/image" Target="../media/image18.png"/><Relationship Id="rId15" Type="http://schemas.openxmlformats.org/officeDocument/2006/relationships/slide" Target="slide16.xml"/><Relationship Id="rId10" Type="http://schemas.openxmlformats.org/officeDocument/2006/relationships/image" Target="../media/image24.png"/><Relationship Id="rId19" Type="http://schemas.openxmlformats.org/officeDocument/2006/relationships/slide" Target="slide18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E7E4C73F-5555-4227-BEEB-CE483046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592263"/>
            <a:ext cx="9906000" cy="316698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  <a:t>ESTATÍSTICA</a:t>
            </a:r>
            <a:b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800" dirty="0">
                <a:solidFill>
                  <a:schemeClr val="bg1"/>
                </a:solidFill>
                <a:latin typeface="Modern Love" panose="04090805081005020601" pitchFamily="82" charset="0"/>
              </a:rPr>
              <a:t>gráficos</a:t>
            </a:r>
            <a:endParaRPr lang="pt-BR" sz="72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12" name="Subtítulo 31">
            <a:extLst>
              <a:ext uri="{FF2B5EF4-FFF2-40B4-BE49-F238E27FC236}">
                <a16:creationId xmlns:a16="http://schemas.microsoft.com/office/drawing/2014/main" id="{09F4B461-FCEA-4C23-9665-0E2FF15F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682818"/>
            <a:ext cx="7200900" cy="990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docente.ifrn.edu.br/</a:t>
            </a:r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julianaschivani</a:t>
            </a:r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Shape 384">
            <a:extLst>
              <a:ext uri="{FF2B5EF4-FFF2-40B4-BE49-F238E27FC236}">
                <a16:creationId xmlns:a16="http://schemas.microsoft.com/office/drawing/2014/main" id="{5A7E353A-BBEE-72BC-03F2-8D187F3A4D70}"/>
              </a:ext>
            </a:extLst>
          </p:cNvPr>
          <p:cNvSpPr/>
          <p:nvPr/>
        </p:nvSpPr>
        <p:spPr>
          <a:xfrm rot="336109">
            <a:off x="2306019" y="3765586"/>
            <a:ext cx="6259160" cy="516556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6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705C38E-9F3C-0608-8870-10D94387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69" y="1376111"/>
            <a:ext cx="9803782" cy="5197141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18B93B1C-4E80-2B2F-EC03-E909217394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393">
            <a:off x="-137852" y="5348620"/>
            <a:ext cx="1757124" cy="1183130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0E5393E4-99B0-0D07-A875-95C12C6C75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293" flipH="1">
            <a:off x="3107055" y="1380913"/>
            <a:ext cx="1263452" cy="1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GRÁFICOS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1C18272-65F8-6A09-A773-64745F47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531988"/>
            <a:ext cx="7889199" cy="4404117"/>
          </a:xfrm>
          <a:custGeom>
            <a:avLst/>
            <a:gdLst>
              <a:gd name="connsiteX0" fmla="*/ 0 w 7889199"/>
              <a:gd name="connsiteY0" fmla="*/ 0 h 4404117"/>
              <a:gd name="connsiteX1" fmla="*/ 563514 w 7889199"/>
              <a:gd name="connsiteY1" fmla="*/ 0 h 4404117"/>
              <a:gd name="connsiteX2" fmla="*/ 1048136 w 7889199"/>
              <a:gd name="connsiteY2" fmla="*/ 0 h 4404117"/>
              <a:gd name="connsiteX3" fmla="*/ 1453867 w 7889199"/>
              <a:gd name="connsiteY3" fmla="*/ 0 h 4404117"/>
              <a:gd name="connsiteX4" fmla="*/ 1938489 w 7889199"/>
              <a:gd name="connsiteY4" fmla="*/ 0 h 4404117"/>
              <a:gd name="connsiteX5" fmla="*/ 2265327 w 7889199"/>
              <a:gd name="connsiteY5" fmla="*/ 0 h 4404117"/>
              <a:gd name="connsiteX6" fmla="*/ 2671057 w 7889199"/>
              <a:gd name="connsiteY6" fmla="*/ 0 h 4404117"/>
              <a:gd name="connsiteX7" fmla="*/ 3234572 w 7889199"/>
              <a:gd name="connsiteY7" fmla="*/ 0 h 4404117"/>
              <a:gd name="connsiteX8" fmla="*/ 3798086 w 7889199"/>
              <a:gd name="connsiteY8" fmla="*/ 0 h 4404117"/>
              <a:gd name="connsiteX9" fmla="*/ 4282708 w 7889199"/>
              <a:gd name="connsiteY9" fmla="*/ 0 h 4404117"/>
              <a:gd name="connsiteX10" fmla="*/ 4767330 w 7889199"/>
              <a:gd name="connsiteY10" fmla="*/ 0 h 4404117"/>
              <a:gd name="connsiteX11" fmla="*/ 5251952 w 7889199"/>
              <a:gd name="connsiteY11" fmla="*/ 0 h 4404117"/>
              <a:gd name="connsiteX12" fmla="*/ 5815467 w 7889199"/>
              <a:gd name="connsiteY12" fmla="*/ 0 h 4404117"/>
              <a:gd name="connsiteX13" fmla="*/ 6142305 w 7889199"/>
              <a:gd name="connsiteY13" fmla="*/ 0 h 4404117"/>
              <a:gd name="connsiteX14" fmla="*/ 6784711 w 7889199"/>
              <a:gd name="connsiteY14" fmla="*/ 0 h 4404117"/>
              <a:gd name="connsiteX15" fmla="*/ 7889199 w 7889199"/>
              <a:gd name="connsiteY15" fmla="*/ 0 h 4404117"/>
              <a:gd name="connsiteX16" fmla="*/ 7889199 w 7889199"/>
              <a:gd name="connsiteY16" fmla="*/ 506473 h 4404117"/>
              <a:gd name="connsiteX17" fmla="*/ 7889199 w 7889199"/>
              <a:gd name="connsiteY17" fmla="*/ 1056988 h 4404117"/>
              <a:gd name="connsiteX18" fmla="*/ 7889199 w 7889199"/>
              <a:gd name="connsiteY18" fmla="*/ 1607503 h 4404117"/>
              <a:gd name="connsiteX19" fmla="*/ 7889199 w 7889199"/>
              <a:gd name="connsiteY19" fmla="*/ 2202059 h 4404117"/>
              <a:gd name="connsiteX20" fmla="*/ 7889199 w 7889199"/>
              <a:gd name="connsiteY20" fmla="*/ 2840655 h 4404117"/>
              <a:gd name="connsiteX21" fmla="*/ 7889199 w 7889199"/>
              <a:gd name="connsiteY21" fmla="*/ 3303088 h 4404117"/>
              <a:gd name="connsiteX22" fmla="*/ 7889199 w 7889199"/>
              <a:gd name="connsiteY22" fmla="*/ 3853602 h 4404117"/>
              <a:gd name="connsiteX23" fmla="*/ 7889199 w 7889199"/>
              <a:gd name="connsiteY23" fmla="*/ 4404117 h 4404117"/>
              <a:gd name="connsiteX24" fmla="*/ 7246793 w 7889199"/>
              <a:gd name="connsiteY24" fmla="*/ 4404117 h 4404117"/>
              <a:gd name="connsiteX25" fmla="*/ 6762171 w 7889199"/>
              <a:gd name="connsiteY25" fmla="*/ 4404117 h 4404117"/>
              <a:gd name="connsiteX26" fmla="*/ 6277548 w 7889199"/>
              <a:gd name="connsiteY26" fmla="*/ 4404117 h 4404117"/>
              <a:gd name="connsiteX27" fmla="*/ 5556250 w 7889199"/>
              <a:gd name="connsiteY27" fmla="*/ 4404117 h 4404117"/>
              <a:gd name="connsiteX28" fmla="*/ 4834952 w 7889199"/>
              <a:gd name="connsiteY28" fmla="*/ 4404117 h 4404117"/>
              <a:gd name="connsiteX29" fmla="*/ 4508114 w 7889199"/>
              <a:gd name="connsiteY29" fmla="*/ 4404117 h 4404117"/>
              <a:gd name="connsiteX30" fmla="*/ 3944600 w 7889199"/>
              <a:gd name="connsiteY30" fmla="*/ 4404117 h 4404117"/>
              <a:gd name="connsiteX31" fmla="*/ 3223301 w 7889199"/>
              <a:gd name="connsiteY31" fmla="*/ 4404117 h 4404117"/>
              <a:gd name="connsiteX32" fmla="*/ 2817571 w 7889199"/>
              <a:gd name="connsiteY32" fmla="*/ 4404117 h 4404117"/>
              <a:gd name="connsiteX33" fmla="*/ 2332949 w 7889199"/>
              <a:gd name="connsiteY33" fmla="*/ 4404117 h 4404117"/>
              <a:gd name="connsiteX34" fmla="*/ 1769435 w 7889199"/>
              <a:gd name="connsiteY34" fmla="*/ 4404117 h 4404117"/>
              <a:gd name="connsiteX35" fmla="*/ 1363704 w 7889199"/>
              <a:gd name="connsiteY35" fmla="*/ 4404117 h 4404117"/>
              <a:gd name="connsiteX36" fmla="*/ 800190 w 7889199"/>
              <a:gd name="connsiteY36" fmla="*/ 4404117 h 4404117"/>
              <a:gd name="connsiteX37" fmla="*/ 0 w 7889199"/>
              <a:gd name="connsiteY37" fmla="*/ 4404117 h 4404117"/>
              <a:gd name="connsiteX38" fmla="*/ 0 w 7889199"/>
              <a:gd name="connsiteY38" fmla="*/ 3853602 h 4404117"/>
              <a:gd name="connsiteX39" fmla="*/ 0 w 7889199"/>
              <a:gd name="connsiteY39" fmla="*/ 3215005 h 4404117"/>
              <a:gd name="connsiteX40" fmla="*/ 0 w 7889199"/>
              <a:gd name="connsiteY40" fmla="*/ 2752573 h 4404117"/>
              <a:gd name="connsiteX41" fmla="*/ 0 w 7889199"/>
              <a:gd name="connsiteY41" fmla="*/ 2158017 h 4404117"/>
              <a:gd name="connsiteX42" fmla="*/ 0 w 7889199"/>
              <a:gd name="connsiteY42" fmla="*/ 1607503 h 4404117"/>
              <a:gd name="connsiteX43" fmla="*/ 0 w 7889199"/>
              <a:gd name="connsiteY43" fmla="*/ 1101029 h 4404117"/>
              <a:gd name="connsiteX44" fmla="*/ 0 w 7889199"/>
              <a:gd name="connsiteY44" fmla="*/ 682638 h 4404117"/>
              <a:gd name="connsiteX45" fmla="*/ 0 w 7889199"/>
              <a:gd name="connsiteY45" fmla="*/ 0 h 440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889199" h="4404117" fill="none" extrusionOk="0">
                <a:moveTo>
                  <a:pt x="0" y="0"/>
                </a:moveTo>
                <a:cubicBezTo>
                  <a:pt x="146995" y="-6359"/>
                  <a:pt x="374061" y="6777"/>
                  <a:pt x="563514" y="0"/>
                </a:cubicBezTo>
                <a:cubicBezTo>
                  <a:pt x="752967" y="-6777"/>
                  <a:pt x="810521" y="52065"/>
                  <a:pt x="1048136" y="0"/>
                </a:cubicBezTo>
                <a:cubicBezTo>
                  <a:pt x="1285751" y="-52065"/>
                  <a:pt x="1368179" y="44004"/>
                  <a:pt x="1453867" y="0"/>
                </a:cubicBezTo>
                <a:cubicBezTo>
                  <a:pt x="1539555" y="-44004"/>
                  <a:pt x="1752855" y="11553"/>
                  <a:pt x="1938489" y="0"/>
                </a:cubicBezTo>
                <a:cubicBezTo>
                  <a:pt x="2124123" y="-11553"/>
                  <a:pt x="2180407" y="26269"/>
                  <a:pt x="2265327" y="0"/>
                </a:cubicBezTo>
                <a:cubicBezTo>
                  <a:pt x="2350247" y="-26269"/>
                  <a:pt x="2490730" y="23841"/>
                  <a:pt x="2671057" y="0"/>
                </a:cubicBezTo>
                <a:cubicBezTo>
                  <a:pt x="2851384" y="-23841"/>
                  <a:pt x="3078340" y="41107"/>
                  <a:pt x="3234572" y="0"/>
                </a:cubicBezTo>
                <a:cubicBezTo>
                  <a:pt x="3390805" y="-41107"/>
                  <a:pt x="3552935" y="7677"/>
                  <a:pt x="3798086" y="0"/>
                </a:cubicBezTo>
                <a:cubicBezTo>
                  <a:pt x="4043237" y="-7677"/>
                  <a:pt x="4143430" y="17034"/>
                  <a:pt x="4282708" y="0"/>
                </a:cubicBezTo>
                <a:cubicBezTo>
                  <a:pt x="4421986" y="-17034"/>
                  <a:pt x="4574991" y="41271"/>
                  <a:pt x="4767330" y="0"/>
                </a:cubicBezTo>
                <a:cubicBezTo>
                  <a:pt x="4959669" y="-41271"/>
                  <a:pt x="5064092" y="40991"/>
                  <a:pt x="5251952" y="0"/>
                </a:cubicBezTo>
                <a:cubicBezTo>
                  <a:pt x="5439812" y="-40991"/>
                  <a:pt x="5681333" y="55028"/>
                  <a:pt x="5815467" y="0"/>
                </a:cubicBezTo>
                <a:cubicBezTo>
                  <a:pt x="5949602" y="-55028"/>
                  <a:pt x="6057960" y="9026"/>
                  <a:pt x="6142305" y="0"/>
                </a:cubicBezTo>
                <a:cubicBezTo>
                  <a:pt x="6226650" y="-9026"/>
                  <a:pt x="6487475" y="4143"/>
                  <a:pt x="6784711" y="0"/>
                </a:cubicBezTo>
                <a:cubicBezTo>
                  <a:pt x="7081947" y="-4143"/>
                  <a:pt x="7395077" y="84956"/>
                  <a:pt x="7889199" y="0"/>
                </a:cubicBezTo>
                <a:cubicBezTo>
                  <a:pt x="7897321" y="231752"/>
                  <a:pt x="7842595" y="257678"/>
                  <a:pt x="7889199" y="506473"/>
                </a:cubicBezTo>
                <a:cubicBezTo>
                  <a:pt x="7935803" y="755268"/>
                  <a:pt x="7829946" y="905459"/>
                  <a:pt x="7889199" y="1056988"/>
                </a:cubicBezTo>
                <a:cubicBezTo>
                  <a:pt x="7948452" y="1208517"/>
                  <a:pt x="7854973" y="1431067"/>
                  <a:pt x="7889199" y="1607503"/>
                </a:cubicBezTo>
                <a:cubicBezTo>
                  <a:pt x="7923425" y="1783940"/>
                  <a:pt x="7822037" y="2077693"/>
                  <a:pt x="7889199" y="2202059"/>
                </a:cubicBezTo>
                <a:cubicBezTo>
                  <a:pt x="7956361" y="2326425"/>
                  <a:pt x="7839937" y="2696556"/>
                  <a:pt x="7889199" y="2840655"/>
                </a:cubicBezTo>
                <a:cubicBezTo>
                  <a:pt x="7938461" y="2984754"/>
                  <a:pt x="7857019" y="3079790"/>
                  <a:pt x="7889199" y="3303088"/>
                </a:cubicBezTo>
                <a:cubicBezTo>
                  <a:pt x="7921379" y="3526386"/>
                  <a:pt x="7849855" y="3707931"/>
                  <a:pt x="7889199" y="3853602"/>
                </a:cubicBezTo>
                <a:cubicBezTo>
                  <a:pt x="7928543" y="3999273"/>
                  <a:pt x="7841304" y="4132004"/>
                  <a:pt x="7889199" y="4404117"/>
                </a:cubicBezTo>
                <a:cubicBezTo>
                  <a:pt x="7629167" y="4451291"/>
                  <a:pt x="7419516" y="4400568"/>
                  <a:pt x="7246793" y="4404117"/>
                </a:cubicBezTo>
                <a:cubicBezTo>
                  <a:pt x="7074070" y="4407666"/>
                  <a:pt x="6867694" y="4394900"/>
                  <a:pt x="6762171" y="4404117"/>
                </a:cubicBezTo>
                <a:cubicBezTo>
                  <a:pt x="6656648" y="4413334"/>
                  <a:pt x="6508388" y="4399128"/>
                  <a:pt x="6277548" y="4404117"/>
                </a:cubicBezTo>
                <a:cubicBezTo>
                  <a:pt x="6046708" y="4409106"/>
                  <a:pt x="5831978" y="4346484"/>
                  <a:pt x="5556250" y="4404117"/>
                </a:cubicBezTo>
                <a:cubicBezTo>
                  <a:pt x="5280522" y="4461750"/>
                  <a:pt x="4986230" y="4362495"/>
                  <a:pt x="4834952" y="4404117"/>
                </a:cubicBezTo>
                <a:cubicBezTo>
                  <a:pt x="4683674" y="4445739"/>
                  <a:pt x="4602753" y="4389872"/>
                  <a:pt x="4508114" y="4404117"/>
                </a:cubicBezTo>
                <a:cubicBezTo>
                  <a:pt x="4413475" y="4418362"/>
                  <a:pt x="4148507" y="4381561"/>
                  <a:pt x="3944600" y="4404117"/>
                </a:cubicBezTo>
                <a:cubicBezTo>
                  <a:pt x="3740693" y="4426673"/>
                  <a:pt x="3534968" y="4319344"/>
                  <a:pt x="3223301" y="4404117"/>
                </a:cubicBezTo>
                <a:cubicBezTo>
                  <a:pt x="2911634" y="4488890"/>
                  <a:pt x="2961476" y="4359457"/>
                  <a:pt x="2817571" y="4404117"/>
                </a:cubicBezTo>
                <a:cubicBezTo>
                  <a:pt x="2673666" y="4448777"/>
                  <a:pt x="2542679" y="4353601"/>
                  <a:pt x="2332949" y="4404117"/>
                </a:cubicBezTo>
                <a:cubicBezTo>
                  <a:pt x="2123219" y="4454633"/>
                  <a:pt x="1984439" y="4400429"/>
                  <a:pt x="1769435" y="4404117"/>
                </a:cubicBezTo>
                <a:cubicBezTo>
                  <a:pt x="1554431" y="4407805"/>
                  <a:pt x="1463581" y="4374416"/>
                  <a:pt x="1363704" y="4404117"/>
                </a:cubicBezTo>
                <a:cubicBezTo>
                  <a:pt x="1263827" y="4433818"/>
                  <a:pt x="978395" y="4379143"/>
                  <a:pt x="800190" y="4404117"/>
                </a:cubicBezTo>
                <a:cubicBezTo>
                  <a:pt x="621985" y="4429091"/>
                  <a:pt x="258474" y="4351493"/>
                  <a:pt x="0" y="4404117"/>
                </a:cubicBezTo>
                <a:cubicBezTo>
                  <a:pt x="-34530" y="4223641"/>
                  <a:pt x="23026" y="4057495"/>
                  <a:pt x="0" y="3853602"/>
                </a:cubicBezTo>
                <a:cubicBezTo>
                  <a:pt x="-23026" y="3649710"/>
                  <a:pt x="59999" y="3432393"/>
                  <a:pt x="0" y="3215005"/>
                </a:cubicBezTo>
                <a:cubicBezTo>
                  <a:pt x="-59999" y="2997617"/>
                  <a:pt x="19414" y="2911024"/>
                  <a:pt x="0" y="2752573"/>
                </a:cubicBezTo>
                <a:cubicBezTo>
                  <a:pt x="-19414" y="2594122"/>
                  <a:pt x="1240" y="2296200"/>
                  <a:pt x="0" y="2158017"/>
                </a:cubicBezTo>
                <a:cubicBezTo>
                  <a:pt x="-1240" y="2019834"/>
                  <a:pt x="38353" y="1719819"/>
                  <a:pt x="0" y="1607503"/>
                </a:cubicBezTo>
                <a:cubicBezTo>
                  <a:pt x="-38353" y="1495187"/>
                  <a:pt x="28463" y="1338755"/>
                  <a:pt x="0" y="1101029"/>
                </a:cubicBezTo>
                <a:cubicBezTo>
                  <a:pt x="-28463" y="863303"/>
                  <a:pt x="7984" y="767145"/>
                  <a:pt x="0" y="682638"/>
                </a:cubicBezTo>
                <a:cubicBezTo>
                  <a:pt x="-7984" y="598131"/>
                  <a:pt x="42364" y="338581"/>
                  <a:pt x="0" y="0"/>
                </a:cubicBezTo>
                <a:close/>
              </a:path>
              <a:path w="7889199" h="4404117" stroke="0" extrusionOk="0">
                <a:moveTo>
                  <a:pt x="0" y="0"/>
                </a:moveTo>
                <a:cubicBezTo>
                  <a:pt x="206331" y="-34490"/>
                  <a:pt x="367547" y="35652"/>
                  <a:pt x="484622" y="0"/>
                </a:cubicBezTo>
                <a:cubicBezTo>
                  <a:pt x="601697" y="-35652"/>
                  <a:pt x="732928" y="8404"/>
                  <a:pt x="811460" y="0"/>
                </a:cubicBezTo>
                <a:cubicBezTo>
                  <a:pt x="889992" y="-8404"/>
                  <a:pt x="1162613" y="21961"/>
                  <a:pt x="1453867" y="0"/>
                </a:cubicBezTo>
                <a:cubicBezTo>
                  <a:pt x="1745121" y="-21961"/>
                  <a:pt x="1740659" y="11136"/>
                  <a:pt x="1938489" y="0"/>
                </a:cubicBezTo>
                <a:cubicBezTo>
                  <a:pt x="2136319" y="-11136"/>
                  <a:pt x="2340861" y="53028"/>
                  <a:pt x="2659787" y="0"/>
                </a:cubicBezTo>
                <a:cubicBezTo>
                  <a:pt x="2978713" y="-53028"/>
                  <a:pt x="3138134" y="71886"/>
                  <a:pt x="3381085" y="0"/>
                </a:cubicBezTo>
                <a:cubicBezTo>
                  <a:pt x="3624036" y="-71886"/>
                  <a:pt x="3728234" y="30212"/>
                  <a:pt x="3865708" y="0"/>
                </a:cubicBezTo>
                <a:cubicBezTo>
                  <a:pt x="4003182" y="-30212"/>
                  <a:pt x="4350873" y="22017"/>
                  <a:pt x="4508114" y="0"/>
                </a:cubicBezTo>
                <a:cubicBezTo>
                  <a:pt x="4665355" y="-22017"/>
                  <a:pt x="4686699" y="11981"/>
                  <a:pt x="4834952" y="0"/>
                </a:cubicBezTo>
                <a:cubicBezTo>
                  <a:pt x="4983205" y="-11981"/>
                  <a:pt x="5148038" y="24829"/>
                  <a:pt x="5398466" y="0"/>
                </a:cubicBezTo>
                <a:cubicBezTo>
                  <a:pt x="5648894" y="-24829"/>
                  <a:pt x="5791878" y="9795"/>
                  <a:pt x="5961980" y="0"/>
                </a:cubicBezTo>
                <a:cubicBezTo>
                  <a:pt x="6132082" y="-9795"/>
                  <a:pt x="6208589" y="2777"/>
                  <a:pt x="6288819" y="0"/>
                </a:cubicBezTo>
                <a:cubicBezTo>
                  <a:pt x="6369049" y="-2777"/>
                  <a:pt x="6555645" y="26009"/>
                  <a:pt x="6694549" y="0"/>
                </a:cubicBezTo>
                <a:cubicBezTo>
                  <a:pt x="6833453" y="-26009"/>
                  <a:pt x="7506156" y="923"/>
                  <a:pt x="7889199" y="0"/>
                </a:cubicBezTo>
                <a:cubicBezTo>
                  <a:pt x="7906515" y="138490"/>
                  <a:pt x="7871317" y="437126"/>
                  <a:pt x="7889199" y="594556"/>
                </a:cubicBezTo>
                <a:cubicBezTo>
                  <a:pt x="7907081" y="751986"/>
                  <a:pt x="7852138" y="957526"/>
                  <a:pt x="7889199" y="1101029"/>
                </a:cubicBezTo>
                <a:cubicBezTo>
                  <a:pt x="7926260" y="1244532"/>
                  <a:pt x="7844268" y="1389341"/>
                  <a:pt x="7889199" y="1519420"/>
                </a:cubicBezTo>
                <a:cubicBezTo>
                  <a:pt x="7934130" y="1649499"/>
                  <a:pt x="7852443" y="1882014"/>
                  <a:pt x="7889199" y="2069935"/>
                </a:cubicBezTo>
                <a:cubicBezTo>
                  <a:pt x="7925955" y="2257857"/>
                  <a:pt x="7878376" y="2468323"/>
                  <a:pt x="7889199" y="2664491"/>
                </a:cubicBezTo>
                <a:cubicBezTo>
                  <a:pt x="7900022" y="2860659"/>
                  <a:pt x="7860920" y="2971064"/>
                  <a:pt x="7889199" y="3215005"/>
                </a:cubicBezTo>
                <a:cubicBezTo>
                  <a:pt x="7917478" y="3458946"/>
                  <a:pt x="7859187" y="3652912"/>
                  <a:pt x="7889199" y="3765520"/>
                </a:cubicBezTo>
                <a:cubicBezTo>
                  <a:pt x="7919211" y="3878129"/>
                  <a:pt x="7870314" y="4124543"/>
                  <a:pt x="7889199" y="4404117"/>
                </a:cubicBezTo>
                <a:cubicBezTo>
                  <a:pt x="7781237" y="4451998"/>
                  <a:pt x="7576013" y="4375541"/>
                  <a:pt x="7483469" y="4404117"/>
                </a:cubicBezTo>
                <a:cubicBezTo>
                  <a:pt x="7390925" y="4432693"/>
                  <a:pt x="6971240" y="4344997"/>
                  <a:pt x="6841063" y="4404117"/>
                </a:cubicBezTo>
                <a:cubicBezTo>
                  <a:pt x="6710886" y="4463237"/>
                  <a:pt x="6403142" y="4342752"/>
                  <a:pt x="6119764" y="4404117"/>
                </a:cubicBezTo>
                <a:cubicBezTo>
                  <a:pt x="5836386" y="4465482"/>
                  <a:pt x="5831639" y="4370839"/>
                  <a:pt x="5556250" y="4404117"/>
                </a:cubicBezTo>
                <a:cubicBezTo>
                  <a:pt x="5280861" y="4437395"/>
                  <a:pt x="5350532" y="4375582"/>
                  <a:pt x="5150520" y="4404117"/>
                </a:cubicBezTo>
                <a:cubicBezTo>
                  <a:pt x="4950508" y="4432652"/>
                  <a:pt x="4811918" y="4391964"/>
                  <a:pt x="4665898" y="4404117"/>
                </a:cubicBezTo>
                <a:cubicBezTo>
                  <a:pt x="4519878" y="4416270"/>
                  <a:pt x="4286669" y="4352681"/>
                  <a:pt x="4181275" y="4404117"/>
                </a:cubicBezTo>
                <a:cubicBezTo>
                  <a:pt x="4075881" y="4455553"/>
                  <a:pt x="3979881" y="4383115"/>
                  <a:pt x="3854437" y="4404117"/>
                </a:cubicBezTo>
                <a:cubicBezTo>
                  <a:pt x="3728993" y="4425119"/>
                  <a:pt x="3488657" y="4392643"/>
                  <a:pt x="3290923" y="4404117"/>
                </a:cubicBezTo>
                <a:cubicBezTo>
                  <a:pt x="3093189" y="4415591"/>
                  <a:pt x="3117596" y="4401361"/>
                  <a:pt x="2964085" y="4404117"/>
                </a:cubicBezTo>
                <a:cubicBezTo>
                  <a:pt x="2810574" y="4406873"/>
                  <a:pt x="2719181" y="4390712"/>
                  <a:pt x="2637247" y="4404117"/>
                </a:cubicBezTo>
                <a:cubicBezTo>
                  <a:pt x="2555313" y="4417522"/>
                  <a:pt x="2288623" y="4379611"/>
                  <a:pt x="2152624" y="4404117"/>
                </a:cubicBezTo>
                <a:cubicBezTo>
                  <a:pt x="2016625" y="4428623"/>
                  <a:pt x="1915774" y="4370634"/>
                  <a:pt x="1825786" y="4404117"/>
                </a:cubicBezTo>
                <a:cubicBezTo>
                  <a:pt x="1735798" y="4437600"/>
                  <a:pt x="1582093" y="4381992"/>
                  <a:pt x="1341164" y="4404117"/>
                </a:cubicBezTo>
                <a:cubicBezTo>
                  <a:pt x="1100235" y="4426242"/>
                  <a:pt x="1073468" y="4373657"/>
                  <a:pt x="935434" y="4404117"/>
                </a:cubicBezTo>
                <a:cubicBezTo>
                  <a:pt x="797400" y="4434577"/>
                  <a:pt x="247887" y="4306456"/>
                  <a:pt x="0" y="4404117"/>
                </a:cubicBezTo>
                <a:cubicBezTo>
                  <a:pt x="-26631" y="4140909"/>
                  <a:pt x="48223" y="4083349"/>
                  <a:pt x="0" y="3809561"/>
                </a:cubicBezTo>
                <a:cubicBezTo>
                  <a:pt x="-48223" y="3535773"/>
                  <a:pt x="26507" y="3498935"/>
                  <a:pt x="0" y="3347129"/>
                </a:cubicBezTo>
                <a:cubicBezTo>
                  <a:pt x="-26507" y="3195323"/>
                  <a:pt x="19161" y="2930694"/>
                  <a:pt x="0" y="2752573"/>
                </a:cubicBezTo>
                <a:cubicBezTo>
                  <a:pt x="-19161" y="2574452"/>
                  <a:pt x="6238" y="2445256"/>
                  <a:pt x="0" y="2246100"/>
                </a:cubicBezTo>
                <a:cubicBezTo>
                  <a:pt x="-6238" y="2046944"/>
                  <a:pt x="64938" y="1912351"/>
                  <a:pt x="0" y="1695585"/>
                </a:cubicBezTo>
                <a:cubicBezTo>
                  <a:pt x="-64938" y="1478820"/>
                  <a:pt x="48540" y="1275809"/>
                  <a:pt x="0" y="1145070"/>
                </a:cubicBezTo>
                <a:cubicBezTo>
                  <a:pt x="-48540" y="1014331"/>
                  <a:pt x="53457" y="723042"/>
                  <a:pt x="0" y="594556"/>
                </a:cubicBezTo>
                <a:cubicBezTo>
                  <a:pt x="-53457" y="466070"/>
                  <a:pt x="48420" y="203829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“Gráficos enganosos aparecem o tempo todo na mídia! As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escalas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podem ser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aumentadas 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(fazendo com que as marcas indicadoras representem pequenas quantidades de uma maneira maior) e/ou os gráficos podem se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iniciar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a partir de números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diferentes de zero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para fazer com que as diferenças pareçam maiores do que realmente são. As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escalas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também podem ser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comprimidas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(fazendo com que as marcas indicadoras representem grandes quantidades de uma maneira menor) para dar impressão de que ‘não houve alterações’.” (RUMSEY, 2016, p.31)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532137-BC22-4AF4-212D-0BFBC71C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r="14328"/>
          <a:stretch/>
        </p:blipFill>
        <p:spPr bwMode="auto">
          <a:xfrm>
            <a:off x="7644984" y="1409075"/>
            <a:ext cx="4197975" cy="50980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5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TIPOS DE GRÁFICOS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grpSp>
        <p:nvGrpSpPr>
          <p:cNvPr id="9" name="Shape 392">
            <a:extLst>
              <a:ext uri="{FF2B5EF4-FFF2-40B4-BE49-F238E27FC236}">
                <a16:creationId xmlns:a16="http://schemas.microsoft.com/office/drawing/2014/main" id="{F6D2F0CC-36E6-B30D-FCEC-73CEEF6CDEA6}"/>
              </a:ext>
            </a:extLst>
          </p:cNvPr>
          <p:cNvGrpSpPr/>
          <p:nvPr/>
        </p:nvGrpSpPr>
        <p:grpSpPr>
          <a:xfrm rot="18668570" flipH="1">
            <a:off x="717161" y="1599627"/>
            <a:ext cx="1989429" cy="363120"/>
            <a:chOff x="271125" y="812725"/>
            <a:chExt cx="766525" cy="221725"/>
          </a:xfrm>
        </p:grpSpPr>
        <p:sp>
          <p:nvSpPr>
            <p:cNvPr id="10" name="Shape 393">
              <a:extLst>
                <a:ext uri="{FF2B5EF4-FFF2-40B4-BE49-F238E27FC236}">
                  <a16:creationId xmlns:a16="http://schemas.microsoft.com/office/drawing/2014/main" id="{B6E02BE6-A0B1-1AE9-0998-91B85F11C038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94">
              <a:extLst>
                <a:ext uri="{FF2B5EF4-FFF2-40B4-BE49-F238E27FC236}">
                  <a16:creationId xmlns:a16="http://schemas.microsoft.com/office/drawing/2014/main" id="{E9FA9EE9-E5A5-1A4D-F01D-671192C2472B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3010E65C-D57A-1AB6-568E-E1EE7AABBD36}"/>
              </a:ext>
            </a:extLst>
          </p:cNvPr>
          <p:cNvSpPr/>
          <p:nvPr/>
        </p:nvSpPr>
        <p:spPr>
          <a:xfrm>
            <a:off x="386038" y="2618629"/>
            <a:ext cx="1412896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Setores</a:t>
            </a:r>
          </a:p>
        </p:txBody>
      </p:sp>
      <p:sp>
        <p:nvSpPr>
          <p:cNvPr id="13" name="Shape 397">
            <a:extLst>
              <a:ext uri="{FF2B5EF4-FFF2-40B4-BE49-F238E27FC236}">
                <a16:creationId xmlns:a16="http://schemas.microsoft.com/office/drawing/2014/main" id="{2ACE9F10-452D-57D1-78D5-3F7DB37D03B3}"/>
              </a:ext>
            </a:extLst>
          </p:cNvPr>
          <p:cNvSpPr/>
          <p:nvPr/>
        </p:nvSpPr>
        <p:spPr>
          <a:xfrm>
            <a:off x="347188" y="2631944"/>
            <a:ext cx="1451746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9104C0-6B9C-0C14-C852-F64A1A568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8" t="11448" r="36988"/>
          <a:stretch/>
        </p:blipFill>
        <p:spPr>
          <a:xfrm>
            <a:off x="81510" y="3127456"/>
            <a:ext cx="2142753" cy="163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Shape 392">
            <a:extLst>
              <a:ext uri="{FF2B5EF4-FFF2-40B4-BE49-F238E27FC236}">
                <a16:creationId xmlns:a16="http://schemas.microsoft.com/office/drawing/2014/main" id="{7318BFBA-D741-79AF-CEF3-D800F528BD8B}"/>
              </a:ext>
            </a:extLst>
          </p:cNvPr>
          <p:cNvGrpSpPr/>
          <p:nvPr/>
        </p:nvGrpSpPr>
        <p:grpSpPr>
          <a:xfrm rot="16200000" flipH="1">
            <a:off x="1156960" y="2577389"/>
            <a:ext cx="3458852" cy="363120"/>
            <a:chOff x="271125" y="812725"/>
            <a:chExt cx="766525" cy="221725"/>
          </a:xfrm>
        </p:grpSpPr>
        <p:sp>
          <p:nvSpPr>
            <p:cNvPr id="15" name="Shape 393">
              <a:extLst>
                <a:ext uri="{FF2B5EF4-FFF2-40B4-BE49-F238E27FC236}">
                  <a16:creationId xmlns:a16="http://schemas.microsoft.com/office/drawing/2014/main" id="{3DB4A3E0-2493-6315-D1A8-05C9618AE800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94">
              <a:extLst>
                <a:ext uri="{FF2B5EF4-FFF2-40B4-BE49-F238E27FC236}">
                  <a16:creationId xmlns:a16="http://schemas.microsoft.com/office/drawing/2014/main" id="{3AD48718-3AAE-E1DD-5529-E0ADBBB506C1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D9939FF9-54E1-75B0-1561-4C33F8B01C85}"/>
              </a:ext>
            </a:extLst>
          </p:cNvPr>
          <p:cNvSpPr/>
          <p:nvPr/>
        </p:nvSpPr>
        <p:spPr>
          <a:xfrm>
            <a:off x="2462143" y="4552056"/>
            <a:ext cx="1412896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Barras</a:t>
            </a:r>
          </a:p>
        </p:txBody>
      </p:sp>
      <p:sp>
        <p:nvSpPr>
          <p:cNvPr id="18" name="Shape 397">
            <a:extLst>
              <a:ext uri="{FF2B5EF4-FFF2-40B4-BE49-F238E27FC236}">
                <a16:creationId xmlns:a16="http://schemas.microsoft.com/office/drawing/2014/main" id="{8C671BA8-3BA8-4FD6-594B-2B2B509D43F7}"/>
              </a:ext>
            </a:extLst>
          </p:cNvPr>
          <p:cNvSpPr/>
          <p:nvPr/>
        </p:nvSpPr>
        <p:spPr>
          <a:xfrm>
            <a:off x="2450680" y="4552055"/>
            <a:ext cx="1413450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63784DE-F438-D782-1140-3BED3B330E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3" t="24801" r="12684" b="10525"/>
          <a:stretch/>
        </p:blipFill>
        <p:spPr>
          <a:xfrm>
            <a:off x="2034984" y="5021135"/>
            <a:ext cx="2326480" cy="151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Shape 392">
            <a:extLst>
              <a:ext uri="{FF2B5EF4-FFF2-40B4-BE49-F238E27FC236}">
                <a16:creationId xmlns:a16="http://schemas.microsoft.com/office/drawing/2014/main" id="{1958F6CA-4802-C2DE-BE2D-EFE9B8D27FEF}"/>
              </a:ext>
            </a:extLst>
          </p:cNvPr>
          <p:cNvGrpSpPr/>
          <p:nvPr/>
        </p:nvGrpSpPr>
        <p:grpSpPr>
          <a:xfrm rot="14213289" flipH="1">
            <a:off x="3398592" y="1270476"/>
            <a:ext cx="1088832" cy="363120"/>
            <a:chOff x="271125" y="812725"/>
            <a:chExt cx="766525" cy="221725"/>
          </a:xfrm>
        </p:grpSpPr>
        <p:sp>
          <p:nvSpPr>
            <p:cNvPr id="21" name="Shape 393">
              <a:extLst>
                <a:ext uri="{FF2B5EF4-FFF2-40B4-BE49-F238E27FC236}">
                  <a16:creationId xmlns:a16="http://schemas.microsoft.com/office/drawing/2014/main" id="{4A8145C9-4BDD-53F5-A10F-0456E9C412A2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94">
              <a:extLst>
                <a:ext uri="{FF2B5EF4-FFF2-40B4-BE49-F238E27FC236}">
                  <a16:creationId xmlns:a16="http://schemas.microsoft.com/office/drawing/2014/main" id="{0A8BC4B1-CAAB-A64A-7E2A-2A63DC5275B7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0D0E8E58-DD87-F4D0-2B57-D858923CA58A}"/>
              </a:ext>
            </a:extLst>
          </p:cNvPr>
          <p:cNvSpPr/>
          <p:nvPr/>
        </p:nvSpPr>
        <p:spPr>
          <a:xfrm>
            <a:off x="3451254" y="1929021"/>
            <a:ext cx="1661662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Colunas</a:t>
            </a:r>
          </a:p>
        </p:txBody>
      </p:sp>
      <p:sp>
        <p:nvSpPr>
          <p:cNvPr id="24" name="Shape 397">
            <a:extLst>
              <a:ext uri="{FF2B5EF4-FFF2-40B4-BE49-F238E27FC236}">
                <a16:creationId xmlns:a16="http://schemas.microsoft.com/office/drawing/2014/main" id="{4BC09EBB-A3F1-8613-1BC0-12A0876D5D1D}"/>
              </a:ext>
            </a:extLst>
          </p:cNvPr>
          <p:cNvSpPr/>
          <p:nvPr/>
        </p:nvSpPr>
        <p:spPr>
          <a:xfrm>
            <a:off x="3464950" y="1942074"/>
            <a:ext cx="1661662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2ADFBB-FE2E-8577-6281-E119B2AD46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10"/>
          <a:stretch/>
        </p:blipFill>
        <p:spPr>
          <a:xfrm>
            <a:off x="3417824" y="2465090"/>
            <a:ext cx="1835585" cy="201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Shape 392">
            <a:extLst>
              <a:ext uri="{FF2B5EF4-FFF2-40B4-BE49-F238E27FC236}">
                <a16:creationId xmlns:a16="http://schemas.microsoft.com/office/drawing/2014/main" id="{504D5683-AD56-5B9D-6213-E6EFAA292BB9}"/>
              </a:ext>
            </a:extLst>
          </p:cNvPr>
          <p:cNvGrpSpPr/>
          <p:nvPr/>
        </p:nvGrpSpPr>
        <p:grpSpPr>
          <a:xfrm rot="13765280" flipH="1">
            <a:off x="4202739" y="1902626"/>
            <a:ext cx="2724657" cy="374603"/>
            <a:chOff x="271125" y="812725"/>
            <a:chExt cx="766525" cy="221725"/>
          </a:xfrm>
        </p:grpSpPr>
        <p:sp>
          <p:nvSpPr>
            <p:cNvPr id="26" name="Shape 393">
              <a:extLst>
                <a:ext uri="{FF2B5EF4-FFF2-40B4-BE49-F238E27FC236}">
                  <a16:creationId xmlns:a16="http://schemas.microsoft.com/office/drawing/2014/main" id="{456B8BF9-25E0-09FD-7B73-64266D09B553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94">
              <a:extLst>
                <a:ext uri="{FF2B5EF4-FFF2-40B4-BE49-F238E27FC236}">
                  <a16:creationId xmlns:a16="http://schemas.microsoft.com/office/drawing/2014/main" id="{71852AFF-4665-9C07-C7BE-C1B375B85C14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D18F10CB-0B4D-EDE4-5A51-A33AEE15ED5F}"/>
              </a:ext>
            </a:extLst>
          </p:cNvPr>
          <p:cNvSpPr/>
          <p:nvPr/>
        </p:nvSpPr>
        <p:spPr>
          <a:xfrm>
            <a:off x="5812955" y="3122493"/>
            <a:ext cx="1661662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Linhas</a:t>
            </a:r>
          </a:p>
        </p:txBody>
      </p:sp>
      <p:sp>
        <p:nvSpPr>
          <p:cNvPr id="29" name="Shape 397">
            <a:extLst>
              <a:ext uri="{FF2B5EF4-FFF2-40B4-BE49-F238E27FC236}">
                <a16:creationId xmlns:a16="http://schemas.microsoft.com/office/drawing/2014/main" id="{20B3F627-A8BF-AFB0-7ADA-990AD5352580}"/>
              </a:ext>
            </a:extLst>
          </p:cNvPr>
          <p:cNvSpPr/>
          <p:nvPr/>
        </p:nvSpPr>
        <p:spPr>
          <a:xfrm>
            <a:off x="5812955" y="3143254"/>
            <a:ext cx="1661662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662DA7D-8ABC-706F-BB56-0EC46053E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652" y="3662993"/>
            <a:ext cx="2632188" cy="277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Shape 392">
            <a:extLst>
              <a:ext uri="{FF2B5EF4-FFF2-40B4-BE49-F238E27FC236}">
                <a16:creationId xmlns:a16="http://schemas.microsoft.com/office/drawing/2014/main" id="{3E4C11BF-985F-E62C-E3EA-003D0638DD80}"/>
              </a:ext>
            </a:extLst>
          </p:cNvPr>
          <p:cNvGrpSpPr/>
          <p:nvPr/>
        </p:nvGrpSpPr>
        <p:grpSpPr>
          <a:xfrm rot="12652192" flipH="1">
            <a:off x="4911951" y="2094733"/>
            <a:ext cx="4695695" cy="374603"/>
            <a:chOff x="271125" y="812725"/>
            <a:chExt cx="766525" cy="221725"/>
          </a:xfrm>
        </p:grpSpPr>
        <p:sp>
          <p:nvSpPr>
            <p:cNvPr id="32" name="Shape 393">
              <a:extLst>
                <a:ext uri="{FF2B5EF4-FFF2-40B4-BE49-F238E27FC236}">
                  <a16:creationId xmlns:a16="http://schemas.microsoft.com/office/drawing/2014/main" id="{AC4470E2-495B-7ABA-508B-8C6D479893EC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94">
              <a:extLst>
                <a:ext uri="{FF2B5EF4-FFF2-40B4-BE49-F238E27FC236}">
                  <a16:creationId xmlns:a16="http://schemas.microsoft.com/office/drawing/2014/main" id="{15282CBB-31A2-289B-BE52-70DE695F3221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794D0608-75E3-EB42-0FD8-212768E87FDC}"/>
              </a:ext>
            </a:extLst>
          </p:cNvPr>
          <p:cNvSpPr/>
          <p:nvPr/>
        </p:nvSpPr>
        <p:spPr>
          <a:xfrm>
            <a:off x="8959831" y="3483250"/>
            <a:ext cx="2214918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Pictograma</a:t>
            </a:r>
          </a:p>
        </p:txBody>
      </p:sp>
      <p:sp>
        <p:nvSpPr>
          <p:cNvPr id="35" name="Shape 397">
            <a:extLst>
              <a:ext uri="{FF2B5EF4-FFF2-40B4-BE49-F238E27FC236}">
                <a16:creationId xmlns:a16="http://schemas.microsoft.com/office/drawing/2014/main" id="{981C7814-1B1A-D9DA-457D-97AAADCB4393}"/>
              </a:ext>
            </a:extLst>
          </p:cNvPr>
          <p:cNvSpPr/>
          <p:nvPr/>
        </p:nvSpPr>
        <p:spPr>
          <a:xfrm>
            <a:off x="8937599" y="3475724"/>
            <a:ext cx="2214918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FA5A0BD-A341-81C0-24CE-C0ACE4E41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780" y="3971535"/>
            <a:ext cx="3879148" cy="258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Shape 392">
            <a:extLst>
              <a:ext uri="{FF2B5EF4-FFF2-40B4-BE49-F238E27FC236}">
                <a16:creationId xmlns:a16="http://schemas.microsoft.com/office/drawing/2014/main" id="{998BD726-70D4-1306-6EA0-D855FAEAD95D}"/>
              </a:ext>
            </a:extLst>
          </p:cNvPr>
          <p:cNvGrpSpPr/>
          <p:nvPr/>
        </p:nvGrpSpPr>
        <p:grpSpPr>
          <a:xfrm rot="11315269" flipH="1">
            <a:off x="5650245" y="1217730"/>
            <a:ext cx="3932672" cy="374603"/>
            <a:chOff x="271125" y="812725"/>
            <a:chExt cx="766525" cy="221725"/>
          </a:xfrm>
        </p:grpSpPr>
        <p:sp>
          <p:nvSpPr>
            <p:cNvPr id="40" name="Shape 393">
              <a:extLst>
                <a:ext uri="{FF2B5EF4-FFF2-40B4-BE49-F238E27FC236}">
                  <a16:creationId xmlns:a16="http://schemas.microsoft.com/office/drawing/2014/main" id="{C143521C-4028-146E-B14D-C812632D6432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394">
              <a:extLst>
                <a:ext uri="{FF2B5EF4-FFF2-40B4-BE49-F238E27FC236}">
                  <a16:creationId xmlns:a16="http://schemas.microsoft.com/office/drawing/2014/main" id="{4520F151-45B1-CA09-29E1-F26C344F5366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929C1EB7-678F-C096-1873-7F499BC9E76F}"/>
              </a:ext>
            </a:extLst>
          </p:cNvPr>
          <p:cNvSpPr/>
          <p:nvPr/>
        </p:nvSpPr>
        <p:spPr>
          <a:xfrm>
            <a:off x="9622952" y="1360835"/>
            <a:ext cx="2009930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Histograma</a:t>
            </a:r>
          </a:p>
        </p:txBody>
      </p:sp>
      <p:sp>
        <p:nvSpPr>
          <p:cNvPr id="43" name="Shape 397">
            <a:extLst>
              <a:ext uri="{FF2B5EF4-FFF2-40B4-BE49-F238E27FC236}">
                <a16:creationId xmlns:a16="http://schemas.microsoft.com/office/drawing/2014/main" id="{72A314DF-42E5-8FDD-1B59-3A8780A77CEF}"/>
              </a:ext>
            </a:extLst>
          </p:cNvPr>
          <p:cNvSpPr/>
          <p:nvPr/>
        </p:nvSpPr>
        <p:spPr>
          <a:xfrm>
            <a:off x="9593081" y="1381734"/>
            <a:ext cx="2009930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2E61DDAA-B829-50BA-9203-59C2722359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94" t="11264" r="7008" b="8552"/>
          <a:stretch/>
        </p:blipFill>
        <p:spPr>
          <a:xfrm>
            <a:off x="9435877" y="1855231"/>
            <a:ext cx="2384080" cy="147295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6" name="Zoom de Slide 45">
                <a:extLst>
                  <a:ext uri="{FF2B5EF4-FFF2-40B4-BE49-F238E27FC236}">
                    <a16:creationId xmlns:a16="http://schemas.microsoft.com/office/drawing/2014/main" id="{C55FFEEA-0A3B-141F-FA7E-0F8A894B32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3669324"/>
                  </p:ext>
                </p:extLst>
              </p:nvPr>
            </p:nvGraphicFramePr>
            <p:xfrm>
              <a:off x="11735506" y="1729620"/>
              <a:ext cx="83340" cy="46879"/>
            </p:xfrm>
            <a:graphic>
              <a:graphicData uri="http://schemas.microsoft.com/office/powerpoint/2016/slidezoom">
                <pslz:sldZm>
                  <pslz:sldZmObj sldId="373" cId="1612001551">
                    <pslz:zmPr id="{73D556AC-4B18-4735-9AC4-6F7DB3A3EDEB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340" cy="4687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6" name="Zoom de Slide 45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55FFEEA-0A3B-141F-FA7E-0F8A894B32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35506" y="1729620"/>
                <a:ext cx="83340" cy="468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3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3" grpId="0" animBg="1"/>
      <p:bldP spid="24" grpId="0" animBg="1"/>
      <p:bldP spid="28" grpId="0" animBg="1"/>
      <p:bldP spid="29" grpId="0" animBg="1"/>
      <p:bldP spid="34" grpId="0" animBg="1"/>
      <p:bldP spid="35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TIPOS DE GRÁFICOS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grpSp>
        <p:nvGrpSpPr>
          <p:cNvPr id="9" name="Shape 392">
            <a:extLst>
              <a:ext uri="{FF2B5EF4-FFF2-40B4-BE49-F238E27FC236}">
                <a16:creationId xmlns:a16="http://schemas.microsoft.com/office/drawing/2014/main" id="{F6D2F0CC-36E6-B30D-FCEC-73CEEF6CDEA6}"/>
              </a:ext>
            </a:extLst>
          </p:cNvPr>
          <p:cNvGrpSpPr/>
          <p:nvPr/>
        </p:nvGrpSpPr>
        <p:grpSpPr>
          <a:xfrm rot="18668570" flipH="1">
            <a:off x="717161" y="1599627"/>
            <a:ext cx="1989429" cy="363120"/>
            <a:chOff x="271125" y="812725"/>
            <a:chExt cx="766525" cy="221725"/>
          </a:xfrm>
        </p:grpSpPr>
        <p:sp>
          <p:nvSpPr>
            <p:cNvPr id="10" name="Shape 393">
              <a:extLst>
                <a:ext uri="{FF2B5EF4-FFF2-40B4-BE49-F238E27FC236}">
                  <a16:creationId xmlns:a16="http://schemas.microsoft.com/office/drawing/2014/main" id="{B6E02BE6-A0B1-1AE9-0998-91B85F11C038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94">
              <a:extLst>
                <a:ext uri="{FF2B5EF4-FFF2-40B4-BE49-F238E27FC236}">
                  <a16:creationId xmlns:a16="http://schemas.microsoft.com/office/drawing/2014/main" id="{E9FA9EE9-E5A5-1A4D-F01D-671192C2472B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3010E65C-D57A-1AB6-568E-E1EE7AABBD36}"/>
              </a:ext>
            </a:extLst>
          </p:cNvPr>
          <p:cNvSpPr/>
          <p:nvPr/>
        </p:nvSpPr>
        <p:spPr>
          <a:xfrm>
            <a:off x="386038" y="2618629"/>
            <a:ext cx="1412896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Setores</a:t>
            </a:r>
          </a:p>
        </p:txBody>
      </p:sp>
      <p:sp>
        <p:nvSpPr>
          <p:cNvPr id="13" name="Shape 397">
            <a:extLst>
              <a:ext uri="{FF2B5EF4-FFF2-40B4-BE49-F238E27FC236}">
                <a16:creationId xmlns:a16="http://schemas.microsoft.com/office/drawing/2014/main" id="{2ACE9F10-452D-57D1-78D5-3F7DB37D03B3}"/>
              </a:ext>
            </a:extLst>
          </p:cNvPr>
          <p:cNvSpPr/>
          <p:nvPr/>
        </p:nvSpPr>
        <p:spPr>
          <a:xfrm>
            <a:off x="347188" y="2631944"/>
            <a:ext cx="1451746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9104C0-6B9C-0C14-C852-F64A1A568F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8" t="11448" r="36988"/>
          <a:stretch/>
        </p:blipFill>
        <p:spPr>
          <a:xfrm>
            <a:off x="81510" y="3127456"/>
            <a:ext cx="2142753" cy="163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Shape 392">
            <a:extLst>
              <a:ext uri="{FF2B5EF4-FFF2-40B4-BE49-F238E27FC236}">
                <a16:creationId xmlns:a16="http://schemas.microsoft.com/office/drawing/2014/main" id="{7318BFBA-D741-79AF-CEF3-D800F528BD8B}"/>
              </a:ext>
            </a:extLst>
          </p:cNvPr>
          <p:cNvGrpSpPr/>
          <p:nvPr/>
        </p:nvGrpSpPr>
        <p:grpSpPr>
          <a:xfrm rot="16200000" flipH="1">
            <a:off x="1156960" y="2577389"/>
            <a:ext cx="3458852" cy="363120"/>
            <a:chOff x="271125" y="812725"/>
            <a:chExt cx="766525" cy="221725"/>
          </a:xfrm>
        </p:grpSpPr>
        <p:sp>
          <p:nvSpPr>
            <p:cNvPr id="15" name="Shape 393">
              <a:extLst>
                <a:ext uri="{FF2B5EF4-FFF2-40B4-BE49-F238E27FC236}">
                  <a16:creationId xmlns:a16="http://schemas.microsoft.com/office/drawing/2014/main" id="{3DB4A3E0-2493-6315-D1A8-05C9618AE800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94">
              <a:extLst>
                <a:ext uri="{FF2B5EF4-FFF2-40B4-BE49-F238E27FC236}">
                  <a16:creationId xmlns:a16="http://schemas.microsoft.com/office/drawing/2014/main" id="{3AD48718-3AAE-E1DD-5529-E0ADBBB506C1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D9939FF9-54E1-75B0-1561-4C33F8B01C85}"/>
              </a:ext>
            </a:extLst>
          </p:cNvPr>
          <p:cNvSpPr/>
          <p:nvPr/>
        </p:nvSpPr>
        <p:spPr>
          <a:xfrm>
            <a:off x="2462143" y="4552056"/>
            <a:ext cx="1412896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Barras</a:t>
            </a:r>
          </a:p>
        </p:txBody>
      </p:sp>
      <p:sp>
        <p:nvSpPr>
          <p:cNvPr id="18" name="Shape 397">
            <a:extLst>
              <a:ext uri="{FF2B5EF4-FFF2-40B4-BE49-F238E27FC236}">
                <a16:creationId xmlns:a16="http://schemas.microsoft.com/office/drawing/2014/main" id="{8C671BA8-3BA8-4FD6-594B-2B2B509D43F7}"/>
              </a:ext>
            </a:extLst>
          </p:cNvPr>
          <p:cNvSpPr/>
          <p:nvPr/>
        </p:nvSpPr>
        <p:spPr>
          <a:xfrm>
            <a:off x="2450680" y="4552055"/>
            <a:ext cx="1413450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63784DE-F438-D782-1140-3BED3B330E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3" t="24801" r="12684" b="10525"/>
          <a:stretch/>
        </p:blipFill>
        <p:spPr>
          <a:xfrm>
            <a:off x="2034984" y="5021135"/>
            <a:ext cx="2326480" cy="151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Shape 392">
            <a:extLst>
              <a:ext uri="{FF2B5EF4-FFF2-40B4-BE49-F238E27FC236}">
                <a16:creationId xmlns:a16="http://schemas.microsoft.com/office/drawing/2014/main" id="{1958F6CA-4802-C2DE-BE2D-EFE9B8D27FEF}"/>
              </a:ext>
            </a:extLst>
          </p:cNvPr>
          <p:cNvGrpSpPr/>
          <p:nvPr/>
        </p:nvGrpSpPr>
        <p:grpSpPr>
          <a:xfrm rot="14213289" flipH="1">
            <a:off x="3398592" y="1270476"/>
            <a:ext cx="1088832" cy="363120"/>
            <a:chOff x="271125" y="812725"/>
            <a:chExt cx="766525" cy="221725"/>
          </a:xfrm>
        </p:grpSpPr>
        <p:sp>
          <p:nvSpPr>
            <p:cNvPr id="21" name="Shape 393">
              <a:extLst>
                <a:ext uri="{FF2B5EF4-FFF2-40B4-BE49-F238E27FC236}">
                  <a16:creationId xmlns:a16="http://schemas.microsoft.com/office/drawing/2014/main" id="{4A8145C9-4BDD-53F5-A10F-0456E9C412A2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94">
              <a:extLst>
                <a:ext uri="{FF2B5EF4-FFF2-40B4-BE49-F238E27FC236}">
                  <a16:creationId xmlns:a16="http://schemas.microsoft.com/office/drawing/2014/main" id="{0A8BC4B1-CAAB-A64A-7E2A-2A63DC5275B7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0D0E8E58-DD87-F4D0-2B57-D858923CA58A}"/>
              </a:ext>
            </a:extLst>
          </p:cNvPr>
          <p:cNvSpPr/>
          <p:nvPr/>
        </p:nvSpPr>
        <p:spPr>
          <a:xfrm>
            <a:off x="3451254" y="1929021"/>
            <a:ext cx="1661662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Colunas</a:t>
            </a:r>
          </a:p>
        </p:txBody>
      </p:sp>
      <p:sp>
        <p:nvSpPr>
          <p:cNvPr id="24" name="Shape 397">
            <a:extLst>
              <a:ext uri="{FF2B5EF4-FFF2-40B4-BE49-F238E27FC236}">
                <a16:creationId xmlns:a16="http://schemas.microsoft.com/office/drawing/2014/main" id="{4BC09EBB-A3F1-8613-1BC0-12A0876D5D1D}"/>
              </a:ext>
            </a:extLst>
          </p:cNvPr>
          <p:cNvSpPr/>
          <p:nvPr/>
        </p:nvSpPr>
        <p:spPr>
          <a:xfrm>
            <a:off x="3464950" y="1942074"/>
            <a:ext cx="1661662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2ADFBB-FE2E-8577-6281-E119B2AD46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10"/>
          <a:stretch/>
        </p:blipFill>
        <p:spPr>
          <a:xfrm>
            <a:off x="3417824" y="2465090"/>
            <a:ext cx="1835585" cy="201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Shape 392">
            <a:extLst>
              <a:ext uri="{FF2B5EF4-FFF2-40B4-BE49-F238E27FC236}">
                <a16:creationId xmlns:a16="http://schemas.microsoft.com/office/drawing/2014/main" id="{504D5683-AD56-5B9D-6213-E6EFAA292BB9}"/>
              </a:ext>
            </a:extLst>
          </p:cNvPr>
          <p:cNvGrpSpPr/>
          <p:nvPr/>
        </p:nvGrpSpPr>
        <p:grpSpPr>
          <a:xfrm rot="13765280" flipH="1">
            <a:off x="4202739" y="1902626"/>
            <a:ext cx="2724657" cy="374603"/>
            <a:chOff x="271125" y="812725"/>
            <a:chExt cx="766525" cy="221725"/>
          </a:xfrm>
        </p:grpSpPr>
        <p:sp>
          <p:nvSpPr>
            <p:cNvPr id="26" name="Shape 393">
              <a:extLst>
                <a:ext uri="{FF2B5EF4-FFF2-40B4-BE49-F238E27FC236}">
                  <a16:creationId xmlns:a16="http://schemas.microsoft.com/office/drawing/2014/main" id="{456B8BF9-25E0-09FD-7B73-64266D09B553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94">
              <a:extLst>
                <a:ext uri="{FF2B5EF4-FFF2-40B4-BE49-F238E27FC236}">
                  <a16:creationId xmlns:a16="http://schemas.microsoft.com/office/drawing/2014/main" id="{71852AFF-4665-9C07-C7BE-C1B375B85C14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D18F10CB-0B4D-EDE4-5A51-A33AEE15ED5F}"/>
              </a:ext>
            </a:extLst>
          </p:cNvPr>
          <p:cNvSpPr/>
          <p:nvPr/>
        </p:nvSpPr>
        <p:spPr>
          <a:xfrm>
            <a:off x="5812955" y="3122493"/>
            <a:ext cx="1661662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Linhas</a:t>
            </a:r>
          </a:p>
        </p:txBody>
      </p:sp>
      <p:sp>
        <p:nvSpPr>
          <p:cNvPr id="29" name="Shape 397">
            <a:extLst>
              <a:ext uri="{FF2B5EF4-FFF2-40B4-BE49-F238E27FC236}">
                <a16:creationId xmlns:a16="http://schemas.microsoft.com/office/drawing/2014/main" id="{20B3F627-A8BF-AFB0-7ADA-990AD5352580}"/>
              </a:ext>
            </a:extLst>
          </p:cNvPr>
          <p:cNvSpPr/>
          <p:nvPr/>
        </p:nvSpPr>
        <p:spPr>
          <a:xfrm>
            <a:off x="5812955" y="3143254"/>
            <a:ext cx="1661662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662DA7D-8ABC-706F-BB56-0EC46053E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652" y="3662993"/>
            <a:ext cx="2632188" cy="277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Shape 392">
            <a:extLst>
              <a:ext uri="{FF2B5EF4-FFF2-40B4-BE49-F238E27FC236}">
                <a16:creationId xmlns:a16="http://schemas.microsoft.com/office/drawing/2014/main" id="{3E4C11BF-985F-E62C-E3EA-003D0638DD80}"/>
              </a:ext>
            </a:extLst>
          </p:cNvPr>
          <p:cNvGrpSpPr/>
          <p:nvPr/>
        </p:nvGrpSpPr>
        <p:grpSpPr>
          <a:xfrm rot="12652192" flipH="1">
            <a:off x="4911951" y="2094733"/>
            <a:ext cx="4695695" cy="374603"/>
            <a:chOff x="271125" y="812725"/>
            <a:chExt cx="766525" cy="221725"/>
          </a:xfrm>
        </p:grpSpPr>
        <p:sp>
          <p:nvSpPr>
            <p:cNvPr id="32" name="Shape 393">
              <a:extLst>
                <a:ext uri="{FF2B5EF4-FFF2-40B4-BE49-F238E27FC236}">
                  <a16:creationId xmlns:a16="http://schemas.microsoft.com/office/drawing/2014/main" id="{AC4470E2-495B-7ABA-508B-8C6D479893EC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94">
              <a:extLst>
                <a:ext uri="{FF2B5EF4-FFF2-40B4-BE49-F238E27FC236}">
                  <a16:creationId xmlns:a16="http://schemas.microsoft.com/office/drawing/2014/main" id="{15282CBB-31A2-289B-BE52-70DE695F3221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794D0608-75E3-EB42-0FD8-212768E87FDC}"/>
              </a:ext>
            </a:extLst>
          </p:cNvPr>
          <p:cNvSpPr/>
          <p:nvPr/>
        </p:nvSpPr>
        <p:spPr>
          <a:xfrm>
            <a:off x="8959831" y="3483250"/>
            <a:ext cx="2214918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Pictograma</a:t>
            </a:r>
          </a:p>
        </p:txBody>
      </p:sp>
      <p:sp>
        <p:nvSpPr>
          <p:cNvPr id="35" name="Shape 397">
            <a:extLst>
              <a:ext uri="{FF2B5EF4-FFF2-40B4-BE49-F238E27FC236}">
                <a16:creationId xmlns:a16="http://schemas.microsoft.com/office/drawing/2014/main" id="{981C7814-1B1A-D9DA-457D-97AAADCB4393}"/>
              </a:ext>
            </a:extLst>
          </p:cNvPr>
          <p:cNvSpPr/>
          <p:nvPr/>
        </p:nvSpPr>
        <p:spPr>
          <a:xfrm>
            <a:off x="8937599" y="3475724"/>
            <a:ext cx="2214918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4FA5A0BD-A341-81C0-24CE-C0ACE4E41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780" y="3971535"/>
            <a:ext cx="3879148" cy="258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Shape 392">
            <a:extLst>
              <a:ext uri="{FF2B5EF4-FFF2-40B4-BE49-F238E27FC236}">
                <a16:creationId xmlns:a16="http://schemas.microsoft.com/office/drawing/2014/main" id="{998BD726-70D4-1306-6EA0-D855FAEAD95D}"/>
              </a:ext>
            </a:extLst>
          </p:cNvPr>
          <p:cNvGrpSpPr/>
          <p:nvPr/>
        </p:nvGrpSpPr>
        <p:grpSpPr>
          <a:xfrm rot="11315269" flipH="1">
            <a:off x="5650245" y="1217730"/>
            <a:ext cx="3932672" cy="374603"/>
            <a:chOff x="271125" y="812725"/>
            <a:chExt cx="766525" cy="221725"/>
          </a:xfrm>
        </p:grpSpPr>
        <p:sp>
          <p:nvSpPr>
            <p:cNvPr id="40" name="Shape 393">
              <a:extLst>
                <a:ext uri="{FF2B5EF4-FFF2-40B4-BE49-F238E27FC236}">
                  <a16:creationId xmlns:a16="http://schemas.microsoft.com/office/drawing/2014/main" id="{C143521C-4028-146E-B14D-C812632D6432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394">
              <a:extLst>
                <a:ext uri="{FF2B5EF4-FFF2-40B4-BE49-F238E27FC236}">
                  <a16:creationId xmlns:a16="http://schemas.microsoft.com/office/drawing/2014/main" id="{4520F151-45B1-CA09-29E1-F26C344F5366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" name="Retângulo 41">
            <a:extLst>
              <a:ext uri="{FF2B5EF4-FFF2-40B4-BE49-F238E27FC236}">
                <a16:creationId xmlns:a16="http://schemas.microsoft.com/office/drawing/2014/main" id="{929C1EB7-678F-C096-1873-7F499BC9E76F}"/>
              </a:ext>
            </a:extLst>
          </p:cNvPr>
          <p:cNvSpPr/>
          <p:nvPr/>
        </p:nvSpPr>
        <p:spPr>
          <a:xfrm>
            <a:off x="9622952" y="1360835"/>
            <a:ext cx="2009930" cy="430716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Histograma</a:t>
            </a:r>
          </a:p>
        </p:txBody>
      </p:sp>
      <p:sp>
        <p:nvSpPr>
          <p:cNvPr id="43" name="Shape 397">
            <a:extLst>
              <a:ext uri="{FF2B5EF4-FFF2-40B4-BE49-F238E27FC236}">
                <a16:creationId xmlns:a16="http://schemas.microsoft.com/office/drawing/2014/main" id="{72A314DF-42E5-8FDD-1B59-3A8780A77CEF}"/>
              </a:ext>
            </a:extLst>
          </p:cNvPr>
          <p:cNvSpPr/>
          <p:nvPr/>
        </p:nvSpPr>
        <p:spPr>
          <a:xfrm>
            <a:off x="9593081" y="1381734"/>
            <a:ext cx="2009930" cy="4307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2E61DDAA-B829-50BA-9203-59C2722359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94" t="11264" r="7008" b="8552"/>
          <a:stretch/>
        </p:blipFill>
        <p:spPr>
          <a:xfrm>
            <a:off x="9435877" y="1855231"/>
            <a:ext cx="2384080" cy="147295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Zoom de Slide 6">
                <a:extLst>
                  <a:ext uri="{FF2B5EF4-FFF2-40B4-BE49-F238E27FC236}">
                    <a16:creationId xmlns:a16="http://schemas.microsoft.com/office/drawing/2014/main" id="{E122B40D-A9D0-7EEF-117C-36206E0236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7913193"/>
                  </p:ext>
                </p:extLst>
              </p:nvPr>
            </p:nvGraphicFramePr>
            <p:xfrm flipV="1">
              <a:off x="1798934" y="3043557"/>
              <a:ext cx="94130" cy="52948"/>
            </p:xfrm>
            <a:graphic>
              <a:graphicData uri="http://schemas.microsoft.com/office/powerpoint/2016/slidezoom">
                <pslz:sldZm>
                  <pslz:sldZmObj sldId="368" cId="4270323702">
                    <pslz:zmPr id="{5B0DC085-7DA0-428C-8758-14643915316B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94130" cy="5294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Zoom de Slide 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E122B40D-A9D0-7EEF-117C-36206E0236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V="1">
                <a:off x="1798934" y="3043557"/>
                <a:ext cx="94130" cy="529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7" name="Zoom de Slide 36">
                <a:extLst>
                  <a:ext uri="{FF2B5EF4-FFF2-40B4-BE49-F238E27FC236}">
                    <a16:creationId xmlns:a16="http://schemas.microsoft.com/office/drawing/2014/main" id="{DFEA0809-FE5A-C5D5-E98F-9D135A50CE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4655343"/>
                  </p:ext>
                </p:extLst>
              </p:nvPr>
            </p:nvGraphicFramePr>
            <p:xfrm>
              <a:off x="3883776" y="4898143"/>
              <a:ext cx="107012" cy="60194"/>
            </p:xfrm>
            <a:graphic>
              <a:graphicData uri="http://schemas.microsoft.com/office/powerpoint/2016/slidezoom">
                <pslz:sldZm>
                  <pslz:sldZmObj sldId="369" cId="1432313299">
                    <pslz:zmPr id="{CF82AA67-F2A0-43AF-A868-D7EA05948345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7012" cy="60194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7" name="Zoom de Slide 3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DFEA0809-FE5A-C5D5-E98F-9D135A50CE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3776" y="4898143"/>
                <a:ext cx="107012" cy="6019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5" name="Zoom de Slide 44">
                <a:extLst>
                  <a:ext uri="{FF2B5EF4-FFF2-40B4-BE49-F238E27FC236}">
                    <a16:creationId xmlns:a16="http://schemas.microsoft.com/office/drawing/2014/main" id="{09F1C7E3-122A-CB0B-B498-0A9905B2DE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2555099"/>
                  </p:ext>
                </p:extLst>
              </p:nvPr>
            </p:nvGraphicFramePr>
            <p:xfrm>
              <a:off x="5081718" y="2406819"/>
              <a:ext cx="83340" cy="46879"/>
            </p:xfrm>
            <a:graphic>
              <a:graphicData uri="http://schemas.microsoft.com/office/powerpoint/2016/slidezoom">
                <pslz:sldZm>
                  <pslz:sldZmObj sldId="370" cId="2369581420">
                    <pslz:zmPr id="{FEB90680-FC9D-42DE-8B95-E75DB9819A14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340" cy="4687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5" name="Zoom de Slide 44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09F1C7E3-122A-CB0B-B498-0A9905B2DE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1718" y="2406819"/>
                <a:ext cx="83340" cy="468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7" name="Zoom de Slide 46">
                <a:extLst>
                  <a:ext uri="{FF2B5EF4-FFF2-40B4-BE49-F238E27FC236}">
                    <a16:creationId xmlns:a16="http://schemas.microsoft.com/office/drawing/2014/main" id="{160E79F8-C7F8-EB0D-B8B9-59DCC4F203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2546276"/>
                  </p:ext>
                </p:extLst>
              </p:nvPr>
            </p:nvGraphicFramePr>
            <p:xfrm>
              <a:off x="7479194" y="3500420"/>
              <a:ext cx="83340" cy="46879"/>
            </p:xfrm>
            <a:graphic>
              <a:graphicData uri="http://schemas.microsoft.com/office/powerpoint/2016/slidezoom">
                <pslz:sldZm>
                  <pslz:sldZmObj sldId="371" cId="3775633361">
                    <pslz:zmPr id="{062F405D-909D-4D59-8DC4-DE018D0CA571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340" cy="46879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7" name="Zoom de Slide 46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60E79F8-C7F8-EB0D-B8B9-59DCC4F203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79194" y="3500420"/>
                <a:ext cx="83340" cy="468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9" name="Zoom de Slide 48">
                <a:extLst>
                  <a:ext uri="{FF2B5EF4-FFF2-40B4-BE49-F238E27FC236}">
                    <a16:creationId xmlns:a16="http://schemas.microsoft.com/office/drawing/2014/main" id="{62894CD3-8784-0302-E02B-7AA5C8A9D2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7446489"/>
                  </p:ext>
                </p:extLst>
              </p:nvPr>
            </p:nvGraphicFramePr>
            <p:xfrm flipV="1">
              <a:off x="11196981" y="3865313"/>
              <a:ext cx="94130" cy="52948"/>
            </p:xfrm>
            <a:graphic>
              <a:graphicData uri="http://schemas.microsoft.com/office/powerpoint/2016/slidezoom">
                <pslz:sldZm>
                  <pslz:sldZmObj sldId="372" cId="178563271">
                    <pslz:zmPr id="{1E17819E-C9BC-47A2-8BDC-283A39709FF8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94130" cy="5294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9" name="Zoom de Slide 4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62894CD3-8784-0302-E02B-7AA5C8A9D2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flipV="1">
                <a:off x="11196981" y="3865313"/>
                <a:ext cx="94130" cy="5294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2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GRÁFICO DE SETORES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1C18272-65F8-6A09-A773-64745F47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61" y="2171322"/>
            <a:ext cx="4876176" cy="2865373"/>
          </a:xfrm>
          <a:custGeom>
            <a:avLst/>
            <a:gdLst>
              <a:gd name="connsiteX0" fmla="*/ 0 w 4876176"/>
              <a:gd name="connsiteY0" fmla="*/ 0 h 2865373"/>
              <a:gd name="connsiteX1" fmla="*/ 395512 w 4876176"/>
              <a:gd name="connsiteY1" fmla="*/ 0 h 2865373"/>
              <a:gd name="connsiteX2" fmla="*/ 986071 w 4876176"/>
              <a:gd name="connsiteY2" fmla="*/ 0 h 2865373"/>
              <a:gd name="connsiteX3" fmla="*/ 1625392 w 4876176"/>
              <a:gd name="connsiteY3" fmla="*/ 0 h 2865373"/>
              <a:gd name="connsiteX4" fmla="*/ 2069666 w 4876176"/>
              <a:gd name="connsiteY4" fmla="*/ 0 h 2865373"/>
              <a:gd name="connsiteX5" fmla="*/ 2611463 w 4876176"/>
              <a:gd name="connsiteY5" fmla="*/ 0 h 2865373"/>
              <a:gd name="connsiteX6" fmla="*/ 3104499 w 4876176"/>
              <a:gd name="connsiteY6" fmla="*/ 0 h 2865373"/>
              <a:gd name="connsiteX7" fmla="*/ 3646296 w 4876176"/>
              <a:gd name="connsiteY7" fmla="*/ 0 h 2865373"/>
              <a:gd name="connsiteX8" fmla="*/ 4090570 w 4876176"/>
              <a:gd name="connsiteY8" fmla="*/ 0 h 2865373"/>
              <a:gd name="connsiteX9" fmla="*/ 4876176 w 4876176"/>
              <a:gd name="connsiteY9" fmla="*/ 0 h 2865373"/>
              <a:gd name="connsiteX10" fmla="*/ 4876176 w 4876176"/>
              <a:gd name="connsiteY10" fmla="*/ 515767 h 2865373"/>
              <a:gd name="connsiteX11" fmla="*/ 4876176 w 4876176"/>
              <a:gd name="connsiteY11" fmla="*/ 1088842 h 2865373"/>
              <a:gd name="connsiteX12" fmla="*/ 4876176 w 4876176"/>
              <a:gd name="connsiteY12" fmla="*/ 1604609 h 2865373"/>
              <a:gd name="connsiteX13" fmla="*/ 4876176 w 4876176"/>
              <a:gd name="connsiteY13" fmla="*/ 2234991 h 2865373"/>
              <a:gd name="connsiteX14" fmla="*/ 4876176 w 4876176"/>
              <a:gd name="connsiteY14" fmla="*/ 2865373 h 2865373"/>
              <a:gd name="connsiteX15" fmla="*/ 4431902 w 4876176"/>
              <a:gd name="connsiteY15" fmla="*/ 2865373 h 2865373"/>
              <a:gd name="connsiteX16" fmla="*/ 3938867 w 4876176"/>
              <a:gd name="connsiteY16" fmla="*/ 2865373 h 2865373"/>
              <a:gd name="connsiteX17" fmla="*/ 3397069 w 4876176"/>
              <a:gd name="connsiteY17" fmla="*/ 2865373 h 2865373"/>
              <a:gd name="connsiteX18" fmla="*/ 2904034 w 4876176"/>
              <a:gd name="connsiteY18" fmla="*/ 2865373 h 2865373"/>
              <a:gd name="connsiteX19" fmla="*/ 2459760 w 4876176"/>
              <a:gd name="connsiteY19" fmla="*/ 2865373 h 2865373"/>
              <a:gd name="connsiteX20" fmla="*/ 2064248 w 4876176"/>
              <a:gd name="connsiteY20" fmla="*/ 2865373 h 2865373"/>
              <a:gd name="connsiteX21" fmla="*/ 1619974 w 4876176"/>
              <a:gd name="connsiteY21" fmla="*/ 2865373 h 2865373"/>
              <a:gd name="connsiteX22" fmla="*/ 1126938 w 4876176"/>
              <a:gd name="connsiteY22" fmla="*/ 2865373 h 2865373"/>
              <a:gd name="connsiteX23" fmla="*/ 633903 w 4876176"/>
              <a:gd name="connsiteY23" fmla="*/ 2865373 h 2865373"/>
              <a:gd name="connsiteX24" fmla="*/ 0 w 4876176"/>
              <a:gd name="connsiteY24" fmla="*/ 2865373 h 2865373"/>
              <a:gd name="connsiteX25" fmla="*/ 0 w 4876176"/>
              <a:gd name="connsiteY25" fmla="*/ 2263645 h 2865373"/>
              <a:gd name="connsiteX26" fmla="*/ 0 w 4876176"/>
              <a:gd name="connsiteY26" fmla="*/ 1719224 h 2865373"/>
              <a:gd name="connsiteX27" fmla="*/ 0 w 4876176"/>
              <a:gd name="connsiteY27" fmla="*/ 1174803 h 2865373"/>
              <a:gd name="connsiteX28" fmla="*/ 0 w 4876176"/>
              <a:gd name="connsiteY28" fmla="*/ 601728 h 2865373"/>
              <a:gd name="connsiteX29" fmla="*/ 0 w 4876176"/>
              <a:gd name="connsiteY29" fmla="*/ 0 h 28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76176" h="2865373" fill="none" extrusionOk="0">
                <a:moveTo>
                  <a:pt x="0" y="0"/>
                </a:moveTo>
                <a:cubicBezTo>
                  <a:pt x="111752" y="-42232"/>
                  <a:pt x="264035" y="18459"/>
                  <a:pt x="395512" y="0"/>
                </a:cubicBezTo>
                <a:cubicBezTo>
                  <a:pt x="526989" y="-18459"/>
                  <a:pt x="726896" y="2659"/>
                  <a:pt x="986071" y="0"/>
                </a:cubicBezTo>
                <a:cubicBezTo>
                  <a:pt x="1245246" y="-2659"/>
                  <a:pt x="1482123" y="23954"/>
                  <a:pt x="1625392" y="0"/>
                </a:cubicBezTo>
                <a:cubicBezTo>
                  <a:pt x="1768661" y="-23954"/>
                  <a:pt x="1879565" y="12479"/>
                  <a:pt x="2069666" y="0"/>
                </a:cubicBezTo>
                <a:cubicBezTo>
                  <a:pt x="2259767" y="-12479"/>
                  <a:pt x="2427549" y="28477"/>
                  <a:pt x="2611463" y="0"/>
                </a:cubicBezTo>
                <a:cubicBezTo>
                  <a:pt x="2795377" y="-28477"/>
                  <a:pt x="2980573" y="16183"/>
                  <a:pt x="3104499" y="0"/>
                </a:cubicBezTo>
                <a:cubicBezTo>
                  <a:pt x="3228425" y="-16183"/>
                  <a:pt x="3446315" y="60397"/>
                  <a:pt x="3646296" y="0"/>
                </a:cubicBezTo>
                <a:cubicBezTo>
                  <a:pt x="3846277" y="-60397"/>
                  <a:pt x="3966656" y="51458"/>
                  <a:pt x="4090570" y="0"/>
                </a:cubicBezTo>
                <a:cubicBezTo>
                  <a:pt x="4214484" y="-51458"/>
                  <a:pt x="4667187" y="43057"/>
                  <a:pt x="4876176" y="0"/>
                </a:cubicBezTo>
                <a:cubicBezTo>
                  <a:pt x="4931105" y="180020"/>
                  <a:pt x="4851508" y="313076"/>
                  <a:pt x="4876176" y="515767"/>
                </a:cubicBezTo>
                <a:cubicBezTo>
                  <a:pt x="4900844" y="718458"/>
                  <a:pt x="4828238" y="856793"/>
                  <a:pt x="4876176" y="1088842"/>
                </a:cubicBezTo>
                <a:cubicBezTo>
                  <a:pt x="4924114" y="1320892"/>
                  <a:pt x="4870221" y="1367071"/>
                  <a:pt x="4876176" y="1604609"/>
                </a:cubicBezTo>
                <a:cubicBezTo>
                  <a:pt x="4882131" y="1842147"/>
                  <a:pt x="4810033" y="2081652"/>
                  <a:pt x="4876176" y="2234991"/>
                </a:cubicBezTo>
                <a:cubicBezTo>
                  <a:pt x="4942319" y="2388330"/>
                  <a:pt x="4838914" y="2573656"/>
                  <a:pt x="4876176" y="2865373"/>
                </a:cubicBezTo>
                <a:cubicBezTo>
                  <a:pt x="4781128" y="2871308"/>
                  <a:pt x="4620861" y="2845252"/>
                  <a:pt x="4431902" y="2865373"/>
                </a:cubicBezTo>
                <a:cubicBezTo>
                  <a:pt x="4242943" y="2885494"/>
                  <a:pt x="4115955" y="2855904"/>
                  <a:pt x="3938867" y="2865373"/>
                </a:cubicBezTo>
                <a:cubicBezTo>
                  <a:pt x="3761780" y="2874842"/>
                  <a:pt x="3624747" y="2842360"/>
                  <a:pt x="3397069" y="2865373"/>
                </a:cubicBezTo>
                <a:cubicBezTo>
                  <a:pt x="3169391" y="2888386"/>
                  <a:pt x="3039513" y="2834419"/>
                  <a:pt x="2904034" y="2865373"/>
                </a:cubicBezTo>
                <a:cubicBezTo>
                  <a:pt x="2768556" y="2896327"/>
                  <a:pt x="2667156" y="2860350"/>
                  <a:pt x="2459760" y="2865373"/>
                </a:cubicBezTo>
                <a:cubicBezTo>
                  <a:pt x="2252364" y="2870396"/>
                  <a:pt x="2153686" y="2859106"/>
                  <a:pt x="2064248" y="2865373"/>
                </a:cubicBezTo>
                <a:cubicBezTo>
                  <a:pt x="1974810" y="2871640"/>
                  <a:pt x="1821864" y="2825587"/>
                  <a:pt x="1619974" y="2865373"/>
                </a:cubicBezTo>
                <a:cubicBezTo>
                  <a:pt x="1418084" y="2905159"/>
                  <a:pt x="1242733" y="2857219"/>
                  <a:pt x="1126938" y="2865373"/>
                </a:cubicBezTo>
                <a:cubicBezTo>
                  <a:pt x="1011143" y="2873527"/>
                  <a:pt x="757980" y="2850636"/>
                  <a:pt x="633903" y="2865373"/>
                </a:cubicBezTo>
                <a:cubicBezTo>
                  <a:pt x="509826" y="2880110"/>
                  <a:pt x="148428" y="2795890"/>
                  <a:pt x="0" y="2865373"/>
                </a:cubicBezTo>
                <a:cubicBezTo>
                  <a:pt x="-62557" y="2691481"/>
                  <a:pt x="42754" y="2486920"/>
                  <a:pt x="0" y="2263645"/>
                </a:cubicBezTo>
                <a:cubicBezTo>
                  <a:pt x="-42754" y="2040370"/>
                  <a:pt x="11652" y="1867610"/>
                  <a:pt x="0" y="1719224"/>
                </a:cubicBezTo>
                <a:cubicBezTo>
                  <a:pt x="-11652" y="1570838"/>
                  <a:pt x="2077" y="1432519"/>
                  <a:pt x="0" y="1174803"/>
                </a:cubicBezTo>
                <a:cubicBezTo>
                  <a:pt x="-2077" y="917087"/>
                  <a:pt x="880" y="876606"/>
                  <a:pt x="0" y="601728"/>
                </a:cubicBezTo>
                <a:cubicBezTo>
                  <a:pt x="-880" y="326850"/>
                  <a:pt x="71538" y="206255"/>
                  <a:pt x="0" y="0"/>
                </a:cubicBezTo>
                <a:close/>
              </a:path>
              <a:path w="4876176" h="2865373" stroke="0" extrusionOk="0">
                <a:moveTo>
                  <a:pt x="0" y="0"/>
                </a:moveTo>
                <a:cubicBezTo>
                  <a:pt x="131886" y="-20101"/>
                  <a:pt x="330998" y="28790"/>
                  <a:pt x="493036" y="0"/>
                </a:cubicBezTo>
                <a:cubicBezTo>
                  <a:pt x="655074" y="-28790"/>
                  <a:pt x="799129" y="29283"/>
                  <a:pt x="888548" y="0"/>
                </a:cubicBezTo>
                <a:cubicBezTo>
                  <a:pt x="977967" y="-29283"/>
                  <a:pt x="1231797" y="409"/>
                  <a:pt x="1479107" y="0"/>
                </a:cubicBezTo>
                <a:cubicBezTo>
                  <a:pt x="1726417" y="-409"/>
                  <a:pt x="1853873" y="6252"/>
                  <a:pt x="1972142" y="0"/>
                </a:cubicBezTo>
                <a:cubicBezTo>
                  <a:pt x="2090412" y="-6252"/>
                  <a:pt x="2299182" y="3753"/>
                  <a:pt x="2611463" y="0"/>
                </a:cubicBezTo>
                <a:cubicBezTo>
                  <a:pt x="2923744" y="-3753"/>
                  <a:pt x="3053876" y="13000"/>
                  <a:pt x="3250784" y="0"/>
                </a:cubicBezTo>
                <a:cubicBezTo>
                  <a:pt x="3447692" y="-13000"/>
                  <a:pt x="3597987" y="1646"/>
                  <a:pt x="3743820" y="0"/>
                </a:cubicBezTo>
                <a:cubicBezTo>
                  <a:pt x="3889653" y="-1646"/>
                  <a:pt x="4146168" y="56765"/>
                  <a:pt x="4334379" y="0"/>
                </a:cubicBezTo>
                <a:cubicBezTo>
                  <a:pt x="4522590" y="-56765"/>
                  <a:pt x="4726752" y="58321"/>
                  <a:pt x="4876176" y="0"/>
                </a:cubicBezTo>
                <a:cubicBezTo>
                  <a:pt x="4894649" y="127272"/>
                  <a:pt x="4857542" y="314246"/>
                  <a:pt x="4876176" y="573075"/>
                </a:cubicBezTo>
                <a:cubicBezTo>
                  <a:pt x="4894810" y="831905"/>
                  <a:pt x="4850255" y="825672"/>
                  <a:pt x="4876176" y="1060188"/>
                </a:cubicBezTo>
                <a:cubicBezTo>
                  <a:pt x="4902097" y="1294704"/>
                  <a:pt x="4820210" y="1395220"/>
                  <a:pt x="4876176" y="1547301"/>
                </a:cubicBezTo>
                <a:cubicBezTo>
                  <a:pt x="4932142" y="1699382"/>
                  <a:pt x="4846668" y="1951700"/>
                  <a:pt x="4876176" y="2177683"/>
                </a:cubicBezTo>
                <a:cubicBezTo>
                  <a:pt x="4905684" y="2403666"/>
                  <a:pt x="4812320" y="2598002"/>
                  <a:pt x="4876176" y="2865373"/>
                </a:cubicBezTo>
                <a:cubicBezTo>
                  <a:pt x="4713608" y="2871810"/>
                  <a:pt x="4402079" y="2847298"/>
                  <a:pt x="4236855" y="2865373"/>
                </a:cubicBezTo>
                <a:cubicBezTo>
                  <a:pt x="4071631" y="2883448"/>
                  <a:pt x="3856927" y="2864427"/>
                  <a:pt x="3695058" y="2865373"/>
                </a:cubicBezTo>
                <a:cubicBezTo>
                  <a:pt x="3533189" y="2866319"/>
                  <a:pt x="3393843" y="2849867"/>
                  <a:pt x="3299546" y="2865373"/>
                </a:cubicBezTo>
                <a:cubicBezTo>
                  <a:pt x="3205249" y="2880879"/>
                  <a:pt x="3094416" y="2855556"/>
                  <a:pt x="2904034" y="2865373"/>
                </a:cubicBezTo>
                <a:cubicBezTo>
                  <a:pt x="2713652" y="2875190"/>
                  <a:pt x="2499943" y="2834500"/>
                  <a:pt x="2313475" y="2865373"/>
                </a:cubicBezTo>
                <a:cubicBezTo>
                  <a:pt x="2127007" y="2896246"/>
                  <a:pt x="1968099" y="2845900"/>
                  <a:pt x="1771677" y="2865373"/>
                </a:cubicBezTo>
                <a:cubicBezTo>
                  <a:pt x="1575255" y="2884846"/>
                  <a:pt x="1537312" y="2837430"/>
                  <a:pt x="1327403" y="2865373"/>
                </a:cubicBezTo>
                <a:cubicBezTo>
                  <a:pt x="1117494" y="2893316"/>
                  <a:pt x="910939" y="2797067"/>
                  <a:pt x="736844" y="2865373"/>
                </a:cubicBezTo>
                <a:cubicBezTo>
                  <a:pt x="562749" y="2933679"/>
                  <a:pt x="317189" y="2852171"/>
                  <a:pt x="0" y="2865373"/>
                </a:cubicBezTo>
                <a:cubicBezTo>
                  <a:pt x="-55675" y="2580743"/>
                  <a:pt x="52294" y="2560593"/>
                  <a:pt x="0" y="2263645"/>
                </a:cubicBezTo>
                <a:cubicBezTo>
                  <a:pt x="-52294" y="1966697"/>
                  <a:pt x="42147" y="1839253"/>
                  <a:pt x="0" y="1661916"/>
                </a:cubicBezTo>
                <a:cubicBezTo>
                  <a:pt x="-42147" y="1484579"/>
                  <a:pt x="55845" y="1324570"/>
                  <a:pt x="0" y="1146149"/>
                </a:cubicBezTo>
                <a:cubicBezTo>
                  <a:pt x="-55845" y="967728"/>
                  <a:pt x="52876" y="696609"/>
                  <a:pt x="0" y="515767"/>
                </a:cubicBezTo>
                <a:cubicBezTo>
                  <a:pt x="-52876" y="334925"/>
                  <a:pt x="27008" y="189225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Usado geralmente quando se tem </a:t>
            </a:r>
            <a:r>
              <a:rPr lang="pt-BR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poucas variáveis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(muitas fatias distrai o leitor da questão abordada) e deseja-se </a:t>
            </a:r>
            <a:r>
              <a:rPr lang="pt-BR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comparar uma parte do todo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com o tamanho total da amostra.</a:t>
            </a:r>
          </a:p>
          <a:p>
            <a:pPr marL="0" indent="0" algn="ctr">
              <a:buNone/>
            </a:pPr>
            <a:endParaRPr lang="pt-BR" sz="2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E02E82-EB9B-B7FC-EFEA-1D69BFF07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684" y="0"/>
            <a:ext cx="6420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GRÁFICO DE BARRAS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1C18272-65F8-6A09-A773-64745F47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21" y="1929951"/>
            <a:ext cx="2912465" cy="3616410"/>
          </a:xfrm>
          <a:custGeom>
            <a:avLst/>
            <a:gdLst>
              <a:gd name="connsiteX0" fmla="*/ 0 w 2912465"/>
              <a:gd name="connsiteY0" fmla="*/ 0 h 3616410"/>
              <a:gd name="connsiteX1" fmla="*/ 611618 w 2912465"/>
              <a:gd name="connsiteY1" fmla="*/ 0 h 3616410"/>
              <a:gd name="connsiteX2" fmla="*/ 1135861 w 2912465"/>
              <a:gd name="connsiteY2" fmla="*/ 0 h 3616410"/>
              <a:gd name="connsiteX3" fmla="*/ 1689230 w 2912465"/>
              <a:gd name="connsiteY3" fmla="*/ 0 h 3616410"/>
              <a:gd name="connsiteX4" fmla="*/ 2329972 w 2912465"/>
              <a:gd name="connsiteY4" fmla="*/ 0 h 3616410"/>
              <a:gd name="connsiteX5" fmla="*/ 2912465 w 2912465"/>
              <a:gd name="connsiteY5" fmla="*/ 0 h 3616410"/>
              <a:gd name="connsiteX6" fmla="*/ 2912465 w 2912465"/>
              <a:gd name="connsiteY6" fmla="*/ 552794 h 3616410"/>
              <a:gd name="connsiteX7" fmla="*/ 2912465 w 2912465"/>
              <a:gd name="connsiteY7" fmla="*/ 960932 h 3616410"/>
              <a:gd name="connsiteX8" fmla="*/ 2912465 w 2912465"/>
              <a:gd name="connsiteY8" fmla="*/ 1441398 h 3616410"/>
              <a:gd name="connsiteX9" fmla="*/ 2912465 w 2912465"/>
              <a:gd name="connsiteY9" fmla="*/ 1849535 h 3616410"/>
              <a:gd name="connsiteX10" fmla="*/ 2912465 w 2912465"/>
              <a:gd name="connsiteY10" fmla="*/ 2330001 h 3616410"/>
              <a:gd name="connsiteX11" fmla="*/ 2912465 w 2912465"/>
              <a:gd name="connsiteY11" fmla="*/ 2774303 h 3616410"/>
              <a:gd name="connsiteX12" fmla="*/ 2912465 w 2912465"/>
              <a:gd name="connsiteY12" fmla="*/ 3616410 h 3616410"/>
              <a:gd name="connsiteX13" fmla="*/ 2300847 w 2912465"/>
              <a:gd name="connsiteY13" fmla="*/ 3616410 h 3616410"/>
              <a:gd name="connsiteX14" fmla="*/ 1776604 w 2912465"/>
              <a:gd name="connsiteY14" fmla="*/ 3616410 h 3616410"/>
              <a:gd name="connsiteX15" fmla="*/ 1164986 w 2912465"/>
              <a:gd name="connsiteY15" fmla="*/ 3616410 h 3616410"/>
              <a:gd name="connsiteX16" fmla="*/ 611618 w 2912465"/>
              <a:gd name="connsiteY16" fmla="*/ 3616410 h 3616410"/>
              <a:gd name="connsiteX17" fmla="*/ 0 w 2912465"/>
              <a:gd name="connsiteY17" fmla="*/ 3616410 h 3616410"/>
              <a:gd name="connsiteX18" fmla="*/ 0 w 2912465"/>
              <a:gd name="connsiteY18" fmla="*/ 3099780 h 3616410"/>
              <a:gd name="connsiteX19" fmla="*/ 0 w 2912465"/>
              <a:gd name="connsiteY19" fmla="*/ 2619314 h 3616410"/>
              <a:gd name="connsiteX20" fmla="*/ 0 w 2912465"/>
              <a:gd name="connsiteY20" fmla="*/ 2030356 h 3616410"/>
              <a:gd name="connsiteX21" fmla="*/ 0 w 2912465"/>
              <a:gd name="connsiteY21" fmla="*/ 1622218 h 3616410"/>
              <a:gd name="connsiteX22" fmla="*/ 0 w 2912465"/>
              <a:gd name="connsiteY22" fmla="*/ 1141752 h 3616410"/>
              <a:gd name="connsiteX23" fmla="*/ 0 w 2912465"/>
              <a:gd name="connsiteY23" fmla="*/ 697451 h 3616410"/>
              <a:gd name="connsiteX24" fmla="*/ 0 w 2912465"/>
              <a:gd name="connsiteY24" fmla="*/ 0 h 361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12465" h="3616410" fill="none" extrusionOk="0">
                <a:moveTo>
                  <a:pt x="0" y="0"/>
                </a:moveTo>
                <a:cubicBezTo>
                  <a:pt x="263111" y="-23234"/>
                  <a:pt x="471124" y="64783"/>
                  <a:pt x="611618" y="0"/>
                </a:cubicBezTo>
                <a:cubicBezTo>
                  <a:pt x="752112" y="-64783"/>
                  <a:pt x="1021371" y="19365"/>
                  <a:pt x="1135861" y="0"/>
                </a:cubicBezTo>
                <a:cubicBezTo>
                  <a:pt x="1250351" y="-19365"/>
                  <a:pt x="1432794" y="49438"/>
                  <a:pt x="1689230" y="0"/>
                </a:cubicBezTo>
                <a:cubicBezTo>
                  <a:pt x="1945666" y="-49438"/>
                  <a:pt x="2192387" y="46742"/>
                  <a:pt x="2329972" y="0"/>
                </a:cubicBezTo>
                <a:cubicBezTo>
                  <a:pt x="2467557" y="-46742"/>
                  <a:pt x="2652879" y="2221"/>
                  <a:pt x="2912465" y="0"/>
                </a:cubicBezTo>
                <a:cubicBezTo>
                  <a:pt x="2927314" y="111547"/>
                  <a:pt x="2906601" y="289396"/>
                  <a:pt x="2912465" y="552794"/>
                </a:cubicBezTo>
                <a:cubicBezTo>
                  <a:pt x="2918329" y="816192"/>
                  <a:pt x="2894364" y="786412"/>
                  <a:pt x="2912465" y="960932"/>
                </a:cubicBezTo>
                <a:cubicBezTo>
                  <a:pt x="2930566" y="1135452"/>
                  <a:pt x="2876275" y="1310113"/>
                  <a:pt x="2912465" y="1441398"/>
                </a:cubicBezTo>
                <a:cubicBezTo>
                  <a:pt x="2948655" y="1572683"/>
                  <a:pt x="2883162" y="1655801"/>
                  <a:pt x="2912465" y="1849535"/>
                </a:cubicBezTo>
                <a:cubicBezTo>
                  <a:pt x="2941768" y="2043269"/>
                  <a:pt x="2900192" y="2107643"/>
                  <a:pt x="2912465" y="2330001"/>
                </a:cubicBezTo>
                <a:cubicBezTo>
                  <a:pt x="2924738" y="2552359"/>
                  <a:pt x="2860380" y="2640232"/>
                  <a:pt x="2912465" y="2774303"/>
                </a:cubicBezTo>
                <a:cubicBezTo>
                  <a:pt x="2964550" y="2908374"/>
                  <a:pt x="2867387" y="3397082"/>
                  <a:pt x="2912465" y="3616410"/>
                </a:cubicBezTo>
                <a:cubicBezTo>
                  <a:pt x="2651761" y="3673217"/>
                  <a:pt x="2471855" y="3587658"/>
                  <a:pt x="2300847" y="3616410"/>
                </a:cubicBezTo>
                <a:cubicBezTo>
                  <a:pt x="2129839" y="3645162"/>
                  <a:pt x="1908336" y="3562158"/>
                  <a:pt x="1776604" y="3616410"/>
                </a:cubicBezTo>
                <a:cubicBezTo>
                  <a:pt x="1644872" y="3670662"/>
                  <a:pt x="1324872" y="3595180"/>
                  <a:pt x="1164986" y="3616410"/>
                </a:cubicBezTo>
                <a:cubicBezTo>
                  <a:pt x="1005100" y="3637640"/>
                  <a:pt x="766122" y="3558031"/>
                  <a:pt x="611618" y="3616410"/>
                </a:cubicBezTo>
                <a:cubicBezTo>
                  <a:pt x="457114" y="3674789"/>
                  <a:pt x="253518" y="3558886"/>
                  <a:pt x="0" y="3616410"/>
                </a:cubicBezTo>
                <a:cubicBezTo>
                  <a:pt x="-43563" y="3407749"/>
                  <a:pt x="51782" y="3203798"/>
                  <a:pt x="0" y="3099780"/>
                </a:cubicBezTo>
                <a:cubicBezTo>
                  <a:pt x="-51782" y="2995762"/>
                  <a:pt x="356" y="2754771"/>
                  <a:pt x="0" y="2619314"/>
                </a:cubicBezTo>
                <a:cubicBezTo>
                  <a:pt x="-356" y="2483857"/>
                  <a:pt x="15979" y="2248699"/>
                  <a:pt x="0" y="2030356"/>
                </a:cubicBezTo>
                <a:cubicBezTo>
                  <a:pt x="-15979" y="1812013"/>
                  <a:pt x="16510" y="1788675"/>
                  <a:pt x="0" y="1622218"/>
                </a:cubicBezTo>
                <a:cubicBezTo>
                  <a:pt x="-16510" y="1455761"/>
                  <a:pt x="46043" y="1283268"/>
                  <a:pt x="0" y="1141752"/>
                </a:cubicBezTo>
                <a:cubicBezTo>
                  <a:pt x="-46043" y="1000236"/>
                  <a:pt x="27048" y="900150"/>
                  <a:pt x="0" y="697451"/>
                </a:cubicBezTo>
                <a:cubicBezTo>
                  <a:pt x="-27048" y="494752"/>
                  <a:pt x="82515" y="161226"/>
                  <a:pt x="0" y="0"/>
                </a:cubicBezTo>
                <a:close/>
              </a:path>
              <a:path w="2912465" h="3616410" stroke="0" extrusionOk="0">
                <a:moveTo>
                  <a:pt x="0" y="0"/>
                </a:moveTo>
                <a:cubicBezTo>
                  <a:pt x="245251" y="-9049"/>
                  <a:pt x="284154" y="16055"/>
                  <a:pt x="553368" y="0"/>
                </a:cubicBezTo>
                <a:cubicBezTo>
                  <a:pt x="822582" y="-16055"/>
                  <a:pt x="844949" y="21280"/>
                  <a:pt x="1048487" y="0"/>
                </a:cubicBezTo>
                <a:cubicBezTo>
                  <a:pt x="1252025" y="-21280"/>
                  <a:pt x="1472143" y="17459"/>
                  <a:pt x="1660105" y="0"/>
                </a:cubicBezTo>
                <a:cubicBezTo>
                  <a:pt x="1848067" y="-17459"/>
                  <a:pt x="2058305" y="21722"/>
                  <a:pt x="2213473" y="0"/>
                </a:cubicBezTo>
                <a:cubicBezTo>
                  <a:pt x="2368641" y="-21722"/>
                  <a:pt x="2751912" y="40948"/>
                  <a:pt x="2912465" y="0"/>
                </a:cubicBezTo>
                <a:cubicBezTo>
                  <a:pt x="2966516" y="185381"/>
                  <a:pt x="2903866" y="421204"/>
                  <a:pt x="2912465" y="588958"/>
                </a:cubicBezTo>
                <a:cubicBezTo>
                  <a:pt x="2921064" y="756712"/>
                  <a:pt x="2911771" y="882644"/>
                  <a:pt x="2912465" y="1141752"/>
                </a:cubicBezTo>
                <a:cubicBezTo>
                  <a:pt x="2913159" y="1400860"/>
                  <a:pt x="2896297" y="1441912"/>
                  <a:pt x="2912465" y="1549890"/>
                </a:cubicBezTo>
                <a:cubicBezTo>
                  <a:pt x="2928633" y="1657868"/>
                  <a:pt x="2856656" y="1958824"/>
                  <a:pt x="2912465" y="2138848"/>
                </a:cubicBezTo>
                <a:cubicBezTo>
                  <a:pt x="2968274" y="2318872"/>
                  <a:pt x="2898064" y="2475790"/>
                  <a:pt x="2912465" y="2583150"/>
                </a:cubicBezTo>
                <a:cubicBezTo>
                  <a:pt x="2926866" y="2690510"/>
                  <a:pt x="2898221" y="2817269"/>
                  <a:pt x="2912465" y="2991288"/>
                </a:cubicBezTo>
                <a:cubicBezTo>
                  <a:pt x="2926709" y="3165307"/>
                  <a:pt x="2837785" y="3426048"/>
                  <a:pt x="2912465" y="3616410"/>
                </a:cubicBezTo>
                <a:cubicBezTo>
                  <a:pt x="2611116" y="3659674"/>
                  <a:pt x="2469021" y="3613354"/>
                  <a:pt x="2271723" y="3616410"/>
                </a:cubicBezTo>
                <a:cubicBezTo>
                  <a:pt x="2074425" y="3619466"/>
                  <a:pt x="1889510" y="3604493"/>
                  <a:pt x="1689230" y="3616410"/>
                </a:cubicBezTo>
                <a:cubicBezTo>
                  <a:pt x="1488950" y="3628327"/>
                  <a:pt x="1378973" y="3556195"/>
                  <a:pt x="1164986" y="3616410"/>
                </a:cubicBezTo>
                <a:cubicBezTo>
                  <a:pt x="950999" y="3676625"/>
                  <a:pt x="797620" y="3602574"/>
                  <a:pt x="582493" y="3616410"/>
                </a:cubicBezTo>
                <a:cubicBezTo>
                  <a:pt x="367366" y="3630246"/>
                  <a:pt x="217636" y="3556176"/>
                  <a:pt x="0" y="3616410"/>
                </a:cubicBezTo>
                <a:cubicBezTo>
                  <a:pt x="-17361" y="3430977"/>
                  <a:pt x="6774" y="3402892"/>
                  <a:pt x="0" y="3208272"/>
                </a:cubicBezTo>
                <a:cubicBezTo>
                  <a:pt x="-6774" y="3013652"/>
                  <a:pt x="2310" y="2883736"/>
                  <a:pt x="0" y="2727806"/>
                </a:cubicBezTo>
                <a:cubicBezTo>
                  <a:pt x="-2310" y="2571876"/>
                  <a:pt x="48958" y="2325092"/>
                  <a:pt x="0" y="2211176"/>
                </a:cubicBezTo>
                <a:cubicBezTo>
                  <a:pt x="-48958" y="2097260"/>
                  <a:pt x="40597" y="1859571"/>
                  <a:pt x="0" y="1622218"/>
                </a:cubicBezTo>
                <a:cubicBezTo>
                  <a:pt x="-40597" y="1384865"/>
                  <a:pt x="44670" y="1348568"/>
                  <a:pt x="0" y="1214081"/>
                </a:cubicBezTo>
                <a:cubicBezTo>
                  <a:pt x="-44670" y="1079594"/>
                  <a:pt x="52311" y="909420"/>
                  <a:pt x="0" y="697450"/>
                </a:cubicBezTo>
                <a:cubicBezTo>
                  <a:pt x="-52311" y="485480"/>
                  <a:pt x="23780" y="282946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Usado quando as variáveis possuem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nomes extensos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. </a:t>
            </a:r>
          </a:p>
          <a:p>
            <a:endParaRPr lang="pt-BR" sz="2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As barras sempre são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separadas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uma das outras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0E61BD-ED9A-1C02-1BE7-2C824C3D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245" y="1352417"/>
            <a:ext cx="8590505" cy="46286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8DAE425-1F93-52CA-832E-D942F18A7E43}"/>
              </a:ext>
            </a:extLst>
          </p:cNvPr>
          <p:cNvSpPr txBox="1"/>
          <p:nvPr/>
        </p:nvSpPr>
        <p:spPr>
          <a:xfrm>
            <a:off x="3401314" y="6032603"/>
            <a:ext cx="612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Fonte: Data Senado/SIM/DataSus (2010)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1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GRÁFICO DE COLUNAS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348D266-612D-D817-6861-5B41A2F3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33" y="2499577"/>
            <a:ext cx="4906156" cy="2312265"/>
          </a:xfrm>
          <a:custGeom>
            <a:avLst/>
            <a:gdLst>
              <a:gd name="connsiteX0" fmla="*/ 0 w 4906156"/>
              <a:gd name="connsiteY0" fmla="*/ 0 h 2312265"/>
              <a:gd name="connsiteX1" fmla="*/ 643252 w 4906156"/>
              <a:gd name="connsiteY1" fmla="*/ 0 h 2312265"/>
              <a:gd name="connsiteX2" fmla="*/ 1286503 w 4906156"/>
              <a:gd name="connsiteY2" fmla="*/ 0 h 2312265"/>
              <a:gd name="connsiteX3" fmla="*/ 1831632 w 4906156"/>
              <a:gd name="connsiteY3" fmla="*/ 0 h 2312265"/>
              <a:gd name="connsiteX4" fmla="*/ 2425822 w 4906156"/>
              <a:gd name="connsiteY4" fmla="*/ 0 h 2312265"/>
              <a:gd name="connsiteX5" fmla="*/ 3069073 w 4906156"/>
              <a:gd name="connsiteY5" fmla="*/ 0 h 2312265"/>
              <a:gd name="connsiteX6" fmla="*/ 3516078 w 4906156"/>
              <a:gd name="connsiteY6" fmla="*/ 0 h 2312265"/>
              <a:gd name="connsiteX7" fmla="*/ 4061207 w 4906156"/>
              <a:gd name="connsiteY7" fmla="*/ 0 h 2312265"/>
              <a:gd name="connsiteX8" fmla="*/ 4906156 w 4906156"/>
              <a:gd name="connsiteY8" fmla="*/ 0 h 2312265"/>
              <a:gd name="connsiteX9" fmla="*/ 4906156 w 4906156"/>
              <a:gd name="connsiteY9" fmla="*/ 578066 h 2312265"/>
              <a:gd name="connsiteX10" fmla="*/ 4906156 w 4906156"/>
              <a:gd name="connsiteY10" fmla="*/ 1133010 h 2312265"/>
              <a:gd name="connsiteX11" fmla="*/ 4906156 w 4906156"/>
              <a:gd name="connsiteY11" fmla="*/ 1734199 h 2312265"/>
              <a:gd name="connsiteX12" fmla="*/ 4906156 w 4906156"/>
              <a:gd name="connsiteY12" fmla="*/ 2312265 h 2312265"/>
              <a:gd name="connsiteX13" fmla="*/ 4361028 w 4906156"/>
              <a:gd name="connsiteY13" fmla="*/ 2312265 h 2312265"/>
              <a:gd name="connsiteX14" fmla="*/ 3864961 w 4906156"/>
              <a:gd name="connsiteY14" fmla="*/ 2312265 h 2312265"/>
              <a:gd name="connsiteX15" fmla="*/ 3319832 w 4906156"/>
              <a:gd name="connsiteY15" fmla="*/ 2312265 h 2312265"/>
              <a:gd name="connsiteX16" fmla="*/ 2774704 w 4906156"/>
              <a:gd name="connsiteY16" fmla="*/ 2312265 h 2312265"/>
              <a:gd name="connsiteX17" fmla="*/ 2229575 w 4906156"/>
              <a:gd name="connsiteY17" fmla="*/ 2312265 h 2312265"/>
              <a:gd name="connsiteX18" fmla="*/ 1733508 w 4906156"/>
              <a:gd name="connsiteY18" fmla="*/ 2312265 h 2312265"/>
              <a:gd name="connsiteX19" fmla="*/ 1188380 w 4906156"/>
              <a:gd name="connsiteY19" fmla="*/ 2312265 h 2312265"/>
              <a:gd name="connsiteX20" fmla="*/ 692313 w 4906156"/>
              <a:gd name="connsiteY20" fmla="*/ 2312265 h 2312265"/>
              <a:gd name="connsiteX21" fmla="*/ 0 w 4906156"/>
              <a:gd name="connsiteY21" fmla="*/ 2312265 h 2312265"/>
              <a:gd name="connsiteX22" fmla="*/ 0 w 4906156"/>
              <a:gd name="connsiteY22" fmla="*/ 1803567 h 2312265"/>
              <a:gd name="connsiteX23" fmla="*/ 0 w 4906156"/>
              <a:gd name="connsiteY23" fmla="*/ 1294868 h 2312265"/>
              <a:gd name="connsiteX24" fmla="*/ 0 w 4906156"/>
              <a:gd name="connsiteY24" fmla="*/ 763047 h 2312265"/>
              <a:gd name="connsiteX25" fmla="*/ 0 w 4906156"/>
              <a:gd name="connsiteY25" fmla="*/ 0 h 2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06156" h="2312265" fill="none" extrusionOk="0">
                <a:moveTo>
                  <a:pt x="0" y="0"/>
                </a:moveTo>
                <a:cubicBezTo>
                  <a:pt x="187776" y="-44964"/>
                  <a:pt x="362018" y="28101"/>
                  <a:pt x="643252" y="0"/>
                </a:cubicBezTo>
                <a:cubicBezTo>
                  <a:pt x="924486" y="-28101"/>
                  <a:pt x="987908" y="58737"/>
                  <a:pt x="1286503" y="0"/>
                </a:cubicBezTo>
                <a:cubicBezTo>
                  <a:pt x="1585098" y="-58737"/>
                  <a:pt x="1697072" y="46968"/>
                  <a:pt x="1831632" y="0"/>
                </a:cubicBezTo>
                <a:cubicBezTo>
                  <a:pt x="1966192" y="-46968"/>
                  <a:pt x="2299471" y="58237"/>
                  <a:pt x="2425822" y="0"/>
                </a:cubicBezTo>
                <a:cubicBezTo>
                  <a:pt x="2552173" y="-58237"/>
                  <a:pt x="2850180" y="53863"/>
                  <a:pt x="3069073" y="0"/>
                </a:cubicBezTo>
                <a:cubicBezTo>
                  <a:pt x="3287966" y="-53863"/>
                  <a:pt x="3410755" y="9966"/>
                  <a:pt x="3516078" y="0"/>
                </a:cubicBezTo>
                <a:cubicBezTo>
                  <a:pt x="3621402" y="-9966"/>
                  <a:pt x="3885490" y="19593"/>
                  <a:pt x="4061207" y="0"/>
                </a:cubicBezTo>
                <a:cubicBezTo>
                  <a:pt x="4236924" y="-19593"/>
                  <a:pt x="4531212" y="54046"/>
                  <a:pt x="4906156" y="0"/>
                </a:cubicBezTo>
                <a:cubicBezTo>
                  <a:pt x="4964414" y="256880"/>
                  <a:pt x="4872208" y="333030"/>
                  <a:pt x="4906156" y="578066"/>
                </a:cubicBezTo>
                <a:cubicBezTo>
                  <a:pt x="4940104" y="823102"/>
                  <a:pt x="4890633" y="981117"/>
                  <a:pt x="4906156" y="1133010"/>
                </a:cubicBezTo>
                <a:cubicBezTo>
                  <a:pt x="4921679" y="1284903"/>
                  <a:pt x="4904438" y="1480663"/>
                  <a:pt x="4906156" y="1734199"/>
                </a:cubicBezTo>
                <a:cubicBezTo>
                  <a:pt x="4907874" y="1987735"/>
                  <a:pt x="4841475" y="2033094"/>
                  <a:pt x="4906156" y="2312265"/>
                </a:cubicBezTo>
                <a:cubicBezTo>
                  <a:pt x="4783389" y="2325132"/>
                  <a:pt x="4505663" y="2279962"/>
                  <a:pt x="4361028" y="2312265"/>
                </a:cubicBezTo>
                <a:cubicBezTo>
                  <a:pt x="4216393" y="2344568"/>
                  <a:pt x="4028706" y="2277924"/>
                  <a:pt x="3864961" y="2312265"/>
                </a:cubicBezTo>
                <a:cubicBezTo>
                  <a:pt x="3701216" y="2346606"/>
                  <a:pt x="3453616" y="2269210"/>
                  <a:pt x="3319832" y="2312265"/>
                </a:cubicBezTo>
                <a:cubicBezTo>
                  <a:pt x="3186048" y="2355320"/>
                  <a:pt x="3002052" y="2275140"/>
                  <a:pt x="2774704" y="2312265"/>
                </a:cubicBezTo>
                <a:cubicBezTo>
                  <a:pt x="2547356" y="2349390"/>
                  <a:pt x="2493798" y="2299753"/>
                  <a:pt x="2229575" y="2312265"/>
                </a:cubicBezTo>
                <a:cubicBezTo>
                  <a:pt x="1965352" y="2324777"/>
                  <a:pt x="1852542" y="2254461"/>
                  <a:pt x="1733508" y="2312265"/>
                </a:cubicBezTo>
                <a:cubicBezTo>
                  <a:pt x="1614474" y="2370069"/>
                  <a:pt x="1379295" y="2309991"/>
                  <a:pt x="1188380" y="2312265"/>
                </a:cubicBezTo>
                <a:cubicBezTo>
                  <a:pt x="997465" y="2314539"/>
                  <a:pt x="911499" y="2258410"/>
                  <a:pt x="692313" y="2312265"/>
                </a:cubicBezTo>
                <a:cubicBezTo>
                  <a:pt x="473127" y="2366120"/>
                  <a:pt x="252073" y="2236973"/>
                  <a:pt x="0" y="2312265"/>
                </a:cubicBezTo>
                <a:cubicBezTo>
                  <a:pt x="-53778" y="2106297"/>
                  <a:pt x="5174" y="1930419"/>
                  <a:pt x="0" y="1803567"/>
                </a:cubicBezTo>
                <a:cubicBezTo>
                  <a:pt x="-5174" y="1676715"/>
                  <a:pt x="54808" y="1406768"/>
                  <a:pt x="0" y="1294868"/>
                </a:cubicBezTo>
                <a:cubicBezTo>
                  <a:pt x="-54808" y="1182968"/>
                  <a:pt x="39402" y="894759"/>
                  <a:pt x="0" y="763047"/>
                </a:cubicBezTo>
                <a:cubicBezTo>
                  <a:pt x="-39402" y="631335"/>
                  <a:pt x="4840" y="246102"/>
                  <a:pt x="0" y="0"/>
                </a:cubicBezTo>
                <a:close/>
              </a:path>
              <a:path w="4906156" h="2312265" stroke="0" extrusionOk="0">
                <a:moveTo>
                  <a:pt x="0" y="0"/>
                </a:moveTo>
                <a:cubicBezTo>
                  <a:pt x="136904" y="-9233"/>
                  <a:pt x="313891" y="20337"/>
                  <a:pt x="496067" y="0"/>
                </a:cubicBezTo>
                <a:cubicBezTo>
                  <a:pt x="678243" y="-20337"/>
                  <a:pt x="764356" y="19452"/>
                  <a:pt x="894011" y="0"/>
                </a:cubicBezTo>
                <a:cubicBezTo>
                  <a:pt x="1023666" y="-19452"/>
                  <a:pt x="1337360" y="68992"/>
                  <a:pt x="1488201" y="0"/>
                </a:cubicBezTo>
                <a:cubicBezTo>
                  <a:pt x="1639042" y="-68992"/>
                  <a:pt x="1766503" y="4239"/>
                  <a:pt x="1984268" y="0"/>
                </a:cubicBezTo>
                <a:cubicBezTo>
                  <a:pt x="2202033" y="-4239"/>
                  <a:pt x="2476774" y="6440"/>
                  <a:pt x="2627519" y="0"/>
                </a:cubicBezTo>
                <a:cubicBezTo>
                  <a:pt x="2778264" y="-6440"/>
                  <a:pt x="2992564" y="51900"/>
                  <a:pt x="3270771" y="0"/>
                </a:cubicBezTo>
                <a:cubicBezTo>
                  <a:pt x="3548978" y="-51900"/>
                  <a:pt x="3570312" y="7410"/>
                  <a:pt x="3766838" y="0"/>
                </a:cubicBezTo>
                <a:cubicBezTo>
                  <a:pt x="3963364" y="-7410"/>
                  <a:pt x="4086594" y="26945"/>
                  <a:pt x="4361028" y="0"/>
                </a:cubicBezTo>
                <a:cubicBezTo>
                  <a:pt x="4635462" y="-26945"/>
                  <a:pt x="4764254" y="28291"/>
                  <a:pt x="4906156" y="0"/>
                </a:cubicBezTo>
                <a:cubicBezTo>
                  <a:pt x="4913159" y="242699"/>
                  <a:pt x="4905611" y="393605"/>
                  <a:pt x="4906156" y="578066"/>
                </a:cubicBezTo>
                <a:cubicBezTo>
                  <a:pt x="4906701" y="762527"/>
                  <a:pt x="4902200" y="976821"/>
                  <a:pt x="4906156" y="1086765"/>
                </a:cubicBezTo>
                <a:cubicBezTo>
                  <a:pt x="4910112" y="1196709"/>
                  <a:pt x="4861016" y="1476411"/>
                  <a:pt x="4906156" y="1595463"/>
                </a:cubicBezTo>
                <a:cubicBezTo>
                  <a:pt x="4951296" y="1714515"/>
                  <a:pt x="4824030" y="2097346"/>
                  <a:pt x="4906156" y="2312265"/>
                </a:cubicBezTo>
                <a:cubicBezTo>
                  <a:pt x="4671401" y="2386988"/>
                  <a:pt x="4543115" y="2300613"/>
                  <a:pt x="4262904" y="2312265"/>
                </a:cubicBezTo>
                <a:cubicBezTo>
                  <a:pt x="3982693" y="2323917"/>
                  <a:pt x="4004412" y="2307092"/>
                  <a:pt x="3815899" y="2312265"/>
                </a:cubicBezTo>
                <a:cubicBezTo>
                  <a:pt x="3627386" y="2317438"/>
                  <a:pt x="3446819" y="2293412"/>
                  <a:pt x="3270771" y="2312265"/>
                </a:cubicBezTo>
                <a:cubicBezTo>
                  <a:pt x="3094723" y="2331118"/>
                  <a:pt x="3007304" y="2299475"/>
                  <a:pt x="2872827" y="2312265"/>
                </a:cubicBezTo>
                <a:cubicBezTo>
                  <a:pt x="2738350" y="2325055"/>
                  <a:pt x="2621622" y="2302783"/>
                  <a:pt x="2474883" y="2312265"/>
                </a:cubicBezTo>
                <a:cubicBezTo>
                  <a:pt x="2328144" y="2321747"/>
                  <a:pt x="2119007" y="2273967"/>
                  <a:pt x="1880693" y="2312265"/>
                </a:cubicBezTo>
                <a:cubicBezTo>
                  <a:pt x="1642379" y="2350563"/>
                  <a:pt x="1597449" y="2284300"/>
                  <a:pt x="1335565" y="2312265"/>
                </a:cubicBezTo>
                <a:cubicBezTo>
                  <a:pt x="1073681" y="2340230"/>
                  <a:pt x="1001570" y="2298661"/>
                  <a:pt x="888559" y="2312265"/>
                </a:cubicBezTo>
                <a:cubicBezTo>
                  <a:pt x="775548" y="2325869"/>
                  <a:pt x="346077" y="2236317"/>
                  <a:pt x="0" y="2312265"/>
                </a:cubicBezTo>
                <a:cubicBezTo>
                  <a:pt x="-25263" y="2069875"/>
                  <a:pt x="19444" y="1832053"/>
                  <a:pt x="0" y="1711076"/>
                </a:cubicBezTo>
                <a:cubicBezTo>
                  <a:pt x="-19444" y="1590099"/>
                  <a:pt x="24391" y="1335240"/>
                  <a:pt x="0" y="1202378"/>
                </a:cubicBezTo>
                <a:cubicBezTo>
                  <a:pt x="-24391" y="1069516"/>
                  <a:pt x="9642" y="799378"/>
                  <a:pt x="0" y="601189"/>
                </a:cubicBezTo>
                <a:cubicBezTo>
                  <a:pt x="-9642" y="403000"/>
                  <a:pt x="8149" y="164865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Usado quando as variáveis possuem </a:t>
            </a:r>
            <a:r>
              <a:rPr lang="pt-BR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nomes curtos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. 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As colunas sempre são </a:t>
            </a:r>
            <a:r>
              <a:rPr lang="pt-BR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separadas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uma das outras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B47003C-9EAA-B5EA-A783-50A42FD7F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371" y="-183630"/>
            <a:ext cx="6389557" cy="704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5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GRÁFICO DE LINHAS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669D691-371B-3C15-3DBE-01977217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1" y="1550432"/>
            <a:ext cx="2912465" cy="4380909"/>
          </a:xfrm>
          <a:custGeom>
            <a:avLst/>
            <a:gdLst>
              <a:gd name="connsiteX0" fmla="*/ 0 w 2912465"/>
              <a:gd name="connsiteY0" fmla="*/ 0 h 4380909"/>
              <a:gd name="connsiteX1" fmla="*/ 640742 w 2912465"/>
              <a:gd name="connsiteY1" fmla="*/ 0 h 4380909"/>
              <a:gd name="connsiteX2" fmla="*/ 1281485 w 2912465"/>
              <a:gd name="connsiteY2" fmla="*/ 0 h 4380909"/>
              <a:gd name="connsiteX3" fmla="*/ 1863978 w 2912465"/>
              <a:gd name="connsiteY3" fmla="*/ 0 h 4380909"/>
              <a:gd name="connsiteX4" fmla="*/ 2912465 w 2912465"/>
              <a:gd name="connsiteY4" fmla="*/ 0 h 4380909"/>
              <a:gd name="connsiteX5" fmla="*/ 2912465 w 2912465"/>
              <a:gd name="connsiteY5" fmla="*/ 635232 h 4380909"/>
              <a:gd name="connsiteX6" fmla="*/ 2912465 w 2912465"/>
              <a:gd name="connsiteY6" fmla="*/ 1139036 h 4380909"/>
              <a:gd name="connsiteX7" fmla="*/ 2912465 w 2912465"/>
              <a:gd name="connsiteY7" fmla="*/ 1555223 h 4380909"/>
              <a:gd name="connsiteX8" fmla="*/ 2912465 w 2912465"/>
              <a:gd name="connsiteY8" fmla="*/ 2059027 h 4380909"/>
              <a:gd name="connsiteX9" fmla="*/ 2912465 w 2912465"/>
              <a:gd name="connsiteY9" fmla="*/ 2519023 h 4380909"/>
              <a:gd name="connsiteX10" fmla="*/ 2912465 w 2912465"/>
              <a:gd name="connsiteY10" fmla="*/ 3022827 h 4380909"/>
              <a:gd name="connsiteX11" fmla="*/ 2912465 w 2912465"/>
              <a:gd name="connsiteY11" fmla="*/ 3614250 h 4380909"/>
              <a:gd name="connsiteX12" fmla="*/ 2912465 w 2912465"/>
              <a:gd name="connsiteY12" fmla="*/ 4380909 h 4380909"/>
              <a:gd name="connsiteX13" fmla="*/ 2329972 w 2912465"/>
              <a:gd name="connsiteY13" fmla="*/ 4380909 h 4380909"/>
              <a:gd name="connsiteX14" fmla="*/ 1776604 w 2912465"/>
              <a:gd name="connsiteY14" fmla="*/ 4380909 h 4380909"/>
              <a:gd name="connsiteX15" fmla="*/ 1194111 w 2912465"/>
              <a:gd name="connsiteY15" fmla="*/ 4380909 h 4380909"/>
              <a:gd name="connsiteX16" fmla="*/ 611618 w 2912465"/>
              <a:gd name="connsiteY16" fmla="*/ 4380909 h 4380909"/>
              <a:gd name="connsiteX17" fmla="*/ 0 w 2912465"/>
              <a:gd name="connsiteY17" fmla="*/ 4380909 h 4380909"/>
              <a:gd name="connsiteX18" fmla="*/ 0 w 2912465"/>
              <a:gd name="connsiteY18" fmla="*/ 3877104 h 4380909"/>
              <a:gd name="connsiteX19" fmla="*/ 0 w 2912465"/>
              <a:gd name="connsiteY19" fmla="*/ 3460918 h 4380909"/>
              <a:gd name="connsiteX20" fmla="*/ 0 w 2912465"/>
              <a:gd name="connsiteY20" fmla="*/ 2957114 h 4380909"/>
              <a:gd name="connsiteX21" fmla="*/ 0 w 2912465"/>
              <a:gd name="connsiteY21" fmla="*/ 2497118 h 4380909"/>
              <a:gd name="connsiteX22" fmla="*/ 0 w 2912465"/>
              <a:gd name="connsiteY22" fmla="*/ 1993314 h 4380909"/>
              <a:gd name="connsiteX23" fmla="*/ 0 w 2912465"/>
              <a:gd name="connsiteY23" fmla="*/ 1577127 h 4380909"/>
              <a:gd name="connsiteX24" fmla="*/ 0 w 2912465"/>
              <a:gd name="connsiteY24" fmla="*/ 1117132 h 4380909"/>
              <a:gd name="connsiteX25" fmla="*/ 0 w 2912465"/>
              <a:gd name="connsiteY25" fmla="*/ 569518 h 4380909"/>
              <a:gd name="connsiteX26" fmla="*/ 0 w 2912465"/>
              <a:gd name="connsiteY26" fmla="*/ 0 h 43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12465" h="4380909" fill="none" extrusionOk="0">
                <a:moveTo>
                  <a:pt x="0" y="0"/>
                </a:moveTo>
                <a:cubicBezTo>
                  <a:pt x="195440" y="-26564"/>
                  <a:pt x="364895" y="28470"/>
                  <a:pt x="640742" y="0"/>
                </a:cubicBezTo>
                <a:cubicBezTo>
                  <a:pt x="916589" y="-28470"/>
                  <a:pt x="1138606" y="44071"/>
                  <a:pt x="1281485" y="0"/>
                </a:cubicBezTo>
                <a:cubicBezTo>
                  <a:pt x="1424364" y="-44071"/>
                  <a:pt x="1604392" y="2221"/>
                  <a:pt x="1863978" y="0"/>
                </a:cubicBezTo>
                <a:cubicBezTo>
                  <a:pt x="2123564" y="-2221"/>
                  <a:pt x="2579056" y="49755"/>
                  <a:pt x="2912465" y="0"/>
                </a:cubicBezTo>
                <a:cubicBezTo>
                  <a:pt x="2930045" y="203423"/>
                  <a:pt x="2854898" y="377742"/>
                  <a:pt x="2912465" y="635232"/>
                </a:cubicBezTo>
                <a:cubicBezTo>
                  <a:pt x="2970032" y="892722"/>
                  <a:pt x="2906830" y="974593"/>
                  <a:pt x="2912465" y="1139036"/>
                </a:cubicBezTo>
                <a:cubicBezTo>
                  <a:pt x="2918100" y="1303479"/>
                  <a:pt x="2899613" y="1388686"/>
                  <a:pt x="2912465" y="1555223"/>
                </a:cubicBezTo>
                <a:cubicBezTo>
                  <a:pt x="2925317" y="1721760"/>
                  <a:pt x="2907169" y="1824418"/>
                  <a:pt x="2912465" y="2059027"/>
                </a:cubicBezTo>
                <a:cubicBezTo>
                  <a:pt x="2917761" y="2293636"/>
                  <a:pt x="2862789" y="2291391"/>
                  <a:pt x="2912465" y="2519023"/>
                </a:cubicBezTo>
                <a:cubicBezTo>
                  <a:pt x="2962141" y="2746655"/>
                  <a:pt x="2879438" y="2910304"/>
                  <a:pt x="2912465" y="3022827"/>
                </a:cubicBezTo>
                <a:cubicBezTo>
                  <a:pt x="2945492" y="3135350"/>
                  <a:pt x="2869519" y="3364914"/>
                  <a:pt x="2912465" y="3614250"/>
                </a:cubicBezTo>
                <a:cubicBezTo>
                  <a:pt x="2955411" y="3863586"/>
                  <a:pt x="2880107" y="4023211"/>
                  <a:pt x="2912465" y="4380909"/>
                </a:cubicBezTo>
                <a:cubicBezTo>
                  <a:pt x="2705292" y="4394705"/>
                  <a:pt x="2553761" y="4314044"/>
                  <a:pt x="2329972" y="4380909"/>
                </a:cubicBezTo>
                <a:cubicBezTo>
                  <a:pt x="2106183" y="4447774"/>
                  <a:pt x="1931108" y="4322530"/>
                  <a:pt x="1776604" y="4380909"/>
                </a:cubicBezTo>
                <a:cubicBezTo>
                  <a:pt x="1622100" y="4439288"/>
                  <a:pt x="1405950" y="4347457"/>
                  <a:pt x="1194111" y="4380909"/>
                </a:cubicBezTo>
                <a:cubicBezTo>
                  <a:pt x="982272" y="4414361"/>
                  <a:pt x="764385" y="4324415"/>
                  <a:pt x="611618" y="4380909"/>
                </a:cubicBezTo>
                <a:cubicBezTo>
                  <a:pt x="458851" y="4437403"/>
                  <a:pt x="175604" y="4310792"/>
                  <a:pt x="0" y="4380909"/>
                </a:cubicBezTo>
                <a:cubicBezTo>
                  <a:pt x="-58410" y="4266655"/>
                  <a:pt x="55157" y="4016353"/>
                  <a:pt x="0" y="3877104"/>
                </a:cubicBezTo>
                <a:cubicBezTo>
                  <a:pt x="-55157" y="3737856"/>
                  <a:pt x="17267" y="3552461"/>
                  <a:pt x="0" y="3460918"/>
                </a:cubicBezTo>
                <a:cubicBezTo>
                  <a:pt x="-17267" y="3369375"/>
                  <a:pt x="49448" y="3080980"/>
                  <a:pt x="0" y="2957114"/>
                </a:cubicBezTo>
                <a:cubicBezTo>
                  <a:pt x="-49448" y="2833248"/>
                  <a:pt x="41513" y="2707896"/>
                  <a:pt x="0" y="2497118"/>
                </a:cubicBezTo>
                <a:cubicBezTo>
                  <a:pt x="-41513" y="2286340"/>
                  <a:pt x="47213" y="2233744"/>
                  <a:pt x="0" y="1993314"/>
                </a:cubicBezTo>
                <a:cubicBezTo>
                  <a:pt x="-47213" y="1752884"/>
                  <a:pt x="5004" y="1759634"/>
                  <a:pt x="0" y="1577127"/>
                </a:cubicBezTo>
                <a:cubicBezTo>
                  <a:pt x="-5004" y="1394620"/>
                  <a:pt x="28147" y="1292756"/>
                  <a:pt x="0" y="1117132"/>
                </a:cubicBezTo>
                <a:cubicBezTo>
                  <a:pt x="-28147" y="941508"/>
                  <a:pt x="65700" y="803205"/>
                  <a:pt x="0" y="569518"/>
                </a:cubicBezTo>
                <a:cubicBezTo>
                  <a:pt x="-65700" y="335831"/>
                  <a:pt x="47612" y="169220"/>
                  <a:pt x="0" y="0"/>
                </a:cubicBezTo>
                <a:close/>
              </a:path>
              <a:path w="2912465" h="4380909" stroke="0" extrusionOk="0">
                <a:moveTo>
                  <a:pt x="0" y="0"/>
                </a:moveTo>
                <a:cubicBezTo>
                  <a:pt x="245251" y="-9049"/>
                  <a:pt x="284154" y="16055"/>
                  <a:pt x="553368" y="0"/>
                </a:cubicBezTo>
                <a:cubicBezTo>
                  <a:pt x="822582" y="-16055"/>
                  <a:pt x="844949" y="21280"/>
                  <a:pt x="1048487" y="0"/>
                </a:cubicBezTo>
                <a:cubicBezTo>
                  <a:pt x="1252025" y="-21280"/>
                  <a:pt x="1472143" y="17459"/>
                  <a:pt x="1660105" y="0"/>
                </a:cubicBezTo>
                <a:cubicBezTo>
                  <a:pt x="1848067" y="-17459"/>
                  <a:pt x="2058305" y="21722"/>
                  <a:pt x="2213473" y="0"/>
                </a:cubicBezTo>
                <a:cubicBezTo>
                  <a:pt x="2368641" y="-21722"/>
                  <a:pt x="2751912" y="40948"/>
                  <a:pt x="2912465" y="0"/>
                </a:cubicBezTo>
                <a:cubicBezTo>
                  <a:pt x="2965407" y="233210"/>
                  <a:pt x="2882042" y="338197"/>
                  <a:pt x="2912465" y="635232"/>
                </a:cubicBezTo>
                <a:cubicBezTo>
                  <a:pt x="2942888" y="932267"/>
                  <a:pt x="2872777" y="1043745"/>
                  <a:pt x="2912465" y="1226655"/>
                </a:cubicBezTo>
                <a:cubicBezTo>
                  <a:pt x="2952153" y="1409565"/>
                  <a:pt x="2895339" y="1482034"/>
                  <a:pt x="2912465" y="1642841"/>
                </a:cubicBezTo>
                <a:cubicBezTo>
                  <a:pt x="2929591" y="1803648"/>
                  <a:pt x="2894079" y="2112996"/>
                  <a:pt x="2912465" y="2278073"/>
                </a:cubicBezTo>
                <a:cubicBezTo>
                  <a:pt x="2930851" y="2443150"/>
                  <a:pt x="2885524" y="2599850"/>
                  <a:pt x="2912465" y="2738068"/>
                </a:cubicBezTo>
                <a:cubicBezTo>
                  <a:pt x="2939406" y="2876287"/>
                  <a:pt x="2900543" y="3055567"/>
                  <a:pt x="2912465" y="3154254"/>
                </a:cubicBezTo>
                <a:cubicBezTo>
                  <a:pt x="2924387" y="3252941"/>
                  <a:pt x="2908058" y="3371379"/>
                  <a:pt x="2912465" y="3570441"/>
                </a:cubicBezTo>
                <a:cubicBezTo>
                  <a:pt x="2916872" y="3769503"/>
                  <a:pt x="2907384" y="4193764"/>
                  <a:pt x="2912465" y="4380909"/>
                </a:cubicBezTo>
                <a:cubicBezTo>
                  <a:pt x="2649048" y="4389233"/>
                  <a:pt x="2429299" y="4347161"/>
                  <a:pt x="2271723" y="4380909"/>
                </a:cubicBezTo>
                <a:cubicBezTo>
                  <a:pt x="2114147" y="4414657"/>
                  <a:pt x="1961466" y="4320694"/>
                  <a:pt x="1747479" y="4380909"/>
                </a:cubicBezTo>
                <a:cubicBezTo>
                  <a:pt x="1533492" y="4441124"/>
                  <a:pt x="1380113" y="4367073"/>
                  <a:pt x="1164986" y="4380909"/>
                </a:cubicBezTo>
                <a:cubicBezTo>
                  <a:pt x="949859" y="4394745"/>
                  <a:pt x="889291" y="4362241"/>
                  <a:pt x="669867" y="4380909"/>
                </a:cubicBezTo>
                <a:cubicBezTo>
                  <a:pt x="450443" y="4399577"/>
                  <a:pt x="333222" y="4307520"/>
                  <a:pt x="0" y="4380909"/>
                </a:cubicBezTo>
                <a:cubicBezTo>
                  <a:pt x="-47576" y="4172938"/>
                  <a:pt x="11233" y="4049748"/>
                  <a:pt x="0" y="3789486"/>
                </a:cubicBezTo>
                <a:cubicBezTo>
                  <a:pt x="-11233" y="3529224"/>
                  <a:pt x="50250" y="3513572"/>
                  <a:pt x="0" y="3241873"/>
                </a:cubicBezTo>
                <a:cubicBezTo>
                  <a:pt x="-50250" y="2970174"/>
                  <a:pt x="63471" y="2873558"/>
                  <a:pt x="0" y="2606641"/>
                </a:cubicBezTo>
                <a:cubicBezTo>
                  <a:pt x="-63471" y="2339724"/>
                  <a:pt x="16593" y="2337722"/>
                  <a:pt x="0" y="2190455"/>
                </a:cubicBezTo>
                <a:cubicBezTo>
                  <a:pt x="-16593" y="2043188"/>
                  <a:pt x="13554" y="1909236"/>
                  <a:pt x="0" y="1642841"/>
                </a:cubicBezTo>
                <a:cubicBezTo>
                  <a:pt x="-13554" y="1376446"/>
                  <a:pt x="33071" y="1346958"/>
                  <a:pt x="0" y="1226655"/>
                </a:cubicBezTo>
                <a:cubicBezTo>
                  <a:pt x="-33071" y="1106352"/>
                  <a:pt x="46366" y="854500"/>
                  <a:pt x="0" y="635232"/>
                </a:cubicBezTo>
                <a:cubicBezTo>
                  <a:pt x="-46366" y="415964"/>
                  <a:pt x="21709" y="201056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Usado geralmente quando se quer examinar uma ou mais tendências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ao longo </a:t>
            </a:r>
            <a:r>
              <a:rPr lang="pt-BR" sz="260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de um determinado período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de tempo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mostrando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O QUÊ 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está acontecendo, mas não o porquê está acontecendo.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4F5CFE-7589-5A3B-A33E-686DCB992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939" y="1381047"/>
            <a:ext cx="7634990" cy="47458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83D6656-449C-981D-A589-57B4466C66C3}"/>
              </a:ext>
            </a:extLst>
          </p:cNvPr>
          <p:cNvSpPr txBox="1"/>
          <p:nvPr/>
        </p:nvSpPr>
        <p:spPr>
          <a:xfrm>
            <a:off x="4052939" y="6203920"/>
            <a:ext cx="6393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Fonte: Mapa da Violência de </a:t>
            </a:r>
            <a:r>
              <a:rPr lang="pt-BR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Waiselfisz</a:t>
            </a:r>
            <a:r>
              <a:rPr lang="pt-BR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(2012).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PICTOGRAMAS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1C18272-65F8-6A09-A773-64745F47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22" y="1675117"/>
            <a:ext cx="2672622" cy="4404117"/>
          </a:xfrm>
          <a:custGeom>
            <a:avLst/>
            <a:gdLst>
              <a:gd name="connsiteX0" fmla="*/ 0 w 2672622"/>
              <a:gd name="connsiteY0" fmla="*/ 0 h 4404117"/>
              <a:gd name="connsiteX1" fmla="*/ 587977 w 2672622"/>
              <a:gd name="connsiteY1" fmla="*/ 0 h 4404117"/>
              <a:gd name="connsiteX2" fmla="*/ 1175954 w 2672622"/>
              <a:gd name="connsiteY2" fmla="*/ 0 h 4404117"/>
              <a:gd name="connsiteX3" fmla="*/ 1710478 w 2672622"/>
              <a:gd name="connsiteY3" fmla="*/ 0 h 4404117"/>
              <a:gd name="connsiteX4" fmla="*/ 2672622 w 2672622"/>
              <a:gd name="connsiteY4" fmla="*/ 0 h 4404117"/>
              <a:gd name="connsiteX5" fmla="*/ 2672622 w 2672622"/>
              <a:gd name="connsiteY5" fmla="*/ 638597 h 4404117"/>
              <a:gd name="connsiteX6" fmla="*/ 2672622 w 2672622"/>
              <a:gd name="connsiteY6" fmla="*/ 1145070 h 4404117"/>
              <a:gd name="connsiteX7" fmla="*/ 2672622 w 2672622"/>
              <a:gd name="connsiteY7" fmla="*/ 1563462 h 4404117"/>
              <a:gd name="connsiteX8" fmla="*/ 2672622 w 2672622"/>
              <a:gd name="connsiteY8" fmla="*/ 2069935 h 4404117"/>
              <a:gd name="connsiteX9" fmla="*/ 2672622 w 2672622"/>
              <a:gd name="connsiteY9" fmla="*/ 2532367 h 4404117"/>
              <a:gd name="connsiteX10" fmla="*/ 2672622 w 2672622"/>
              <a:gd name="connsiteY10" fmla="*/ 3038841 h 4404117"/>
              <a:gd name="connsiteX11" fmla="*/ 2672622 w 2672622"/>
              <a:gd name="connsiteY11" fmla="*/ 3633397 h 4404117"/>
              <a:gd name="connsiteX12" fmla="*/ 2672622 w 2672622"/>
              <a:gd name="connsiteY12" fmla="*/ 4404117 h 4404117"/>
              <a:gd name="connsiteX13" fmla="*/ 2138098 w 2672622"/>
              <a:gd name="connsiteY13" fmla="*/ 4404117 h 4404117"/>
              <a:gd name="connsiteX14" fmla="*/ 1630299 w 2672622"/>
              <a:gd name="connsiteY14" fmla="*/ 4404117 h 4404117"/>
              <a:gd name="connsiteX15" fmla="*/ 1095775 w 2672622"/>
              <a:gd name="connsiteY15" fmla="*/ 4404117 h 4404117"/>
              <a:gd name="connsiteX16" fmla="*/ 561251 w 2672622"/>
              <a:gd name="connsiteY16" fmla="*/ 4404117 h 4404117"/>
              <a:gd name="connsiteX17" fmla="*/ 0 w 2672622"/>
              <a:gd name="connsiteY17" fmla="*/ 4404117 h 4404117"/>
              <a:gd name="connsiteX18" fmla="*/ 0 w 2672622"/>
              <a:gd name="connsiteY18" fmla="*/ 3897644 h 4404117"/>
              <a:gd name="connsiteX19" fmla="*/ 0 w 2672622"/>
              <a:gd name="connsiteY19" fmla="*/ 3479252 h 4404117"/>
              <a:gd name="connsiteX20" fmla="*/ 0 w 2672622"/>
              <a:gd name="connsiteY20" fmla="*/ 2972779 h 4404117"/>
              <a:gd name="connsiteX21" fmla="*/ 0 w 2672622"/>
              <a:gd name="connsiteY21" fmla="*/ 2510347 h 4404117"/>
              <a:gd name="connsiteX22" fmla="*/ 0 w 2672622"/>
              <a:gd name="connsiteY22" fmla="*/ 2003873 h 4404117"/>
              <a:gd name="connsiteX23" fmla="*/ 0 w 2672622"/>
              <a:gd name="connsiteY23" fmla="*/ 1585482 h 4404117"/>
              <a:gd name="connsiteX24" fmla="*/ 0 w 2672622"/>
              <a:gd name="connsiteY24" fmla="*/ 1123050 h 4404117"/>
              <a:gd name="connsiteX25" fmla="*/ 0 w 2672622"/>
              <a:gd name="connsiteY25" fmla="*/ 572535 h 4404117"/>
              <a:gd name="connsiteX26" fmla="*/ 0 w 2672622"/>
              <a:gd name="connsiteY26" fmla="*/ 0 h 440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72622" h="4404117" fill="none" extrusionOk="0">
                <a:moveTo>
                  <a:pt x="0" y="0"/>
                </a:moveTo>
                <a:cubicBezTo>
                  <a:pt x="175251" y="-8543"/>
                  <a:pt x="407043" y="22178"/>
                  <a:pt x="587977" y="0"/>
                </a:cubicBezTo>
                <a:cubicBezTo>
                  <a:pt x="768911" y="-22178"/>
                  <a:pt x="983855" y="50904"/>
                  <a:pt x="1175954" y="0"/>
                </a:cubicBezTo>
                <a:cubicBezTo>
                  <a:pt x="1368053" y="-50904"/>
                  <a:pt x="1566407" y="60267"/>
                  <a:pt x="1710478" y="0"/>
                </a:cubicBezTo>
                <a:cubicBezTo>
                  <a:pt x="1854549" y="-60267"/>
                  <a:pt x="2265972" y="55718"/>
                  <a:pt x="2672622" y="0"/>
                </a:cubicBezTo>
                <a:cubicBezTo>
                  <a:pt x="2736351" y="145844"/>
                  <a:pt x="2596161" y="329908"/>
                  <a:pt x="2672622" y="638597"/>
                </a:cubicBezTo>
                <a:cubicBezTo>
                  <a:pt x="2749083" y="947286"/>
                  <a:pt x="2667038" y="909475"/>
                  <a:pt x="2672622" y="1145070"/>
                </a:cubicBezTo>
                <a:cubicBezTo>
                  <a:pt x="2678206" y="1380665"/>
                  <a:pt x="2643819" y="1424875"/>
                  <a:pt x="2672622" y="1563462"/>
                </a:cubicBezTo>
                <a:cubicBezTo>
                  <a:pt x="2701425" y="1702049"/>
                  <a:pt x="2629675" y="1942161"/>
                  <a:pt x="2672622" y="2069935"/>
                </a:cubicBezTo>
                <a:cubicBezTo>
                  <a:pt x="2715569" y="2197709"/>
                  <a:pt x="2645919" y="2381469"/>
                  <a:pt x="2672622" y="2532367"/>
                </a:cubicBezTo>
                <a:cubicBezTo>
                  <a:pt x="2699325" y="2683265"/>
                  <a:pt x="2644468" y="2816207"/>
                  <a:pt x="2672622" y="3038841"/>
                </a:cubicBezTo>
                <a:cubicBezTo>
                  <a:pt x="2700776" y="3261475"/>
                  <a:pt x="2627906" y="3480415"/>
                  <a:pt x="2672622" y="3633397"/>
                </a:cubicBezTo>
                <a:cubicBezTo>
                  <a:pt x="2717338" y="3786379"/>
                  <a:pt x="2635979" y="4046721"/>
                  <a:pt x="2672622" y="4404117"/>
                </a:cubicBezTo>
                <a:cubicBezTo>
                  <a:pt x="2535143" y="4440780"/>
                  <a:pt x="2326950" y="4356829"/>
                  <a:pt x="2138098" y="4404117"/>
                </a:cubicBezTo>
                <a:cubicBezTo>
                  <a:pt x="1949246" y="4451405"/>
                  <a:pt x="1774596" y="4367586"/>
                  <a:pt x="1630299" y="4404117"/>
                </a:cubicBezTo>
                <a:cubicBezTo>
                  <a:pt x="1486002" y="4440648"/>
                  <a:pt x="1223046" y="4348117"/>
                  <a:pt x="1095775" y="4404117"/>
                </a:cubicBezTo>
                <a:cubicBezTo>
                  <a:pt x="968504" y="4460117"/>
                  <a:pt x="796252" y="4349760"/>
                  <a:pt x="561251" y="4404117"/>
                </a:cubicBezTo>
                <a:cubicBezTo>
                  <a:pt x="326250" y="4458474"/>
                  <a:pt x="129068" y="4357849"/>
                  <a:pt x="0" y="4404117"/>
                </a:cubicBezTo>
                <a:cubicBezTo>
                  <a:pt x="-54829" y="4281435"/>
                  <a:pt x="3876" y="4060202"/>
                  <a:pt x="0" y="3897644"/>
                </a:cubicBezTo>
                <a:cubicBezTo>
                  <a:pt x="-3876" y="3735086"/>
                  <a:pt x="13317" y="3661035"/>
                  <a:pt x="0" y="3479252"/>
                </a:cubicBezTo>
                <a:cubicBezTo>
                  <a:pt x="-13317" y="3297469"/>
                  <a:pt x="7699" y="3218598"/>
                  <a:pt x="0" y="2972779"/>
                </a:cubicBezTo>
                <a:cubicBezTo>
                  <a:pt x="-7699" y="2726960"/>
                  <a:pt x="25682" y="2628677"/>
                  <a:pt x="0" y="2510347"/>
                </a:cubicBezTo>
                <a:cubicBezTo>
                  <a:pt x="-25682" y="2392017"/>
                  <a:pt x="31127" y="2249565"/>
                  <a:pt x="0" y="2003873"/>
                </a:cubicBezTo>
                <a:cubicBezTo>
                  <a:pt x="-31127" y="1758181"/>
                  <a:pt x="19522" y="1781493"/>
                  <a:pt x="0" y="1585482"/>
                </a:cubicBezTo>
                <a:cubicBezTo>
                  <a:pt x="-19522" y="1389471"/>
                  <a:pt x="20370" y="1217712"/>
                  <a:pt x="0" y="1123050"/>
                </a:cubicBezTo>
                <a:cubicBezTo>
                  <a:pt x="-20370" y="1028388"/>
                  <a:pt x="477" y="721727"/>
                  <a:pt x="0" y="572535"/>
                </a:cubicBezTo>
                <a:cubicBezTo>
                  <a:pt x="-477" y="423343"/>
                  <a:pt x="38715" y="271675"/>
                  <a:pt x="0" y="0"/>
                </a:cubicBezTo>
                <a:close/>
              </a:path>
              <a:path w="2672622" h="4404117" stroke="0" extrusionOk="0">
                <a:moveTo>
                  <a:pt x="0" y="0"/>
                </a:moveTo>
                <a:cubicBezTo>
                  <a:pt x="109601" y="-46507"/>
                  <a:pt x="279515" y="34873"/>
                  <a:pt x="507798" y="0"/>
                </a:cubicBezTo>
                <a:cubicBezTo>
                  <a:pt x="736081" y="-34873"/>
                  <a:pt x="750703" y="42433"/>
                  <a:pt x="962144" y="0"/>
                </a:cubicBezTo>
                <a:cubicBezTo>
                  <a:pt x="1173585" y="-42433"/>
                  <a:pt x="1384041" y="20113"/>
                  <a:pt x="1523395" y="0"/>
                </a:cubicBezTo>
                <a:cubicBezTo>
                  <a:pt x="1662749" y="-20113"/>
                  <a:pt x="1909522" y="845"/>
                  <a:pt x="2031193" y="0"/>
                </a:cubicBezTo>
                <a:cubicBezTo>
                  <a:pt x="2152864" y="-845"/>
                  <a:pt x="2535907" y="18521"/>
                  <a:pt x="2672622" y="0"/>
                </a:cubicBezTo>
                <a:cubicBezTo>
                  <a:pt x="2728862" y="201799"/>
                  <a:pt x="2647124" y="397140"/>
                  <a:pt x="2672622" y="638597"/>
                </a:cubicBezTo>
                <a:cubicBezTo>
                  <a:pt x="2698120" y="880054"/>
                  <a:pt x="2639568" y="1031116"/>
                  <a:pt x="2672622" y="1233153"/>
                </a:cubicBezTo>
                <a:cubicBezTo>
                  <a:pt x="2705676" y="1435190"/>
                  <a:pt x="2641964" y="1525271"/>
                  <a:pt x="2672622" y="1651544"/>
                </a:cubicBezTo>
                <a:cubicBezTo>
                  <a:pt x="2703280" y="1777817"/>
                  <a:pt x="2596566" y="1982105"/>
                  <a:pt x="2672622" y="2290141"/>
                </a:cubicBezTo>
                <a:cubicBezTo>
                  <a:pt x="2748678" y="2598177"/>
                  <a:pt x="2655504" y="2603863"/>
                  <a:pt x="2672622" y="2752573"/>
                </a:cubicBezTo>
                <a:cubicBezTo>
                  <a:pt x="2689740" y="2901283"/>
                  <a:pt x="2659962" y="3056736"/>
                  <a:pt x="2672622" y="3170964"/>
                </a:cubicBezTo>
                <a:cubicBezTo>
                  <a:pt x="2685282" y="3285192"/>
                  <a:pt x="2648440" y="3430118"/>
                  <a:pt x="2672622" y="3589355"/>
                </a:cubicBezTo>
                <a:cubicBezTo>
                  <a:pt x="2696804" y="3748592"/>
                  <a:pt x="2592324" y="4001412"/>
                  <a:pt x="2672622" y="4404117"/>
                </a:cubicBezTo>
                <a:cubicBezTo>
                  <a:pt x="2539739" y="4455837"/>
                  <a:pt x="2322855" y="4341306"/>
                  <a:pt x="2084645" y="4404117"/>
                </a:cubicBezTo>
                <a:cubicBezTo>
                  <a:pt x="1846435" y="4466928"/>
                  <a:pt x="1793248" y="4370253"/>
                  <a:pt x="1603573" y="4404117"/>
                </a:cubicBezTo>
                <a:cubicBezTo>
                  <a:pt x="1413898" y="4437981"/>
                  <a:pt x="1183195" y="4346440"/>
                  <a:pt x="1069049" y="4404117"/>
                </a:cubicBezTo>
                <a:cubicBezTo>
                  <a:pt x="954903" y="4461794"/>
                  <a:pt x="732327" y="4394932"/>
                  <a:pt x="614703" y="4404117"/>
                </a:cubicBezTo>
                <a:cubicBezTo>
                  <a:pt x="497079" y="4413302"/>
                  <a:pt x="209006" y="4349305"/>
                  <a:pt x="0" y="4404117"/>
                </a:cubicBezTo>
                <a:cubicBezTo>
                  <a:pt x="-42294" y="4268048"/>
                  <a:pt x="18426" y="4021335"/>
                  <a:pt x="0" y="3809561"/>
                </a:cubicBezTo>
                <a:cubicBezTo>
                  <a:pt x="-18426" y="3597787"/>
                  <a:pt x="23116" y="3406684"/>
                  <a:pt x="0" y="3259047"/>
                </a:cubicBezTo>
                <a:cubicBezTo>
                  <a:pt x="-23116" y="3111410"/>
                  <a:pt x="13041" y="2863084"/>
                  <a:pt x="0" y="2620450"/>
                </a:cubicBezTo>
                <a:cubicBezTo>
                  <a:pt x="-13041" y="2377816"/>
                  <a:pt x="43564" y="2340737"/>
                  <a:pt x="0" y="2202059"/>
                </a:cubicBezTo>
                <a:cubicBezTo>
                  <a:pt x="-43564" y="2063381"/>
                  <a:pt x="54413" y="1788313"/>
                  <a:pt x="0" y="1651544"/>
                </a:cubicBezTo>
                <a:cubicBezTo>
                  <a:pt x="-54413" y="1514776"/>
                  <a:pt x="44830" y="1331673"/>
                  <a:pt x="0" y="1233153"/>
                </a:cubicBezTo>
                <a:cubicBezTo>
                  <a:pt x="-44830" y="1134633"/>
                  <a:pt x="28677" y="802091"/>
                  <a:pt x="0" y="638597"/>
                </a:cubicBezTo>
                <a:cubicBezTo>
                  <a:pt x="-28677" y="475103"/>
                  <a:pt x="46400" y="312370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São gráficos construídos a partir de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imagens relacionadas 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ao tema abordado. </a:t>
            </a:r>
          </a:p>
          <a:p>
            <a:pPr marL="0" indent="0" algn="ctr">
              <a:buNone/>
            </a:pPr>
            <a:endParaRPr lang="pt-BR" sz="2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None/>
            </a:pP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Tornam-se mais chamativos, atraentes, autoexplicativos.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59FC1F-2B9A-AA32-9709-0C541E5D2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880" y="1675116"/>
            <a:ext cx="8704131" cy="45757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8D96E3-6B73-284E-F67C-9A013BC90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880" y="1675117"/>
            <a:ext cx="2504373" cy="29268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22D37E9-0321-45AA-C4E0-CC055EAAC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153" y="5182883"/>
            <a:ext cx="3784858" cy="10680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4C32438-F39A-E6BB-D7D1-A17CBD1F7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760">
            <a:off x="6179636" y="1772420"/>
            <a:ext cx="602224" cy="5984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3DD04E1-757C-A065-2E10-69AC458D2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760">
            <a:off x="6179636" y="2565432"/>
            <a:ext cx="602224" cy="5984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EF6F846-4D75-25C0-F755-F6E2C6568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760">
            <a:off x="5763960" y="3250353"/>
            <a:ext cx="1037107" cy="5984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36DBA2C-74AE-97D5-71FE-0E53CB75E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760">
            <a:off x="5788397" y="3962451"/>
            <a:ext cx="1037107" cy="5984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E00C6EC-E1CE-82E9-9827-5304EEF96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760">
            <a:off x="6029478" y="4761909"/>
            <a:ext cx="790116" cy="5984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FA2B253-79CE-5CC9-B2A9-793F1E583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760">
            <a:off x="6029477" y="5474007"/>
            <a:ext cx="790116" cy="5984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42B1C57-0FCC-85C6-7AC7-E60E1864B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339" y="1460562"/>
            <a:ext cx="8797672" cy="482583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1713B6F-E6C0-B382-43FC-3CDC5EA65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0817">
            <a:off x="2799225" y="1275824"/>
            <a:ext cx="5471873" cy="108069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9084C96-F3E0-A45D-1670-D21A91945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43" y="2342476"/>
            <a:ext cx="1747971" cy="394392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DD595CD-5D2F-30DD-840B-F2099F478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726" y="2158435"/>
            <a:ext cx="4449977" cy="49016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A74B23D-A048-D20B-8478-BD6F1F0EB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5361445" y="5858377"/>
            <a:ext cx="887417" cy="49016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5708D68-4A13-BDB8-8EFA-52F98C577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5476335" y="5455608"/>
            <a:ext cx="813838" cy="44952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F642A7F5-6225-1258-4C94-92F4D4CC1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5625398" y="5098851"/>
            <a:ext cx="813838" cy="44952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6EBD3B9-674C-F45D-57E7-5B711E539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5960216" y="4665366"/>
            <a:ext cx="813838" cy="449521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7C6EDB9-DA39-9C63-75A3-D66F65FF5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6070020" y="4264124"/>
            <a:ext cx="813838" cy="449521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13D71ED5-08D2-BD62-ADF3-05F5F4A63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6659417" y="3831328"/>
            <a:ext cx="1033121" cy="570641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54045554-BDC2-6660-01DA-91E621FFF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7039380" y="3465720"/>
            <a:ext cx="1033121" cy="57064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4EA0709-E646-29DF-1ACE-E25BCE28B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7623568" y="3040436"/>
            <a:ext cx="1033121" cy="570641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6E17FC5-67BE-4AA2-C1CB-AF4EE8B84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6911">
            <a:off x="8193673" y="2568433"/>
            <a:ext cx="1033121" cy="5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HISTOGRAMAS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1C18272-65F8-6A09-A773-64745F47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435275"/>
            <a:ext cx="4516412" cy="4883802"/>
          </a:xfrm>
          <a:custGeom>
            <a:avLst/>
            <a:gdLst>
              <a:gd name="connsiteX0" fmla="*/ 0 w 4516412"/>
              <a:gd name="connsiteY0" fmla="*/ 0 h 4883802"/>
              <a:gd name="connsiteX1" fmla="*/ 609716 w 4516412"/>
              <a:gd name="connsiteY1" fmla="*/ 0 h 4883802"/>
              <a:gd name="connsiteX2" fmla="*/ 1174267 w 4516412"/>
              <a:gd name="connsiteY2" fmla="*/ 0 h 4883802"/>
              <a:gd name="connsiteX3" fmla="*/ 1648490 w 4516412"/>
              <a:gd name="connsiteY3" fmla="*/ 0 h 4883802"/>
              <a:gd name="connsiteX4" fmla="*/ 2258206 w 4516412"/>
              <a:gd name="connsiteY4" fmla="*/ 0 h 4883802"/>
              <a:gd name="connsiteX5" fmla="*/ 2732429 w 4516412"/>
              <a:gd name="connsiteY5" fmla="*/ 0 h 4883802"/>
              <a:gd name="connsiteX6" fmla="*/ 3161488 w 4516412"/>
              <a:gd name="connsiteY6" fmla="*/ 0 h 4883802"/>
              <a:gd name="connsiteX7" fmla="*/ 3680876 w 4516412"/>
              <a:gd name="connsiteY7" fmla="*/ 0 h 4883802"/>
              <a:gd name="connsiteX8" fmla="*/ 4516412 w 4516412"/>
              <a:gd name="connsiteY8" fmla="*/ 0 h 4883802"/>
              <a:gd name="connsiteX9" fmla="*/ 4516412 w 4516412"/>
              <a:gd name="connsiteY9" fmla="*/ 493807 h 4883802"/>
              <a:gd name="connsiteX10" fmla="*/ 4516412 w 4516412"/>
              <a:gd name="connsiteY10" fmla="*/ 938775 h 4883802"/>
              <a:gd name="connsiteX11" fmla="*/ 4516412 w 4516412"/>
              <a:gd name="connsiteY11" fmla="*/ 1334906 h 4883802"/>
              <a:gd name="connsiteX12" fmla="*/ 4516412 w 4516412"/>
              <a:gd name="connsiteY12" fmla="*/ 1877551 h 4883802"/>
              <a:gd name="connsiteX13" fmla="*/ 4516412 w 4516412"/>
              <a:gd name="connsiteY13" fmla="*/ 2420195 h 4883802"/>
              <a:gd name="connsiteX14" fmla="*/ 4516412 w 4516412"/>
              <a:gd name="connsiteY14" fmla="*/ 2914002 h 4883802"/>
              <a:gd name="connsiteX15" fmla="*/ 4516412 w 4516412"/>
              <a:gd name="connsiteY15" fmla="*/ 3358970 h 4883802"/>
              <a:gd name="connsiteX16" fmla="*/ 4516412 w 4516412"/>
              <a:gd name="connsiteY16" fmla="*/ 3999291 h 4883802"/>
              <a:gd name="connsiteX17" fmla="*/ 4516412 w 4516412"/>
              <a:gd name="connsiteY17" fmla="*/ 4883802 h 4883802"/>
              <a:gd name="connsiteX18" fmla="*/ 4087353 w 4516412"/>
              <a:gd name="connsiteY18" fmla="*/ 4883802 h 4883802"/>
              <a:gd name="connsiteX19" fmla="*/ 3658294 w 4516412"/>
              <a:gd name="connsiteY19" fmla="*/ 4883802 h 4883802"/>
              <a:gd name="connsiteX20" fmla="*/ 3048578 w 4516412"/>
              <a:gd name="connsiteY20" fmla="*/ 4883802 h 4883802"/>
              <a:gd name="connsiteX21" fmla="*/ 2438862 w 4516412"/>
              <a:gd name="connsiteY21" fmla="*/ 4883802 h 4883802"/>
              <a:gd name="connsiteX22" fmla="*/ 1919475 w 4516412"/>
              <a:gd name="connsiteY22" fmla="*/ 4883802 h 4883802"/>
              <a:gd name="connsiteX23" fmla="*/ 1264595 w 4516412"/>
              <a:gd name="connsiteY23" fmla="*/ 4883802 h 4883802"/>
              <a:gd name="connsiteX24" fmla="*/ 745208 w 4516412"/>
              <a:gd name="connsiteY24" fmla="*/ 4883802 h 4883802"/>
              <a:gd name="connsiteX25" fmla="*/ 0 w 4516412"/>
              <a:gd name="connsiteY25" fmla="*/ 4883802 h 4883802"/>
              <a:gd name="connsiteX26" fmla="*/ 0 w 4516412"/>
              <a:gd name="connsiteY26" fmla="*/ 4389995 h 4883802"/>
              <a:gd name="connsiteX27" fmla="*/ 0 w 4516412"/>
              <a:gd name="connsiteY27" fmla="*/ 3896189 h 4883802"/>
              <a:gd name="connsiteX28" fmla="*/ 0 w 4516412"/>
              <a:gd name="connsiteY28" fmla="*/ 3402382 h 4883802"/>
              <a:gd name="connsiteX29" fmla="*/ 0 w 4516412"/>
              <a:gd name="connsiteY29" fmla="*/ 3006251 h 4883802"/>
              <a:gd name="connsiteX30" fmla="*/ 0 w 4516412"/>
              <a:gd name="connsiteY30" fmla="*/ 2463607 h 4883802"/>
              <a:gd name="connsiteX31" fmla="*/ 0 w 4516412"/>
              <a:gd name="connsiteY31" fmla="*/ 2067476 h 4883802"/>
              <a:gd name="connsiteX32" fmla="*/ 0 w 4516412"/>
              <a:gd name="connsiteY32" fmla="*/ 1427155 h 4883802"/>
              <a:gd name="connsiteX33" fmla="*/ 0 w 4516412"/>
              <a:gd name="connsiteY33" fmla="*/ 1031025 h 4883802"/>
              <a:gd name="connsiteX34" fmla="*/ 0 w 4516412"/>
              <a:gd name="connsiteY34" fmla="*/ 537218 h 4883802"/>
              <a:gd name="connsiteX35" fmla="*/ 0 w 4516412"/>
              <a:gd name="connsiteY35" fmla="*/ 0 h 488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16412" h="4883802" fill="none" extrusionOk="0">
                <a:moveTo>
                  <a:pt x="0" y="0"/>
                </a:moveTo>
                <a:cubicBezTo>
                  <a:pt x="291225" y="-40633"/>
                  <a:pt x="310063" y="70083"/>
                  <a:pt x="609716" y="0"/>
                </a:cubicBezTo>
                <a:cubicBezTo>
                  <a:pt x="909369" y="-70083"/>
                  <a:pt x="1024367" y="44578"/>
                  <a:pt x="1174267" y="0"/>
                </a:cubicBezTo>
                <a:cubicBezTo>
                  <a:pt x="1324167" y="-44578"/>
                  <a:pt x="1469735" y="56009"/>
                  <a:pt x="1648490" y="0"/>
                </a:cubicBezTo>
                <a:cubicBezTo>
                  <a:pt x="1827245" y="-56009"/>
                  <a:pt x="1983418" y="26231"/>
                  <a:pt x="2258206" y="0"/>
                </a:cubicBezTo>
                <a:cubicBezTo>
                  <a:pt x="2532994" y="-26231"/>
                  <a:pt x="2543902" y="23269"/>
                  <a:pt x="2732429" y="0"/>
                </a:cubicBezTo>
                <a:cubicBezTo>
                  <a:pt x="2920956" y="-23269"/>
                  <a:pt x="3073880" y="46162"/>
                  <a:pt x="3161488" y="0"/>
                </a:cubicBezTo>
                <a:cubicBezTo>
                  <a:pt x="3249096" y="-46162"/>
                  <a:pt x="3499407" y="53284"/>
                  <a:pt x="3680876" y="0"/>
                </a:cubicBezTo>
                <a:cubicBezTo>
                  <a:pt x="3862345" y="-53284"/>
                  <a:pt x="4323729" y="71049"/>
                  <a:pt x="4516412" y="0"/>
                </a:cubicBezTo>
                <a:cubicBezTo>
                  <a:pt x="4518511" y="194817"/>
                  <a:pt x="4478653" y="264880"/>
                  <a:pt x="4516412" y="493807"/>
                </a:cubicBezTo>
                <a:cubicBezTo>
                  <a:pt x="4554171" y="722734"/>
                  <a:pt x="4470742" y="828326"/>
                  <a:pt x="4516412" y="938775"/>
                </a:cubicBezTo>
                <a:cubicBezTo>
                  <a:pt x="4562082" y="1049224"/>
                  <a:pt x="4513613" y="1197955"/>
                  <a:pt x="4516412" y="1334906"/>
                </a:cubicBezTo>
                <a:cubicBezTo>
                  <a:pt x="4519211" y="1471857"/>
                  <a:pt x="4461679" y="1628574"/>
                  <a:pt x="4516412" y="1877551"/>
                </a:cubicBezTo>
                <a:cubicBezTo>
                  <a:pt x="4571145" y="2126528"/>
                  <a:pt x="4493656" y="2298095"/>
                  <a:pt x="4516412" y="2420195"/>
                </a:cubicBezTo>
                <a:cubicBezTo>
                  <a:pt x="4539168" y="2542295"/>
                  <a:pt x="4463595" y="2785702"/>
                  <a:pt x="4516412" y="2914002"/>
                </a:cubicBezTo>
                <a:cubicBezTo>
                  <a:pt x="4569229" y="3042302"/>
                  <a:pt x="4506008" y="3136505"/>
                  <a:pt x="4516412" y="3358970"/>
                </a:cubicBezTo>
                <a:cubicBezTo>
                  <a:pt x="4526816" y="3581435"/>
                  <a:pt x="4444997" y="3850272"/>
                  <a:pt x="4516412" y="3999291"/>
                </a:cubicBezTo>
                <a:cubicBezTo>
                  <a:pt x="4587827" y="4148310"/>
                  <a:pt x="4479802" y="4686299"/>
                  <a:pt x="4516412" y="4883802"/>
                </a:cubicBezTo>
                <a:cubicBezTo>
                  <a:pt x="4384969" y="4912362"/>
                  <a:pt x="4234287" y="4844530"/>
                  <a:pt x="4087353" y="4883802"/>
                </a:cubicBezTo>
                <a:cubicBezTo>
                  <a:pt x="3940419" y="4923074"/>
                  <a:pt x="3861649" y="4845384"/>
                  <a:pt x="3658294" y="4883802"/>
                </a:cubicBezTo>
                <a:cubicBezTo>
                  <a:pt x="3454939" y="4922220"/>
                  <a:pt x="3183341" y="4880186"/>
                  <a:pt x="3048578" y="4883802"/>
                </a:cubicBezTo>
                <a:cubicBezTo>
                  <a:pt x="2913815" y="4887418"/>
                  <a:pt x="2727625" y="4857059"/>
                  <a:pt x="2438862" y="4883802"/>
                </a:cubicBezTo>
                <a:cubicBezTo>
                  <a:pt x="2150099" y="4910545"/>
                  <a:pt x="2120924" y="4859123"/>
                  <a:pt x="1919475" y="4883802"/>
                </a:cubicBezTo>
                <a:cubicBezTo>
                  <a:pt x="1718026" y="4908481"/>
                  <a:pt x="1401144" y="4865817"/>
                  <a:pt x="1264595" y="4883802"/>
                </a:cubicBezTo>
                <a:cubicBezTo>
                  <a:pt x="1128046" y="4901787"/>
                  <a:pt x="960322" y="4833408"/>
                  <a:pt x="745208" y="4883802"/>
                </a:cubicBezTo>
                <a:cubicBezTo>
                  <a:pt x="530094" y="4934196"/>
                  <a:pt x="190013" y="4843561"/>
                  <a:pt x="0" y="4883802"/>
                </a:cubicBezTo>
                <a:cubicBezTo>
                  <a:pt x="-15148" y="4703221"/>
                  <a:pt x="2763" y="4514279"/>
                  <a:pt x="0" y="4389995"/>
                </a:cubicBezTo>
                <a:cubicBezTo>
                  <a:pt x="-2763" y="4265711"/>
                  <a:pt x="29209" y="4012914"/>
                  <a:pt x="0" y="3896189"/>
                </a:cubicBezTo>
                <a:cubicBezTo>
                  <a:pt x="-29209" y="3779464"/>
                  <a:pt x="1151" y="3585349"/>
                  <a:pt x="0" y="3402382"/>
                </a:cubicBezTo>
                <a:cubicBezTo>
                  <a:pt x="-1151" y="3219415"/>
                  <a:pt x="12378" y="3138788"/>
                  <a:pt x="0" y="3006251"/>
                </a:cubicBezTo>
                <a:cubicBezTo>
                  <a:pt x="-12378" y="2873714"/>
                  <a:pt x="21955" y="2631239"/>
                  <a:pt x="0" y="2463607"/>
                </a:cubicBezTo>
                <a:cubicBezTo>
                  <a:pt x="-21955" y="2295975"/>
                  <a:pt x="11224" y="2198061"/>
                  <a:pt x="0" y="2067476"/>
                </a:cubicBezTo>
                <a:cubicBezTo>
                  <a:pt x="-11224" y="1936891"/>
                  <a:pt x="27247" y="1595472"/>
                  <a:pt x="0" y="1427155"/>
                </a:cubicBezTo>
                <a:cubicBezTo>
                  <a:pt x="-27247" y="1258838"/>
                  <a:pt x="45700" y="1182679"/>
                  <a:pt x="0" y="1031025"/>
                </a:cubicBezTo>
                <a:cubicBezTo>
                  <a:pt x="-45700" y="879371"/>
                  <a:pt x="39442" y="724133"/>
                  <a:pt x="0" y="537218"/>
                </a:cubicBezTo>
                <a:cubicBezTo>
                  <a:pt x="-39442" y="350303"/>
                  <a:pt x="26184" y="160125"/>
                  <a:pt x="0" y="0"/>
                </a:cubicBezTo>
                <a:close/>
              </a:path>
              <a:path w="4516412" h="4883802" stroke="0" extrusionOk="0">
                <a:moveTo>
                  <a:pt x="0" y="0"/>
                </a:moveTo>
                <a:cubicBezTo>
                  <a:pt x="180049" y="-28319"/>
                  <a:pt x="281392" y="15387"/>
                  <a:pt x="519387" y="0"/>
                </a:cubicBezTo>
                <a:cubicBezTo>
                  <a:pt x="757382" y="-15387"/>
                  <a:pt x="796204" y="16853"/>
                  <a:pt x="948447" y="0"/>
                </a:cubicBezTo>
                <a:cubicBezTo>
                  <a:pt x="1100690" y="-16853"/>
                  <a:pt x="1258706" y="44129"/>
                  <a:pt x="1558162" y="0"/>
                </a:cubicBezTo>
                <a:cubicBezTo>
                  <a:pt x="1857619" y="-44129"/>
                  <a:pt x="1939892" y="10334"/>
                  <a:pt x="2077550" y="0"/>
                </a:cubicBezTo>
                <a:cubicBezTo>
                  <a:pt x="2215208" y="-10334"/>
                  <a:pt x="2492149" y="6766"/>
                  <a:pt x="2732429" y="0"/>
                </a:cubicBezTo>
                <a:cubicBezTo>
                  <a:pt x="2972709" y="-6766"/>
                  <a:pt x="3067103" y="12276"/>
                  <a:pt x="3387309" y="0"/>
                </a:cubicBezTo>
                <a:cubicBezTo>
                  <a:pt x="3707515" y="-12276"/>
                  <a:pt x="3668931" y="39285"/>
                  <a:pt x="3906696" y="0"/>
                </a:cubicBezTo>
                <a:cubicBezTo>
                  <a:pt x="4144461" y="-39285"/>
                  <a:pt x="4240720" y="7264"/>
                  <a:pt x="4516412" y="0"/>
                </a:cubicBezTo>
                <a:cubicBezTo>
                  <a:pt x="4534992" y="151285"/>
                  <a:pt x="4495155" y="206895"/>
                  <a:pt x="4516412" y="396131"/>
                </a:cubicBezTo>
                <a:cubicBezTo>
                  <a:pt x="4537669" y="585367"/>
                  <a:pt x="4466980" y="699515"/>
                  <a:pt x="4516412" y="841099"/>
                </a:cubicBezTo>
                <a:cubicBezTo>
                  <a:pt x="4565844" y="982683"/>
                  <a:pt x="4483727" y="1119081"/>
                  <a:pt x="4516412" y="1237230"/>
                </a:cubicBezTo>
                <a:cubicBezTo>
                  <a:pt x="4549097" y="1355379"/>
                  <a:pt x="4493647" y="1546272"/>
                  <a:pt x="4516412" y="1633360"/>
                </a:cubicBezTo>
                <a:cubicBezTo>
                  <a:pt x="4539177" y="1720448"/>
                  <a:pt x="4461097" y="2031269"/>
                  <a:pt x="4516412" y="2273681"/>
                </a:cubicBezTo>
                <a:cubicBezTo>
                  <a:pt x="4571727" y="2516093"/>
                  <a:pt x="4483223" y="2763534"/>
                  <a:pt x="4516412" y="2914002"/>
                </a:cubicBezTo>
                <a:cubicBezTo>
                  <a:pt x="4549601" y="3064470"/>
                  <a:pt x="4473961" y="3275126"/>
                  <a:pt x="4516412" y="3554323"/>
                </a:cubicBezTo>
                <a:cubicBezTo>
                  <a:pt x="4558863" y="3833520"/>
                  <a:pt x="4486613" y="3835363"/>
                  <a:pt x="4516412" y="4048129"/>
                </a:cubicBezTo>
                <a:cubicBezTo>
                  <a:pt x="4546211" y="4260895"/>
                  <a:pt x="4485226" y="4673388"/>
                  <a:pt x="4516412" y="4883802"/>
                </a:cubicBezTo>
                <a:cubicBezTo>
                  <a:pt x="4266436" y="4897993"/>
                  <a:pt x="4194319" y="4816260"/>
                  <a:pt x="3951861" y="4883802"/>
                </a:cubicBezTo>
                <a:cubicBezTo>
                  <a:pt x="3709403" y="4951344"/>
                  <a:pt x="3609648" y="4877586"/>
                  <a:pt x="3342145" y="4883802"/>
                </a:cubicBezTo>
                <a:cubicBezTo>
                  <a:pt x="3074642" y="4890018"/>
                  <a:pt x="2920187" y="4857263"/>
                  <a:pt x="2777593" y="4883802"/>
                </a:cubicBezTo>
                <a:cubicBezTo>
                  <a:pt x="2634999" y="4910341"/>
                  <a:pt x="2445737" y="4859609"/>
                  <a:pt x="2303370" y="4883802"/>
                </a:cubicBezTo>
                <a:cubicBezTo>
                  <a:pt x="2161003" y="4907995"/>
                  <a:pt x="1997967" y="4823410"/>
                  <a:pt x="1693655" y="4883802"/>
                </a:cubicBezTo>
                <a:cubicBezTo>
                  <a:pt x="1389343" y="4944194"/>
                  <a:pt x="1262768" y="4872767"/>
                  <a:pt x="1083939" y="4883802"/>
                </a:cubicBezTo>
                <a:cubicBezTo>
                  <a:pt x="905110" y="4894837"/>
                  <a:pt x="293728" y="4852144"/>
                  <a:pt x="0" y="4883802"/>
                </a:cubicBezTo>
                <a:cubicBezTo>
                  <a:pt x="-34251" y="4635774"/>
                  <a:pt x="44809" y="4464069"/>
                  <a:pt x="0" y="4243481"/>
                </a:cubicBezTo>
                <a:cubicBezTo>
                  <a:pt x="-44809" y="4022893"/>
                  <a:pt x="41807" y="3905407"/>
                  <a:pt x="0" y="3798513"/>
                </a:cubicBezTo>
                <a:cubicBezTo>
                  <a:pt x="-41807" y="3691619"/>
                  <a:pt x="32238" y="3308369"/>
                  <a:pt x="0" y="3158192"/>
                </a:cubicBezTo>
                <a:cubicBezTo>
                  <a:pt x="-32238" y="3008015"/>
                  <a:pt x="8555" y="2820181"/>
                  <a:pt x="0" y="2713223"/>
                </a:cubicBezTo>
                <a:cubicBezTo>
                  <a:pt x="-8555" y="2606265"/>
                  <a:pt x="17612" y="2424140"/>
                  <a:pt x="0" y="2317093"/>
                </a:cubicBezTo>
                <a:cubicBezTo>
                  <a:pt x="-17612" y="2210046"/>
                  <a:pt x="10471" y="2112231"/>
                  <a:pt x="0" y="1920962"/>
                </a:cubicBezTo>
                <a:cubicBezTo>
                  <a:pt x="-10471" y="1729693"/>
                  <a:pt x="54542" y="1578270"/>
                  <a:pt x="0" y="1329479"/>
                </a:cubicBezTo>
                <a:cubicBezTo>
                  <a:pt x="-54542" y="1080688"/>
                  <a:pt x="9742" y="1047172"/>
                  <a:pt x="0" y="835673"/>
                </a:cubicBezTo>
                <a:cubicBezTo>
                  <a:pt x="-9742" y="624174"/>
                  <a:pt x="82758" y="299542"/>
                  <a:pt x="0" y="0"/>
                </a:cubicBezTo>
                <a:close/>
              </a:path>
            </a:pathLst>
          </a:custGeom>
          <a:solidFill>
            <a:srgbClr val="004900">
              <a:alpha val="3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4156683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Trata-se de um gráfico de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colunas juntas 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(sem espaçamento entre as colunas) usado para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dados quantitativos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que seguem uma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ordem crescente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ao longo de um intervalo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numérico determinado.</a:t>
            </a:r>
          </a:p>
          <a:p>
            <a:endParaRPr lang="pt-BR" sz="2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Representam </a:t>
            </a:r>
            <a:r>
              <a:rPr lang="pt-BR" sz="2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tabelas em classes</a:t>
            </a:r>
            <a:r>
              <a:rPr lang="pt-BR" sz="2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onde os dados são agrupados em intervalos contínuos.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2DB565-E50D-41BD-1BD0-113440495C67}"/>
              </a:ext>
            </a:extLst>
          </p:cNvPr>
          <p:cNvSpPr/>
          <p:nvPr/>
        </p:nvSpPr>
        <p:spPr>
          <a:xfrm>
            <a:off x="5271540" y="3807503"/>
            <a:ext cx="1019331" cy="23084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03E127-A832-DE33-2915-C61539D234A5}"/>
              </a:ext>
            </a:extLst>
          </p:cNvPr>
          <p:cNvSpPr/>
          <p:nvPr/>
        </p:nvSpPr>
        <p:spPr>
          <a:xfrm>
            <a:off x="6660628" y="2908093"/>
            <a:ext cx="1019331" cy="32078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2A15D25-0D00-2D55-E8CE-8EF062FA6134}"/>
              </a:ext>
            </a:extLst>
          </p:cNvPr>
          <p:cNvSpPr/>
          <p:nvPr/>
        </p:nvSpPr>
        <p:spPr>
          <a:xfrm>
            <a:off x="8049716" y="3402767"/>
            <a:ext cx="1019331" cy="27132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ADCFEFE-38FB-9195-BAB1-A99CFAB0A839}"/>
              </a:ext>
            </a:extLst>
          </p:cNvPr>
          <p:cNvSpPr/>
          <p:nvPr/>
        </p:nvSpPr>
        <p:spPr>
          <a:xfrm>
            <a:off x="9438804" y="2203556"/>
            <a:ext cx="1019331" cy="3912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E459AC7-FAF7-1848-B951-64D1FE56C52A}"/>
              </a:ext>
            </a:extLst>
          </p:cNvPr>
          <p:cNvSpPr/>
          <p:nvPr/>
        </p:nvSpPr>
        <p:spPr>
          <a:xfrm>
            <a:off x="10827892" y="5201587"/>
            <a:ext cx="1019331" cy="9443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6656B15-A1E4-CBB7-E727-5D45DF02999C}"/>
              </a:ext>
            </a:extLst>
          </p:cNvPr>
          <p:cNvCxnSpPr/>
          <p:nvPr/>
        </p:nvCxnSpPr>
        <p:spPr>
          <a:xfrm>
            <a:off x="5271540" y="6115986"/>
            <a:ext cx="6575683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7C1321-B3B9-5B41-B1A4-6578B38C5413}"/>
              </a:ext>
            </a:extLst>
          </p:cNvPr>
          <p:cNvSpPr txBox="1"/>
          <p:nvPr/>
        </p:nvSpPr>
        <p:spPr>
          <a:xfrm>
            <a:off x="11296531" y="4512040"/>
            <a:ext cx="800219" cy="1543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AE4B1BF-840D-D875-E17C-2ECBDDC0349A}"/>
              </a:ext>
            </a:extLst>
          </p:cNvPr>
          <p:cNvSpPr txBox="1"/>
          <p:nvPr/>
        </p:nvSpPr>
        <p:spPr>
          <a:xfrm>
            <a:off x="5852653" y="6034200"/>
            <a:ext cx="5853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15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4AC6D4-FB09-C88A-75ED-6D702DC2DACC}"/>
              </a:ext>
            </a:extLst>
          </p:cNvPr>
          <p:cNvSpPr txBox="1"/>
          <p:nvPr/>
        </p:nvSpPr>
        <p:spPr>
          <a:xfrm>
            <a:off x="6814894" y="6067178"/>
            <a:ext cx="5853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20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AE1C1EE-F288-6D8A-4205-6B2AEAC45158}"/>
              </a:ext>
            </a:extLst>
          </p:cNvPr>
          <p:cNvSpPr txBox="1"/>
          <p:nvPr/>
        </p:nvSpPr>
        <p:spPr>
          <a:xfrm>
            <a:off x="7777135" y="6082166"/>
            <a:ext cx="5853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25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283D51-BF97-4830-BEB8-A8C3A8ABB07C}"/>
              </a:ext>
            </a:extLst>
          </p:cNvPr>
          <p:cNvSpPr txBox="1"/>
          <p:nvPr/>
        </p:nvSpPr>
        <p:spPr>
          <a:xfrm>
            <a:off x="8739376" y="6092719"/>
            <a:ext cx="5853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30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720E3F-98A6-6BAA-0A23-4314D48FECBB}"/>
              </a:ext>
            </a:extLst>
          </p:cNvPr>
          <p:cNvSpPr txBox="1"/>
          <p:nvPr/>
        </p:nvSpPr>
        <p:spPr>
          <a:xfrm>
            <a:off x="9637292" y="6080729"/>
            <a:ext cx="5853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35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1C4C6A-9926-3579-C44C-EF5A0330F169}"/>
              </a:ext>
            </a:extLst>
          </p:cNvPr>
          <p:cNvSpPr txBox="1"/>
          <p:nvPr/>
        </p:nvSpPr>
        <p:spPr>
          <a:xfrm>
            <a:off x="10535208" y="6068739"/>
            <a:ext cx="58536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40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1656ABB-8485-6803-920D-3B3A9DDC7C91}"/>
              </a:ext>
            </a:extLst>
          </p:cNvPr>
          <p:cNvSpPr txBox="1"/>
          <p:nvPr/>
        </p:nvSpPr>
        <p:spPr>
          <a:xfrm>
            <a:off x="11297573" y="4121880"/>
            <a:ext cx="800219" cy="19861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TEMPO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B430B42-19DA-95FC-4BF6-98033EDF86AB}"/>
              </a:ext>
            </a:extLst>
          </p:cNvPr>
          <p:cNvSpPr txBox="1"/>
          <p:nvPr/>
        </p:nvSpPr>
        <p:spPr>
          <a:xfrm>
            <a:off x="11296531" y="4113964"/>
            <a:ext cx="800219" cy="19861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ALTURA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FDA6CC0-2119-1D5F-7BEC-EDEF4D31ECFE}"/>
              </a:ext>
            </a:extLst>
          </p:cNvPr>
          <p:cNvSpPr txBox="1"/>
          <p:nvPr/>
        </p:nvSpPr>
        <p:spPr>
          <a:xfrm>
            <a:off x="11284721" y="2985264"/>
            <a:ext cx="800219" cy="30489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PONTUAÇÃO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7F75BE-A5E7-4F5A-0394-BAF2AA12D783}"/>
              </a:ext>
            </a:extLst>
          </p:cNvPr>
          <p:cNvSpPr txBox="1"/>
          <p:nvPr/>
        </p:nvSpPr>
        <p:spPr>
          <a:xfrm>
            <a:off x="11295489" y="2963168"/>
            <a:ext cx="800219" cy="30489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ACERTOS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0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3008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6068 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3112 -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0612 -0.0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 animBg="1"/>
      <p:bldP spid="3" grpId="1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088AF79-4A99-2B97-BEC0-56414C71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81" y="1471391"/>
            <a:ext cx="8323445" cy="481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520A273-A075-6382-EEF9-C669B16A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74" y="2068643"/>
            <a:ext cx="3548281" cy="38974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Quantas mulheres, entre 45 e 50 anos, se acidentaram em 2011, no Brasil?</a:t>
            </a:r>
          </a:p>
          <a:p>
            <a:pPr marL="0" indent="0" algn="ctr">
              <a:buNone/>
            </a:pPr>
            <a:endParaRPr lang="pt-BR" sz="36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COMPARAÇÕES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ECEBA2-4D7E-EC12-39AF-4C5EBD8E7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407436"/>
            <a:ext cx="11634092" cy="494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50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COMPARAÇÕES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07E05A-FE94-96CD-54E3-F3B43234C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01"/>
          <a:stretch/>
        </p:blipFill>
        <p:spPr>
          <a:xfrm>
            <a:off x="0" y="1319134"/>
            <a:ext cx="12192000" cy="55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COMPARAÇÕES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D946AD-10CD-4C40-D3E6-5D800A74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57" y="1228515"/>
            <a:ext cx="9014084" cy="5059262"/>
          </a:xfrm>
          <a:prstGeom prst="rect">
            <a:avLst/>
          </a:prstGeom>
        </p:spPr>
      </p:pic>
      <p:sp>
        <p:nvSpPr>
          <p:cNvPr id="7" name="Shape 259">
            <a:extLst>
              <a:ext uri="{FF2B5EF4-FFF2-40B4-BE49-F238E27FC236}">
                <a16:creationId xmlns:a16="http://schemas.microsoft.com/office/drawing/2014/main" id="{39D45D3A-6476-E56D-12BE-D83F82DE78F1}"/>
              </a:ext>
            </a:extLst>
          </p:cNvPr>
          <p:cNvSpPr/>
          <p:nvPr/>
        </p:nvSpPr>
        <p:spPr>
          <a:xfrm>
            <a:off x="1236688" y="894800"/>
            <a:ext cx="9796073" cy="676517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10248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BONS GRÁFICOS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3C6F5D-2F6D-2639-35E8-50EAE85E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64" y="2923977"/>
            <a:ext cx="2648736" cy="39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E817DE8C-E108-ED2C-B584-7F3CA5C41D5B}"/>
              </a:ext>
            </a:extLst>
          </p:cNvPr>
          <p:cNvSpPr/>
          <p:nvPr/>
        </p:nvSpPr>
        <p:spPr>
          <a:xfrm>
            <a:off x="95250" y="1495926"/>
            <a:ext cx="8210550" cy="3334449"/>
          </a:xfrm>
          <a:prstGeom prst="cloudCallout">
            <a:avLst>
              <a:gd name="adj1" fmla="val 68030"/>
              <a:gd name="adj2" fmla="val 18236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Quais características de bons gráficos?</a:t>
            </a:r>
          </a:p>
        </p:txBody>
      </p:sp>
    </p:spTree>
    <p:extLst>
      <p:ext uri="{BB962C8B-B14F-4D97-AF65-F5344CB8AC3E}">
        <p14:creationId xmlns:p14="http://schemas.microsoft.com/office/powerpoint/2010/main" val="354677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GRÁFICOS IDEAIS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41C18272-65F8-6A09-A773-64745F47D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433" y="1376095"/>
                <a:ext cx="11037134" cy="5002162"/>
              </a:xfrm>
              <a:custGeom>
                <a:avLst/>
                <a:gdLst>
                  <a:gd name="connsiteX0" fmla="*/ 0 w 11037134"/>
                  <a:gd name="connsiteY0" fmla="*/ 0 h 5002162"/>
                  <a:gd name="connsiteX1" fmla="*/ 470530 w 11037134"/>
                  <a:gd name="connsiteY1" fmla="*/ 0 h 5002162"/>
                  <a:gd name="connsiteX2" fmla="*/ 941061 w 11037134"/>
                  <a:gd name="connsiteY2" fmla="*/ 0 h 5002162"/>
                  <a:gd name="connsiteX3" fmla="*/ 1411591 w 11037134"/>
                  <a:gd name="connsiteY3" fmla="*/ 0 h 5002162"/>
                  <a:gd name="connsiteX4" fmla="*/ 1661379 w 11037134"/>
                  <a:gd name="connsiteY4" fmla="*/ 0 h 5002162"/>
                  <a:gd name="connsiteX5" fmla="*/ 2242281 w 11037134"/>
                  <a:gd name="connsiteY5" fmla="*/ 0 h 5002162"/>
                  <a:gd name="connsiteX6" fmla="*/ 2492069 w 11037134"/>
                  <a:gd name="connsiteY6" fmla="*/ 0 h 5002162"/>
                  <a:gd name="connsiteX7" fmla="*/ 3293713 w 11037134"/>
                  <a:gd name="connsiteY7" fmla="*/ 0 h 5002162"/>
                  <a:gd name="connsiteX8" fmla="*/ 3543501 w 11037134"/>
                  <a:gd name="connsiteY8" fmla="*/ 0 h 5002162"/>
                  <a:gd name="connsiteX9" fmla="*/ 4014031 w 11037134"/>
                  <a:gd name="connsiteY9" fmla="*/ 0 h 5002162"/>
                  <a:gd name="connsiteX10" fmla="*/ 4263819 w 11037134"/>
                  <a:gd name="connsiteY10" fmla="*/ 0 h 5002162"/>
                  <a:gd name="connsiteX11" fmla="*/ 4955092 w 11037134"/>
                  <a:gd name="connsiteY11" fmla="*/ 0 h 5002162"/>
                  <a:gd name="connsiteX12" fmla="*/ 5535994 w 11037134"/>
                  <a:gd name="connsiteY12" fmla="*/ 0 h 5002162"/>
                  <a:gd name="connsiteX13" fmla="*/ 5896153 w 11037134"/>
                  <a:gd name="connsiteY13" fmla="*/ 0 h 5002162"/>
                  <a:gd name="connsiteX14" fmla="*/ 6145941 w 11037134"/>
                  <a:gd name="connsiteY14" fmla="*/ 0 h 5002162"/>
                  <a:gd name="connsiteX15" fmla="*/ 6837214 w 11037134"/>
                  <a:gd name="connsiteY15" fmla="*/ 0 h 5002162"/>
                  <a:gd name="connsiteX16" fmla="*/ 7197373 w 11037134"/>
                  <a:gd name="connsiteY16" fmla="*/ 0 h 5002162"/>
                  <a:gd name="connsiteX17" fmla="*/ 7557532 w 11037134"/>
                  <a:gd name="connsiteY17" fmla="*/ 0 h 5002162"/>
                  <a:gd name="connsiteX18" fmla="*/ 8248805 w 11037134"/>
                  <a:gd name="connsiteY18" fmla="*/ 0 h 5002162"/>
                  <a:gd name="connsiteX19" fmla="*/ 8829707 w 11037134"/>
                  <a:gd name="connsiteY19" fmla="*/ 0 h 5002162"/>
                  <a:gd name="connsiteX20" fmla="*/ 9520980 w 11037134"/>
                  <a:gd name="connsiteY20" fmla="*/ 0 h 5002162"/>
                  <a:gd name="connsiteX21" fmla="*/ 10101882 w 11037134"/>
                  <a:gd name="connsiteY21" fmla="*/ 0 h 5002162"/>
                  <a:gd name="connsiteX22" fmla="*/ 10462041 w 11037134"/>
                  <a:gd name="connsiteY22" fmla="*/ 0 h 5002162"/>
                  <a:gd name="connsiteX23" fmla="*/ 11037134 w 11037134"/>
                  <a:gd name="connsiteY23" fmla="*/ 0 h 5002162"/>
                  <a:gd name="connsiteX24" fmla="*/ 11037134 w 11037134"/>
                  <a:gd name="connsiteY24" fmla="*/ 555796 h 5002162"/>
                  <a:gd name="connsiteX25" fmla="*/ 11037134 w 11037134"/>
                  <a:gd name="connsiteY25" fmla="*/ 1111592 h 5002162"/>
                  <a:gd name="connsiteX26" fmla="*/ 11037134 w 11037134"/>
                  <a:gd name="connsiteY26" fmla="*/ 1767431 h 5002162"/>
                  <a:gd name="connsiteX27" fmla="*/ 11037134 w 11037134"/>
                  <a:gd name="connsiteY27" fmla="*/ 2273205 h 5002162"/>
                  <a:gd name="connsiteX28" fmla="*/ 11037134 w 11037134"/>
                  <a:gd name="connsiteY28" fmla="*/ 2879022 h 5002162"/>
                  <a:gd name="connsiteX29" fmla="*/ 11037134 w 11037134"/>
                  <a:gd name="connsiteY29" fmla="*/ 3384796 h 5002162"/>
                  <a:gd name="connsiteX30" fmla="*/ 11037134 w 11037134"/>
                  <a:gd name="connsiteY30" fmla="*/ 3790527 h 5002162"/>
                  <a:gd name="connsiteX31" fmla="*/ 11037134 w 11037134"/>
                  <a:gd name="connsiteY31" fmla="*/ 4346323 h 5002162"/>
                  <a:gd name="connsiteX32" fmla="*/ 11037134 w 11037134"/>
                  <a:gd name="connsiteY32" fmla="*/ 5002162 h 5002162"/>
                  <a:gd name="connsiteX33" fmla="*/ 10235490 w 11037134"/>
                  <a:gd name="connsiteY33" fmla="*/ 5002162 h 5002162"/>
                  <a:gd name="connsiteX34" fmla="*/ 9875330 w 11037134"/>
                  <a:gd name="connsiteY34" fmla="*/ 5002162 h 5002162"/>
                  <a:gd name="connsiteX35" fmla="*/ 9073686 w 11037134"/>
                  <a:gd name="connsiteY35" fmla="*/ 5002162 h 5002162"/>
                  <a:gd name="connsiteX36" fmla="*/ 8272041 w 11037134"/>
                  <a:gd name="connsiteY36" fmla="*/ 5002162 h 5002162"/>
                  <a:gd name="connsiteX37" fmla="*/ 7580768 w 11037134"/>
                  <a:gd name="connsiteY37" fmla="*/ 5002162 h 5002162"/>
                  <a:gd name="connsiteX38" fmla="*/ 7110238 w 11037134"/>
                  <a:gd name="connsiteY38" fmla="*/ 5002162 h 5002162"/>
                  <a:gd name="connsiteX39" fmla="*/ 6418965 w 11037134"/>
                  <a:gd name="connsiteY39" fmla="*/ 5002162 h 5002162"/>
                  <a:gd name="connsiteX40" fmla="*/ 5838063 w 11037134"/>
                  <a:gd name="connsiteY40" fmla="*/ 5002162 h 5002162"/>
                  <a:gd name="connsiteX41" fmla="*/ 5367533 w 11037134"/>
                  <a:gd name="connsiteY41" fmla="*/ 5002162 h 5002162"/>
                  <a:gd name="connsiteX42" fmla="*/ 5007373 w 11037134"/>
                  <a:gd name="connsiteY42" fmla="*/ 5002162 h 5002162"/>
                  <a:gd name="connsiteX43" fmla="*/ 4757586 w 11037134"/>
                  <a:gd name="connsiteY43" fmla="*/ 5002162 h 5002162"/>
                  <a:gd name="connsiteX44" fmla="*/ 4507798 w 11037134"/>
                  <a:gd name="connsiteY44" fmla="*/ 5002162 h 5002162"/>
                  <a:gd name="connsiteX45" fmla="*/ 3706153 w 11037134"/>
                  <a:gd name="connsiteY45" fmla="*/ 5002162 h 5002162"/>
                  <a:gd name="connsiteX46" fmla="*/ 2904509 w 11037134"/>
                  <a:gd name="connsiteY46" fmla="*/ 5002162 h 5002162"/>
                  <a:gd name="connsiteX47" fmla="*/ 2433978 w 11037134"/>
                  <a:gd name="connsiteY47" fmla="*/ 5002162 h 5002162"/>
                  <a:gd name="connsiteX48" fmla="*/ 2073819 w 11037134"/>
                  <a:gd name="connsiteY48" fmla="*/ 5002162 h 5002162"/>
                  <a:gd name="connsiteX49" fmla="*/ 1382546 w 11037134"/>
                  <a:gd name="connsiteY49" fmla="*/ 5002162 h 5002162"/>
                  <a:gd name="connsiteX50" fmla="*/ 691273 w 11037134"/>
                  <a:gd name="connsiteY50" fmla="*/ 5002162 h 5002162"/>
                  <a:gd name="connsiteX51" fmla="*/ 0 w 11037134"/>
                  <a:gd name="connsiteY51" fmla="*/ 5002162 h 5002162"/>
                  <a:gd name="connsiteX52" fmla="*/ 0 w 11037134"/>
                  <a:gd name="connsiteY52" fmla="*/ 4546409 h 5002162"/>
                  <a:gd name="connsiteX53" fmla="*/ 0 w 11037134"/>
                  <a:gd name="connsiteY53" fmla="*/ 4040635 h 5002162"/>
                  <a:gd name="connsiteX54" fmla="*/ 0 w 11037134"/>
                  <a:gd name="connsiteY54" fmla="*/ 3434818 h 5002162"/>
                  <a:gd name="connsiteX55" fmla="*/ 0 w 11037134"/>
                  <a:gd name="connsiteY55" fmla="*/ 2879022 h 5002162"/>
                  <a:gd name="connsiteX56" fmla="*/ 0 w 11037134"/>
                  <a:gd name="connsiteY56" fmla="*/ 2223183 h 5002162"/>
                  <a:gd name="connsiteX57" fmla="*/ 0 w 11037134"/>
                  <a:gd name="connsiteY57" fmla="*/ 1617366 h 5002162"/>
                  <a:gd name="connsiteX58" fmla="*/ 0 w 11037134"/>
                  <a:gd name="connsiteY58" fmla="*/ 1111592 h 5002162"/>
                  <a:gd name="connsiteX59" fmla="*/ 0 w 11037134"/>
                  <a:gd name="connsiteY59" fmla="*/ 555796 h 5002162"/>
                  <a:gd name="connsiteX60" fmla="*/ 0 w 11037134"/>
                  <a:gd name="connsiteY60" fmla="*/ 0 h 500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037134" h="5002162" fill="none" extrusionOk="0">
                    <a:moveTo>
                      <a:pt x="0" y="0"/>
                    </a:moveTo>
                    <a:cubicBezTo>
                      <a:pt x="127929" y="-8786"/>
                      <a:pt x="375694" y="29847"/>
                      <a:pt x="470530" y="0"/>
                    </a:cubicBezTo>
                    <a:cubicBezTo>
                      <a:pt x="565366" y="-29847"/>
                      <a:pt x="843721" y="30512"/>
                      <a:pt x="941061" y="0"/>
                    </a:cubicBezTo>
                    <a:cubicBezTo>
                      <a:pt x="1038401" y="-30512"/>
                      <a:pt x="1227113" y="9057"/>
                      <a:pt x="1411591" y="0"/>
                    </a:cubicBezTo>
                    <a:cubicBezTo>
                      <a:pt x="1596069" y="-9057"/>
                      <a:pt x="1548107" y="22883"/>
                      <a:pt x="1661379" y="0"/>
                    </a:cubicBezTo>
                    <a:cubicBezTo>
                      <a:pt x="1774651" y="-22883"/>
                      <a:pt x="2067999" y="21613"/>
                      <a:pt x="2242281" y="0"/>
                    </a:cubicBezTo>
                    <a:cubicBezTo>
                      <a:pt x="2416563" y="-21613"/>
                      <a:pt x="2428302" y="17235"/>
                      <a:pt x="2492069" y="0"/>
                    </a:cubicBezTo>
                    <a:cubicBezTo>
                      <a:pt x="2555836" y="-17235"/>
                      <a:pt x="2902049" y="9317"/>
                      <a:pt x="3293713" y="0"/>
                    </a:cubicBezTo>
                    <a:cubicBezTo>
                      <a:pt x="3685377" y="-9317"/>
                      <a:pt x="3476176" y="24153"/>
                      <a:pt x="3543501" y="0"/>
                    </a:cubicBezTo>
                    <a:cubicBezTo>
                      <a:pt x="3610826" y="-24153"/>
                      <a:pt x="3826014" y="6648"/>
                      <a:pt x="4014031" y="0"/>
                    </a:cubicBezTo>
                    <a:cubicBezTo>
                      <a:pt x="4202048" y="-6648"/>
                      <a:pt x="4176918" y="12010"/>
                      <a:pt x="4263819" y="0"/>
                    </a:cubicBezTo>
                    <a:cubicBezTo>
                      <a:pt x="4350720" y="-12010"/>
                      <a:pt x="4612735" y="76203"/>
                      <a:pt x="4955092" y="0"/>
                    </a:cubicBezTo>
                    <a:cubicBezTo>
                      <a:pt x="5297449" y="-76203"/>
                      <a:pt x="5372757" y="28455"/>
                      <a:pt x="5535994" y="0"/>
                    </a:cubicBezTo>
                    <a:cubicBezTo>
                      <a:pt x="5699231" y="-28455"/>
                      <a:pt x="5812576" y="24781"/>
                      <a:pt x="5896153" y="0"/>
                    </a:cubicBezTo>
                    <a:cubicBezTo>
                      <a:pt x="5979730" y="-24781"/>
                      <a:pt x="6059375" y="27651"/>
                      <a:pt x="6145941" y="0"/>
                    </a:cubicBezTo>
                    <a:cubicBezTo>
                      <a:pt x="6232507" y="-27651"/>
                      <a:pt x="6610602" y="4846"/>
                      <a:pt x="6837214" y="0"/>
                    </a:cubicBezTo>
                    <a:cubicBezTo>
                      <a:pt x="7063826" y="-4846"/>
                      <a:pt x="7107437" y="7472"/>
                      <a:pt x="7197373" y="0"/>
                    </a:cubicBezTo>
                    <a:cubicBezTo>
                      <a:pt x="7287309" y="-7472"/>
                      <a:pt x="7377508" y="33196"/>
                      <a:pt x="7557532" y="0"/>
                    </a:cubicBezTo>
                    <a:cubicBezTo>
                      <a:pt x="7737556" y="-33196"/>
                      <a:pt x="8046122" y="28969"/>
                      <a:pt x="8248805" y="0"/>
                    </a:cubicBezTo>
                    <a:cubicBezTo>
                      <a:pt x="8451488" y="-28969"/>
                      <a:pt x="8546513" y="7384"/>
                      <a:pt x="8829707" y="0"/>
                    </a:cubicBezTo>
                    <a:cubicBezTo>
                      <a:pt x="9112901" y="-7384"/>
                      <a:pt x="9224846" y="55339"/>
                      <a:pt x="9520980" y="0"/>
                    </a:cubicBezTo>
                    <a:cubicBezTo>
                      <a:pt x="9817114" y="-55339"/>
                      <a:pt x="9898295" y="13784"/>
                      <a:pt x="10101882" y="0"/>
                    </a:cubicBezTo>
                    <a:cubicBezTo>
                      <a:pt x="10305469" y="-13784"/>
                      <a:pt x="10372069" y="2161"/>
                      <a:pt x="10462041" y="0"/>
                    </a:cubicBezTo>
                    <a:cubicBezTo>
                      <a:pt x="10552013" y="-2161"/>
                      <a:pt x="10865214" y="48512"/>
                      <a:pt x="11037134" y="0"/>
                    </a:cubicBezTo>
                    <a:cubicBezTo>
                      <a:pt x="11097328" y="238993"/>
                      <a:pt x="10988458" y="285956"/>
                      <a:pt x="11037134" y="555796"/>
                    </a:cubicBezTo>
                    <a:cubicBezTo>
                      <a:pt x="11085810" y="825636"/>
                      <a:pt x="11008866" y="890992"/>
                      <a:pt x="11037134" y="1111592"/>
                    </a:cubicBezTo>
                    <a:cubicBezTo>
                      <a:pt x="11065402" y="1332192"/>
                      <a:pt x="11012750" y="1485013"/>
                      <a:pt x="11037134" y="1767431"/>
                    </a:cubicBezTo>
                    <a:cubicBezTo>
                      <a:pt x="11061518" y="2049849"/>
                      <a:pt x="11022431" y="2046037"/>
                      <a:pt x="11037134" y="2273205"/>
                    </a:cubicBezTo>
                    <a:cubicBezTo>
                      <a:pt x="11051837" y="2500373"/>
                      <a:pt x="11019566" y="2752282"/>
                      <a:pt x="11037134" y="2879022"/>
                    </a:cubicBezTo>
                    <a:cubicBezTo>
                      <a:pt x="11054702" y="3005762"/>
                      <a:pt x="11009939" y="3153863"/>
                      <a:pt x="11037134" y="3384796"/>
                    </a:cubicBezTo>
                    <a:cubicBezTo>
                      <a:pt x="11064329" y="3615729"/>
                      <a:pt x="11034593" y="3688418"/>
                      <a:pt x="11037134" y="3790527"/>
                    </a:cubicBezTo>
                    <a:cubicBezTo>
                      <a:pt x="11039675" y="3892636"/>
                      <a:pt x="10987452" y="4080652"/>
                      <a:pt x="11037134" y="4346323"/>
                    </a:cubicBezTo>
                    <a:cubicBezTo>
                      <a:pt x="11086816" y="4611994"/>
                      <a:pt x="10974079" y="4799751"/>
                      <a:pt x="11037134" y="5002162"/>
                    </a:cubicBezTo>
                    <a:cubicBezTo>
                      <a:pt x="10798214" y="5063591"/>
                      <a:pt x="10413820" y="4961787"/>
                      <a:pt x="10235490" y="5002162"/>
                    </a:cubicBezTo>
                    <a:cubicBezTo>
                      <a:pt x="10057160" y="5042537"/>
                      <a:pt x="9979583" y="4979785"/>
                      <a:pt x="9875330" y="5002162"/>
                    </a:cubicBezTo>
                    <a:cubicBezTo>
                      <a:pt x="9771077" y="5024539"/>
                      <a:pt x="9384740" y="4946763"/>
                      <a:pt x="9073686" y="5002162"/>
                    </a:cubicBezTo>
                    <a:cubicBezTo>
                      <a:pt x="8762632" y="5057561"/>
                      <a:pt x="8440376" y="4977935"/>
                      <a:pt x="8272041" y="5002162"/>
                    </a:cubicBezTo>
                    <a:cubicBezTo>
                      <a:pt x="8103707" y="5026389"/>
                      <a:pt x="7919918" y="4976819"/>
                      <a:pt x="7580768" y="5002162"/>
                    </a:cubicBezTo>
                    <a:cubicBezTo>
                      <a:pt x="7241618" y="5027505"/>
                      <a:pt x="7298143" y="5001639"/>
                      <a:pt x="7110238" y="5002162"/>
                    </a:cubicBezTo>
                    <a:cubicBezTo>
                      <a:pt x="6922333" y="5002685"/>
                      <a:pt x="6591118" y="5001730"/>
                      <a:pt x="6418965" y="5002162"/>
                    </a:cubicBezTo>
                    <a:cubicBezTo>
                      <a:pt x="6246812" y="5002594"/>
                      <a:pt x="6026888" y="4961773"/>
                      <a:pt x="5838063" y="5002162"/>
                    </a:cubicBezTo>
                    <a:cubicBezTo>
                      <a:pt x="5649238" y="5042551"/>
                      <a:pt x="5548535" y="4959418"/>
                      <a:pt x="5367533" y="5002162"/>
                    </a:cubicBezTo>
                    <a:cubicBezTo>
                      <a:pt x="5186531" y="5044906"/>
                      <a:pt x="5186641" y="4968287"/>
                      <a:pt x="5007373" y="5002162"/>
                    </a:cubicBezTo>
                    <a:cubicBezTo>
                      <a:pt x="4828105" y="5036037"/>
                      <a:pt x="4808952" y="4976665"/>
                      <a:pt x="4757586" y="5002162"/>
                    </a:cubicBezTo>
                    <a:cubicBezTo>
                      <a:pt x="4706220" y="5027659"/>
                      <a:pt x="4613915" y="4996489"/>
                      <a:pt x="4507798" y="5002162"/>
                    </a:cubicBezTo>
                    <a:cubicBezTo>
                      <a:pt x="4401681" y="5007835"/>
                      <a:pt x="3867234" y="4915286"/>
                      <a:pt x="3706153" y="5002162"/>
                    </a:cubicBezTo>
                    <a:cubicBezTo>
                      <a:pt x="3545072" y="5089038"/>
                      <a:pt x="3161647" y="4985343"/>
                      <a:pt x="2904509" y="5002162"/>
                    </a:cubicBezTo>
                    <a:cubicBezTo>
                      <a:pt x="2647371" y="5018981"/>
                      <a:pt x="2533693" y="4956941"/>
                      <a:pt x="2433978" y="5002162"/>
                    </a:cubicBezTo>
                    <a:cubicBezTo>
                      <a:pt x="2334263" y="5047383"/>
                      <a:pt x="2237881" y="4997377"/>
                      <a:pt x="2073819" y="5002162"/>
                    </a:cubicBezTo>
                    <a:cubicBezTo>
                      <a:pt x="1909757" y="5006947"/>
                      <a:pt x="1536938" y="4977542"/>
                      <a:pt x="1382546" y="5002162"/>
                    </a:cubicBezTo>
                    <a:cubicBezTo>
                      <a:pt x="1228154" y="5026782"/>
                      <a:pt x="892220" y="4953792"/>
                      <a:pt x="691273" y="5002162"/>
                    </a:cubicBezTo>
                    <a:cubicBezTo>
                      <a:pt x="490326" y="5050532"/>
                      <a:pt x="325003" y="4928885"/>
                      <a:pt x="0" y="5002162"/>
                    </a:cubicBezTo>
                    <a:cubicBezTo>
                      <a:pt x="-47276" y="4821546"/>
                      <a:pt x="41109" y="4715141"/>
                      <a:pt x="0" y="4546409"/>
                    </a:cubicBezTo>
                    <a:cubicBezTo>
                      <a:pt x="-41109" y="4377677"/>
                      <a:pt x="2753" y="4168932"/>
                      <a:pt x="0" y="4040635"/>
                    </a:cubicBezTo>
                    <a:cubicBezTo>
                      <a:pt x="-2753" y="3912338"/>
                      <a:pt x="62069" y="3572143"/>
                      <a:pt x="0" y="3434818"/>
                    </a:cubicBezTo>
                    <a:cubicBezTo>
                      <a:pt x="-62069" y="3297493"/>
                      <a:pt x="44548" y="3078248"/>
                      <a:pt x="0" y="2879022"/>
                    </a:cubicBezTo>
                    <a:cubicBezTo>
                      <a:pt x="-44548" y="2679796"/>
                      <a:pt x="75639" y="2402461"/>
                      <a:pt x="0" y="2223183"/>
                    </a:cubicBezTo>
                    <a:cubicBezTo>
                      <a:pt x="-75639" y="2043905"/>
                      <a:pt x="25930" y="1827289"/>
                      <a:pt x="0" y="1617366"/>
                    </a:cubicBezTo>
                    <a:cubicBezTo>
                      <a:pt x="-25930" y="1407443"/>
                      <a:pt x="277" y="1262599"/>
                      <a:pt x="0" y="1111592"/>
                    </a:cubicBezTo>
                    <a:cubicBezTo>
                      <a:pt x="-277" y="960585"/>
                      <a:pt x="13401" y="714316"/>
                      <a:pt x="0" y="555796"/>
                    </a:cubicBezTo>
                    <a:cubicBezTo>
                      <a:pt x="-13401" y="397276"/>
                      <a:pt x="39733" y="216350"/>
                      <a:pt x="0" y="0"/>
                    </a:cubicBezTo>
                    <a:close/>
                  </a:path>
                  <a:path w="11037134" h="5002162" stroke="0" extrusionOk="0">
                    <a:moveTo>
                      <a:pt x="0" y="0"/>
                    </a:moveTo>
                    <a:cubicBezTo>
                      <a:pt x="209687" y="-15080"/>
                      <a:pt x="339243" y="48883"/>
                      <a:pt x="470530" y="0"/>
                    </a:cubicBezTo>
                    <a:cubicBezTo>
                      <a:pt x="601817" y="-48883"/>
                      <a:pt x="631455" y="9529"/>
                      <a:pt x="720318" y="0"/>
                    </a:cubicBezTo>
                    <a:cubicBezTo>
                      <a:pt x="809181" y="-9529"/>
                      <a:pt x="1125057" y="31174"/>
                      <a:pt x="1411591" y="0"/>
                    </a:cubicBezTo>
                    <a:cubicBezTo>
                      <a:pt x="1698125" y="-31174"/>
                      <a:pt x="1739442" y="7769"/>
                      <a:pt x="1882122" y="0"/>
                    </a:cubicBezTo>
                    <a:cubicBezTo>
                      <a:pt x="2024802" y="-7769"/>
                      <a:pt x="2515866" y="19457"/>
                      <a:pt x="2683766" y="0"/>
                    </a:cubicBezTo>
                    <a:cubicBezTo>
                      <a:pt x="2851666" y="-19457"/>
                      <a:pt x="3247937" y="3531"/>
                      <a:pt x="3485411" y="0"/>
                    </a:cubicBezTo>
                    <a:cubicBezTo>
                      <a:pt x="3722886" y="-3531"/>
                      <a:pt x="3779903" y="12040"/>
                      <a:pt x="3955941" y="0"/>
                    </a:cubicBezTo>
                    <a:cubicBezTo>
                      <a:pt x="4131979" y="-12040"/>
                      <a:pt x="4370836" y="52405"/>
                      <a:pt x="4647214" y="0"/>
                    </a:cubicBezTo>
                    <a:cubicBezTo>
                      <a:pt x="4923592" y="-52405"/>
                      <a:pt x="4796166" y="16177"/>
                      <a:pt x="4897002" y="0"/>
                    </a:cubicBezTo>
                    <a:cubicBezTo>
                      <a:pt x="4997838" y="-16177"/>
                      <a:pt x="5214507" y="1045"/>
                      <a:pt x="5477904" y="0"/>
                    </a:cubicBezTo>
                    <a:cubicBezTo>
                      <a:pt x="5741301" y="-1045"/>
                      <a:pt x="5841129" y="14981"/>
                      <a:pt x="6058806" y="0"/>
                    </a:cubicBezTo>
                    <a:cubicBezTo>
                      <a:pt x="6276483" y="-14981"/>
                      <a:pt x="6241935" y="27154"/>
                      <a:pt x="6308593" y="0"/>
                    </a:cubicBezTo>
                    <a:cubicBezTo>
                      <a:pt x="6375251" y="-27154"/>
                      <a:pt x="6519859" y="39315"/>
                      <a:pt x="6668753" y="0"/>
                    </a:cubicBezTo>
                    <a:cubicBezTo>
                      <a:pt x="6817647" y="-39315"/>
                      <a:pt x="7285907" y="4031"/>
                      <a:pt x="7470397" y="0"/>
                    </a:cubicBezTo>
                    <a:cubicBezTo>
                      <a:pt x="7654887" y="-4031"/>
                      <a:pt x="7868342" y="9518"/>
                      <a:pt x="8161670" y="0"/>
                    </a:cubicBezTo>
                    <a:cubicBezTo>
                      <a:pt x="8454998" y="-9518"/>
                      <a:pt x="8599705" y="48588"/>
                      <a:pt x="8742572" y="0"/>
                    </a:cubicBezTo>
                    <a:cubicBezTo>
                      <a:pt x="8885439" y="-48588"/>
                      <a:pt x="9124937" y="46238"/>
                      <a:pt x="9323474" y="0"/>
                    </a:cubicBezTo>
                    <a:cubicBezTo>
                      <a:pt x="9522011" y="-46238"/>
                      <a:pt x="9712682" y="21069"/>
                      <a:pt x="9904376" y="0"/>
                    </a:cubicBezTo>
                    <a:cubicBezTo>
                      <a:pt x="10096070" y="-21069"/>
                      <a:pt x="10478811" y="66873"/>
                      <a:pt x="11037134" y="0"/>
                    </a:cubicBezTo>
                    <a:cubicBezTo>
                      <a:pt x="11077834" y="169178"/>
                      <a:pt x="11028664" y="328141"/>
                      <a:pt x="11037134" y="605817"/>
                    </a:cubicBezTo>
                    <a:cubicBezTo>
                      <a:pt x="11045604" y="883493"/>
                      <a:pt x="11033597" y="981236"/>
                      <a:pt x="11037134" y="1161613"/>
                    </a:cubicBezTo>
                    <a:cubicBezTo>
                      <a:pt x="11040671" y="1341990"/>
                      <a:pt x="11004327" y="1542829"/>
                      <a:pt x="11037134" y="1667387"/>
                    </a:cubicBezTo>
                    <a:cubicBezTo>
                      <a:pt x="11069941" y="1791945"/>
                      <a:pt x="10983433" y="1947656"/>
                      <a:pt x="11037134" y="2123140"/>
                    </a:cubicBezTo>
                    <a:cubicBezTo>
                      <a:pt x="11090835" y="2298624"/>
                      <a:pt x="10996746" y="2472295"/>
                      <a:pt x="11037134" y="2778979"/>
                    </a:cubicBezTo>
                    <a:cubicBezTo>
                      <a:pt x="11077522" y="3085663"/>
                      <a:pt x="11032288" y="2999426"/>
                      <a:pt x="11037134" y="3184710"/>
                    </a:cubicBezTo>
                    <a:cubicBezTo>
                      <a:pt x="11041980" y="3369994"/>
                      <a:pt x="11009439" y="3573267"/>
                      <a:pt x="11037134" y="3690484"/>
                    </a:cubicBezTo>
                    <a:cubicBezTo>
                      <a:pt x="11064829" y="3807701"/>
                      <a:pt x="10996384" y="3916934"/>
                      <a:pt x="11037134" y="4096215"/>
                    </a:cubicBezTo>
                    <a:cubicBezTo>
                      <a:pt x="11077884" y="4275496"/>
                      <a:pt x="10940034" y="4607345"/>
                      <a:pt x="11037134" y="5002162"/>
                    </a:cubicBezTo>
                    <a:cubicBezTo>
                      <a:pt x="10822279" y="5044429"/>
                      <a:pt x="10708540" y="4948964"/>
                      <a:pt x="10566604" y="5002162"/>
                    </a:cubicBezTo>
                    <a:cubicBezTo>
                      <a:pt x="10424668" y="5055360"/>
                      <a:pt x="10385934" y="4981170"/>
                      <a:pt x="10316816" y="5002162"/>
                    </a:cubicBezTo>
                    <a:cubicBezTo>
                      <a:pt x="10247698" y="5023154"/>
                      <a:pt x="9895796" y="4943483"/>
                      <a:pt x="9735914" y="5002162"/>
                    </a:cubicBezTo>
                    <a:cubicBezTo>
                      <a:pt x="9576032" y="5060841"/>
                      <a:pt x="9564424" y="5000675"/>
                      <a:pt x="9486126" y="5002162"/>
                    </a:cubicBezTo>
                    <a:cubicBezTo>
                      <a:pt x="9407828" y="5003649"/>
                      <a:pt x="9290443" y="4995527"/>
                      <a:pt x="9236338" y="5002162"/>
                    </a:cubicBezTo>
                    <a:cubicBezTo>
                      <a:pt x="9182233" y="5008797"/>
                      <a:pt x="8914744" y="4963428"/>
                      <a:pt x="8765808" y="5002162"/>
                    </a:cubicBezTo>
                    <a:cubicBezTo>
                      <a:pt x="8616872" y="5040896"/>
                      <a:pt x="8628490" y="4994235"/>
                      <a:pt x="8516020" y="5002162"/>
                    </a:cubicBezTo>
                    <a:cubicBezTo>
                      <a:pt x="8403550" y="5010089"/>
                      <a:pt x="8188608" y="4954685"/>
                      <a:pt x="8045490" y="5002162"/>
                    </a:cubicBezTo>
                    <a:cubicBezTo>
                      <a:pt x="7902372" y="5049639"/>
                      <a:pt x="7790047" y="4979334"/>
                      <a:pt x="7685331" y="5002162"/>
                    </a:cubicBezTo>
                    <a:cubicBezTo>
                      <a:pt x="7580615" y="5024990"/>
                      <a:pt x="7420998" y="4984458"/>
                      <a:pt x="7214800" y="5002162"/>
                    </a:cubicBezTo>
                    <a:cubicBezTo>
                      <a:pt x="7008602" y="5019866"/>
                      <a:pt x="6853556" y="4999374"/>
                      <a:pt x="6523527" y="5002162"/>
                    </a:cubicBezTo>
                    <a:cubicBezTo>
                      <a:pt x="6193498" y="5004950"/>
                      <a:pt x="6269872" y="4981348"/>
                      <a:pt x="6052997" y="5002162"/>
                    </a:cubicBezTo>
                    <a:cubicBezTo>
                      <a:pt x="5836122" y="5022976"/>
                      <a:pt x="5620392" y="4959355"/>
                      <a:pt x="5472095" y="5002162"/>
                    </a:cubicBezTo>
                    <a:cubicBezTo>
                      <a:pt x="5323798" y="5044969"/>
                      <a:pt x="5254345" y="4992033"/>
                      <a:pt x="5111936" y="5002162"/>
                    </a:cubicBezTo>
                    <a:cubicBezTo>
                      <a:pt x="4969527" y="5012291"/>
                      <a:pt x="4514067" y="4959372"/>
                      <a:pt x="4310291" y="5002162"/>
                    </a:cubicBezTo>
                    <a:cubicBezTo>
                      <a:pt x="4106516" y="5044952"/>
                      <a:pt x="4023004" y="4957547"/>
                      <a:pt x="3839761" y="5002162"/>
                    </a:cubicBezTo>
                    <a:cubicBezTo>
                      <a:pt x="3656518" y="5046777"/>
                      <a:pt x="3580022" y="4997118"/>
                      <a:pt x="3479602" y="5002162"/>
                    </a:cubicBezTo>
                    <a:cubicBezTo>
                      <a:pt x="3379182" y="5007206"/>
                      <a:pt x="3302417" y="4997797"/>
                      <a:pt x="3229814" y="5002162"/>
                    </a:cubicBezTo>
                    <a:cubicBezTo>
                      <a:pt x="3157211" y="5006527"/>
                      <a:pt x="2772972" y="4974509"/>
                      <a:pt x="2648912" y="5002162"/>
                    </a:cubicBezTo>
                    <a:cubicBezTo>
                      <a:pt x="2524852" y="5029815"/>
                      <a:pt x="2224469" y="4969392"/>
                      <a:pt x="2068010" y="5002162"/>
                    </a:cubicBezTo>
                    <a:cubicBezTo>
                      <a:pt x="1911551" y="5034932"/>
                      <a:pt x="1764491" y="4947797"/>
                      <a:pt x="1597480" y="5002162"/>
                    </a:cubicBezTo>
                    <a:cubicBezTo>
                      <a:pt x="1430469" y="5056527"/>
                      <a:pt x="1401248" y="4962315"/>
                      <a:pt x="1237321" y="5002162"/>
                    </a:cubicBezTo>
                    <a:cubicBezTo>
                      <a:pt x="1073394" y="5042009"/>
                      <a:pt x="269644" y="4856831"/>
                      <a:pt x="0" y="5002162"/>
                    </a:cubicBezTo>
                    <a:cubicBezTo>
                      <a:pt x="-62443" y="4754299"/>
                      <a:pt x="28683" y="4581220"/>
                      <a:pt x="0" y="4396345"/>
                    </a:cubicBezTo>
                    <a:cubicBezTo>
                      <a:pt x="-28683" y="4211470"/>
                      <a:pt x="24234" y="4051960"/>
                      <a:pt x="0" y="3890570"/>
                    </a:cubicBezTo>
                    <a:cubicBezTo>
                      <a:pt x="-24234" y="3729181"/>
                      <a:pt x="36718" y="3626969"/>
                      <a:pt x="0" y="3484840"/>
                    </a:cubicBezTo>
                    <a:cubicBezTo>
                      <a:pt x="-36718" y="3342711"/>
                      <a:pt x="12286" y="3054908"/>
                      <a:pt x="0" y="2879022"/>
                    </a:cubicBezTo>
                    <a:cubicBezTo>
                      <a:pt x="-12286" y="2703136"/>
                      <a:pt x="12335" y="2416810"/>
                      <a:pt x="0" y="2273205"/>
                    </a:cubicBezTo>
                    <a:cubicBezTo>
                      <a:pt x="-12335" y="2129600"/>
                      <a:pt x="17737" y="1916106"/>
                      <a:pt x="0" y="1767431"/>
                    </a:cubicBezTo>
                    <a:cubicBezTo>
                      <a:pt x="-17737" y="1618756"/>
                      <a:pt x="30245" y="1377325"/>
                      <a:pt x="0" y="1111592"/>
                    </a:cubicBezTo>
                    <a:cubicBezTo>
                      <a:pt x="-30245" y="845859"/>
                      <a:pt x="2748" y="799658"/>
                      <a:pt x="0" y="605817"/>
                    </a:cubicBezTo>
                    <a:cubicBezTo>
                      <a:pt x="-2748" y="411977"/>
                      <a:pt x="33318" y="294306"/>
                      <a:pt x="0" y="0"/>
                    </a:cubicBezTo>
                    <a:close/>
                  </a:path>
                </a:pathLst>
              </a:custGeom>
              <a:solidFill>
                <a:srgbClr val="004900">
                  <a:alpha val="30000"/>
                </a:srgbClr>
              </a:solidFill>
              <a:ln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sd="4141566834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Título (O quê é? Com quem? Onde? Quando?)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Fonte (Quem fez? Quando fez?)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Nomeação dos eixos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Legendas que funcionam até mesmo em preto e branco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Especificação se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pt-BR" sz="32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Vrinda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pt-BR" sz="32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Vrinda" panose="020B0502040204020203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ou se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Vrinda" panose="020B0502040204020203" pitchFamily="34" charset="0"/>
                          </a:rPr>
                        </m:ctrlPr>
                      </m:sSubPr>
                      <m:e>
                        <m:r>
                          <a:rPr lang="pt-BR" sz="32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Vrinda" panose="020B05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pt-BR" sz="3200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Vrinda" panose="020B0502040204020203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pt-BR" sz="3200" dirty="0">
                  <a:solidFill>
                    <a:schemeClr val="bg1">
                      <a:lumMod val="95000"/>
                    </a:schemeClr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Indicação explicita do valor de cada barra/coluna/ponto/setor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Escala realista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3200" dirty="0">
                    <a:solidFill>
                      <a:schemeClr val="bg1">
                        <a:lumMod val="95000"/>
                      </a:schemeClr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 Eixo da frequência iniciando em zero</a:t>
                </a:r>
              </a:p>
            </p:txBody>
          </p:sp>
        </mc:Choice>
        <mc:Fallback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41C18272-65F8-6A09-A773-64745F47D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433" y="1376095"/>
                <a:ext cx="11037134" cy="5002162"/>
              </a:xfrm>
              <a:custGeom>
                <a:avLst/>
                <a:gdLst>
                  <a:gd name="connsiteX0" fmla="*/ 0 w 11037134"/>
                  <a:gd name="connsiteY0" fmla="*/ 0 h 5002162"/>
                  <a:gd name="connsiteX1" fmla="*/ 470530 w 11037134"/>
                  <a:gd name="connsiteY1" fmla="*/ 0 h 5002162"/>
                  <a:gd name="connsiteX2" fmla="*/ 941061 w 11037134"/>
                  <a:gd name="connsiteY2" fmla="*/ 0 h 5002162"/>
                  <a:gd name="connsiteX3" fmla="*/ 1411591 w 11037134"/>
                  <a:gd name="connsiteY3" fmla="*/ 0 h 5002162"/>
                  <a:gd name="connsiteX4" fmla="*/ 1661379 w 11037134"/>
                  <a:gd name="connsiteY4" fmla="*/ 0 h 5002162"/>
                  <a:gd name="connsiteX5" fmla="*/ 2242281 w 11037134"/>
                  <a:gd name="connsiteY5" fmla="*/ 0 h 5002162"/>
                  <a:gd name="connsiteX6" fmla="*/ 2492069 w 11037134"/>
                  <a:gd name="connsiteY6" fmla="*/ 0 h 5002162"/>
                  <a:gd name="connsiteX7" fmla="*/ 3293713 w 11037134"/>
                  <a:gd name="connsiteY7" fmla="*/ 0 h 5002162"/>
                  <a:gd name="connsiteX8" fmla="*/ 3543501 w 11037134"/>
                  <a:gd name="connsiteY8" fmla="*/ 0 h 5002162"/>
                  <a:gd name="connsiteX9" fmla="*/ 4014031 w 11037134"/>
                  <a:gd name="connsiteY9" fmla="*/ 0 h 5002162"/>
                  <a:gd name="connsiteX10" fmla="*/ 4263819 w 11037134"/>
                  <a:gd name="connsiteY10" fmla="*/ 0 h 5002162"/>
                  <a:gd name="connsiteX11" fmla="*/ 4955092 w 11037134"/>
                  <a:gd name="connsiteY11" fmla="*/ 0 h 5002162"/>
                  <a:gd name="connsiteX12" fmla="*/ 5535994 w 11037134"/>
                  <a:gd name="connsiteY12" fmla="*/ 0 h 5002162"/>
                  <a:gd name="connsiteX13" fmla="*/ 5896153 w 11037134"/>
                  <a:gd name="connsiteY13" fmla="*/ 0 h 5002162"/>
                  <a:gd name="connsiteX14" fmla="*/ 6145941 w 11037134"/>
                  <a:gd name="connsiteY14" fmla="*/ 0 h 5002162"/>
                  <a:gd name="connsiteX15" fmla="*/ 6837214 w 11037134"/>
                  <a:gd name="connsiteY15" fmla="*/ 0 h 5002162"/>
                  <a:gd name="connsiteX16" fmla="*/ 7197373 w 11037134"/>
                  <a:gd name="connsiteY16" fmla="*/ 0 h 5002162"/>
                  <a:gd name="connsiteX17" fmla="*/ 7557532 w 11037134"/>
                  <a:gd name="connsiteY17" fmla="*/ 0 h 5002162"/>
                  <a:gd name="connsiteX18" fmla="*/ 8248805 w 11037134"/>
                  <a:gd name="connsiteY18" fmla="*/ 0 h 5002162"/>
                  <a:gd name="connsiteX19" fmla="*/ 8829707 w 11037134"/>
                  <a:gd name="connsiteY19" fmla="*/ 0 h 5002162"/>
                  <a:gd name="connsiteX20" fmla="*/ 9520980 w 11037134"/>
                  <a:gd name="connsiteY20" fmla="*/ 0 h 5002162"/>
                  <a:gd name="connsiteX21" fmla="*/ 10101882 w 11037134"/>
                  <a:gd name="connsiteY21" fmla="*/ 0 h 5002162"/>
                  <a:gd name="connsiteX22" fmla="*/ 10462041 w 11037134"/>
                  <a:gd name="connsiteY22" fmla="*/ 0 h 5002162"/>
                  <a:gd name="connsiteX23" fmla="*/ 11037134 w 11037134"/>
                  <a:gd name="connsiteY23" fmla="*/ 0 h 5002162"/>
                  <a:gd name="connsiteX24" fmla="*/ 11037134 w 11037134"/>
                  <a:gd name="connsiteY24" fmla="*/ 555796 h 5002162"/>
                  <a:gd name="connsiteX25" fmla="*/ 11037134 w 11037134"/>
                  <a:gd name="connsiteY25" fmla="*/ 1111592 h 5002162"/>
                  <a:gd name="connsiteX26" fmla="*/ 11037134 w 11037134"/>
                  <a:gd name="connsiteY26" fmla="*/ 1767431 h 5002162"/>
                  <a:gd name="connsiteX27" fmla="*/ 11037134 w 11037134"/>
                  <a:gd name="connsiteY27" fmla="*/ 2273205 h 5002162"/>
                  <a:gd name="connsiteX28" fmla="*/ 11037134 w 11037134"/>
                  <a:gd name="connsiteY28" fmla="*/ 2879022 h 5002162"/>
                  <a:gd name="connsiteX29" fmla="*/ 11037134 w 11037134"/>
                  <a:gd name="connsiteY29" fmla="*/ 3384796 h 5002162"/>
                  <a:gd name="connsiteX30" fmla="*/ 11037134 w 11037134"/>
                  <a:gd name="connsiteY30" fmla="*/ 3790527 h 5002162"/>
                  <a:gd name="connsiteX31" fmla="*/ 11037134 w 11037134"/>
                  <a:gd name="connsiteY31" fmla="*/ 4346323 h 5002162"/>
                  <a:gd name="connsiteX32" fmla="*/ 11037134 w 11037134"/>
                  <a:gd name="connsiteY32" fmla="*/ 5002162 h 5002162"/>
                  <a:gd name="connsiteX33" fmla="*/ 10235490 w 11037134"/>
                  <a:gd name="connsiteY33" fmla="*/ 5002162 h 5002162"/>
                  <a:gd name="connsiteX34" fmla="*/ 9875330 w 11037134"/>
                  <a:gd name="connsiteY34" fmla="*/ 5002162 h 5002162"/>
                  <a:gd name="connsiteX35" fmla="*/ 9073686 w 11037134"/>
                  <a:gd name="connsiteY35" fmla="*/ 5002162 h 5002162"/>
                  <a:gd name="connsiteX36" fmla="*/ 8272041 w 11037134"/>
                  <a:gd name="connsiteY36" fmla="*/ 5002162 h 5002162"/>
                  <a:gd name="connsiteX37" fmla="*/ 7580768 w 11037134"/>
                  <a:gd name="connsiteY37" fmla="*/ 5002162 h 5002162"/>
                  <a:gd name="connsiteX38" fmla="*/ 7110238 w 11037134"/>
                  <a:gd name="connsiteY38" fmla="*/ 5002162 h 5002162"/>
                  <a:gd name="connsiteX39" fmla="*/ 6418965 w 11037134"/>
                  <a:gd name="connsiteY39" fmla="*/ 5002162 h 5002162"/>
                  <a:gd name="connsiteX40" fmla="*/ 5838063 w 11037134"/>
                  <a:gd name="connsiteY40" fmla="*/ 5002162 h 5002162"/>
                  <a:gd name="connsiteX41" fmla="*/ 5367533 w 11037134"/>
                  <a:gd name="connsiteY41" fmla="*/ 5002162 h 5002162"/>
                  <a:gd name="connsiteX42" fmla="*/ 5007373 w 11037134"/>
                  <a:gd name="connsiteY42" fmla="*/ 5002162 h 5002162"/>
                  <a:gd name="connsiteX43" fmla="*/ 4757586 w 11037134"/>
                  <a:gd name="connsiteY43" fmla="*/ 5002162 h 5002162"/>
                  <a:gd name="connsiteX44" fmla="*/ 4507798 w 11037134"/>
                  <a:gd name="connsiteY44" fmla="*/ 5002162 h 5002162"/>
                  <a:gd name="connsiteX45" fmla="*/ 3706153 w 11037134"/>
                  <a:gd name="connsiteY45" fmla="*/ 5002162 h 5002162"/>
                  <a:gd name="connsiteX46" fmla="*/ 2904509 w 11037134"/>
                  <a:gd name="connsiteY46" fmla="*/ 5002162 h 5002162"/>
                  <a:gd name="connsiteX47" fmla="*/ 2433978 w 11037134"/>
                  <a:gd name="connsiteY47" fmla="*/ 5002162 h 5002162"/>
                  <a:gd name="connsiteX48" fmla="*/ 2073819 w 11037134"/>
                  <a:gd name="connsiteY48" fmla="*/ 5002162 h 5002162"/>
                  <a:gd name="connsiteX49" fmla="*/ 1382546 w 11037134"/>
                  <a:gd name="connsiteY49" fmla="*/ 5002162 h 5002162"/>
                  <a:gd name="connsiteX50" fmla="*/ 691273 w 11037134"/>
                  <a:gd name="connsiteY50" fmla="*/ 5002162 h 5002162"/>
                  <a:gd name="connsiteX51" fmla="*/ 0 w 11037134"/>
                  <a:gd name="connsiteY51" fmla="*/ 5002162 h 5002162"/>
                  <a:gd name="connsiteX52" fmla="*/ 0 w 11037134"/>
                  <a:gd name="connsiteY52" fmla="*/ 4546409 h 5002162"/>
                  <a:gd name="connsiteX53" fmla="*/ 0 w 11037134"/>
                  <a:gd name="connsiteY53" fmla="*/ 4040635 h 5002162"/>
                  <a:gd name="connsiteX54" fmla="*/ 0 w 11037134"/>
                  <a:gd name="connsiteY54" fmla="*/ 3434818 h 5002162"/>
                  <a:gd name="connsiteX55" fmla="*/ 0 w 11037134"/>
                  <a:gd name="connsiteY55" fmla="*/ 2879022 h 5002162"/>
                  <a:gd name="connsiteX56" fmla="*/ 0 w 11037134"/>
                  <a:gd name="connsiteY56" fmla="*/ 2223183 h 5002162"/>
                  <a:gd name="connsiteX57" fmla="*/ 0 w 11037134"/>
                  <a:gd name="connsiteY57" fmla="*/ 1617366 h 5002162"/>
                  <a:gd name="connsiteX58" fmla="*/ 0 w 11037134"/>
                  <a:gd name="connsiteY58" fmla="*/ 1111592 h 5002162"/>
                  <a:gd name="connsiteX59" fmla="*/ 0 w 11037134"/>
                  <a:gd name="connsiteY59" fmla="*/ 555796 h 5002162"/>
                  <a:gd name="connsiteX60" fmla="*/ 0 w 11037134"/>
                  <a:gd name="connsiteY60" fmla="*/ 0 h 500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037134" h="5002162" fill="none" extrusionOk="0">
                    <a:moveTo>
                      <a:pt x="0" y="0"/>
                    </a:moveTo>
                    <a:cubicBezTo>
                      <a:pt x="127929" y="-8786"/>
                      <a:pt x="375694" y="29847"/>
                      <a:pt x="470530" y="0"/>
                    </a:cubicBezTo>
                    <a:cubicBezTo>
                      <a:pt x="565366" y="-29847"/>
                      <a:pt x="843721" y="30512"/>
                      <a:pt x="941061" y="0"/>
                    </a:cubicBezTo>
                    <a:cubicBezTo>
                      <a:pt x="1038401" y="-30512"/>
                      <a:pt x="1227113" y="9057"/>
                      <a:pt x="1411591" y="0"/>
                    </a:cubicBezTo>
                    <a:cubicBezTo>
                      <a:pt x="1596069" y="-9057"/>
                      <a:pt x="1548107" y="22883"/>
                      <a:pt x="1661379" y="0"/>
                    </a:cubicBezTo>
                    <a:cubicBezTo>
                      <a:pt x="1774651" y="-22883"/>
                      <a:pt x="2067999" y="21613"/>
                      <a:pt x="2242281" y="0"/>
                    </a:cubicBezTo>
                    <a:cubicBezTo>
                      <a:pt x="2416563" y="-21613"/>
                      <a:pt x="2428302" y="17235"/>
                      <a:pt x="2492069" y="0"/>
                    </a:cubicBezTo>
                    <a:cubicBezTo>
                      <a:pt x="2555836" y="-17235"/>
                      <a:pt x="2902049" y="9317"/>
                      <a:pt x="3293713" y="0"/>
                    </a:cubicBezTo>
                    <a:cubicBezTo>
                      <a:pt x="3685377" y="-9317"/>
                      <a:pt x="3476176" y="24153"/>
                      <a:pt x="3543501" y="0"/>
                    </a:cubicBezTo>
                    <a:cubicBezTo>
                      <a:pt x="3610826" y="-24153"/>
                      <a:pt x="3826014" y="6648"/>
                      <a:pt x="4014031" y="0"/>
                    </a:cubicBezTo>
                    <a:cubicBezTo>
                      <a:pt x="4202048" y="-6648"/>
                      <a:pt x="4176918" y="12010"/>
                      <a:pt x="4263819" y="0"/>
                    </a:cubicBezTo>
                    <a:cubicBezTo>
                      <a:pt x="4350720" y="-12010"/>
                      <a:pt x="4612735" y="76203"/>
                      <a:pt x="4955092" y="0"/>
                    </a:cubicBezTo>
                    <a:cubicBezTo>
                      <a:pt x="5297449" y="-76203"/>
                      <a:pt x="5372757" y="28455"/>
                      <a:pt x="5535994" y="0"/>
                    </a:cubicBezTo>
                    <a:cubicBezTo>
                      <a:pt x="5699231" y="-28455"/>
                      <a:pt x="5812576" y="24781"/>
                      <a:pt x="5896153" y="0"/>
                    </a:cubicBezTo>
                    <a:cubicBezTo>
                      <a:pt x="5979730" y="-24781"/>
                      <a:pt x="6059375" y="27651"/>
                      <a:pt x="6145941" y="0"/>
                    </a:cubicBezTo>
                    <a:cubicBezTo>
                      <a:pt x="6232507" y="-27651"/>
                      <a:pt x="6610602" y="4846"/>
                      <a:pt x="6837214" y="0"/>
                    </a:cubicBezTo>
                    <a:cubicBezTo>
                      <a:pt x="7063826" y="-4846"/>
                      <a:pt x="7107437" y="7472"/>
                      <a:pt x="7197373" y="0"/>
                    </a:cubicBezTo>
                    <a:cubicBezTo>
                      <a:pt x="7287309" y="-7472"/>
                      <a:pt x="7377508" y="33196"/>
                      <a:pt x="7557532" y="0"/>
                    </a:cubicBezTo>
                    <a:cubicBezTo>
                      <a:pt x="7737556" y="-33196"/>
                      <a:pt x="8046122" y="28969"/>
                      <a:pt x="8248805" y="0"/>
                    </a:cubicBezTo>
                    <a:cubicBezTo>
                      <a:pt x="8451488" y="-28969"/>
                      <a:pt x="8546513" y="7384"/>
                      <a:pt x="8829707" y="0"/>
                    </a:cubicBezTo>
                    <a:cubicBezTo>
                      <a:pt x="9112901" y="-7384"/>
                      <a:pt x="9224846" y="55339"/>
                      <a:pt x="9520980" y="0"/>
                    </a:cubicBezTo>
                    <a:cubicBezTo>
                      <a:pt x="9817114" y="-55339"/>
                      <a:pt x="9898295" y="13784"/>
                      <a:pt x="10101882" y="0"/>
                    </a:cubicBezTo>
                    <a:cubicBezTo>
                      <a:pt x="10305469" y="-13784"/>
                      <a:pt x="10372069" y="2161"/>
                      <a:pt x="10462041" y="0"/>
                    </a:cubicBezTo>
                    <a:cubicBezTo>
                      <a:pt x="10552013" y="-2161"/>
                      <a:pt x="10865214" y="48512"/>
                      <a:pt x="11037134" y="0"/>
                    </a:cubicBezTo>
                    <a:cubicBezTo>
                      <a:pt x="11097328" y="238993"/>
                      <a:pt x="10988458" y="285956"/>
                      <a:pt x="11037134" y="555796"/>
                    </a:cubicBezTo>
                    <a:cubicBezTo>
                      <a:pt x="11085810" y="825636"/>
                      <a:pt x="11008866" y="890992"/>
                      <a:pt x="11037134" y="1111592"/>
                    </a:cubicBezTo>
                    <a:cubicBezTo>
                      <a:pt x="11065402" y="1332192"/>
                      <a:pt x="11012750" y="1485013"/>
                      <a:pt x="11037134" y="1767431"/>
                    </a:cubicBezTo>
                    <a:cubicBezTo>
                      <a:pt x="11061518" y="2049849"/>
                      <a:pt x="11022431" y="2046037"/>
                      <a:pt x="11037134" y="2273205"/>
                    </a:cubicBezTo>
                    <a:cubicBezTo>
                      <a:pt x="11051837" y="2500373"/>
                      <a:pt x="11019566" y="2752282"/>
                      <a:pt x="11037134" y="2879022"/>
                    </a:cubicBezTo>
                    <a:cubicBezTo>
                      <a:pt x="11054702" y="3005762"/>
                      <a:pt x="11009939" y="3153863"/>
                      <a:pt x="11037134" y="3384796"/>
                    </a:cubicBezTo>
                    <a:cubicBezTo>
                      <a:pt x="11064329" y="3615729"/>
                      <a:pt x="11034593" y="3688418"/>
                      <a:pt x="11037134" y="3790527"/>
                    </a:cubicBezTo>
                    <a:cubicBezTo>
                      <a:pt x="11039675" y="3892636"/>
                      <a:pt x="10987452" y="4080652"/>
                      <a:pt x="11037134" y="4346323"/>
                    </a:cubicBezTo>
                    <a:cubicBezTo>
                      <a:pt x="11086816" y="4611994"/>
                      <a:pt x="10974079" y="4799751"/>
                      <a:pt x="11037134" y="5002162"/>
                    </a:cubicBezTo>
                    <a:cubicBezTo>
                      <a:pt x="10798214" y="5063591"/>
                      <a:pt x="10413820" y="4961787"/>
                      <a:pt x="10235490" y="5002162"/>
                    </a:cubicBezTo>
                    <a:cubicBezTo>
                      <a:pt x="10057160" y="5042537"/>
                      <a:pt x="9979583" y="4979785"/>
                      <a:pt x="9875330" y="5002162"/>
                    </a:cubicBezTo>
                    <a:cubicBezTo>
                      <a:pt x="9771077" y="5024539"/>
                      <a:pt x="9384740" y="4946763"/>
                      <a:pt x="9073686" y="5002162"/>
                    </a:cubicBezTo>
                    <a:cubicBezTo>
                      <a:pt x="8762632" y="5057561"/>
                      <a:pt x="8440376" y="4977935"/>
                      <a:pt x="8272041" y="5002162"/>
                    </a:cubicBezTo>
                    <a:cubicBezTo>
                      <a:pt x="8103707" y="5026389"/>
                      <a:pt x="7919918" y="4976819"/>
                      <a:pt x="7580768" y="5002162"/>
                    </a:cubicBezTo>
                    <a:cubicBezTo>
                      <a:pt x="7241618" y="5027505"/>
                      <a:pt x="7298143" y="5001639"/>
                      <a:pt x="7110238" y="5002162"/>
                    </a:cubicBezTo>
                    <a:cubicBezTo>
                      <a:pt x="6922333" y="5002685"/>
                      <a:pt x="6591118" y="5001730"/>
                      <a:pt x="6418965" y="5002162"/>
                    </a:cubicBezTo>
                    <a:cubicBezTo>
                      <a:pt x="6246812" y="5002594"/>
                      <a:pt x="6026888" y="4961773"/>
                      <a:pt x="5838063" y="5002162"/>
                    </a:cubicBezTo>
                    <a:cubicBezTo>
                      <a:pt x="5649238" y="5042551"/>
                      <a:pt x="5548535" y="4959418"/>
                      <a:pt x="5367533" y="5002162"/>
                    </a:cubicBezTo>
                    <a:cubicBezTo>
                      <a:pt x="5186531" y="5044906"/>
                      <a:pt x="5186641" y="4968287"/>
                      <a:pt x="5007373" y="5002162"/>
                    </a:cubicBezTo>
                    <a:cubicBezTo>
                      <a:pt x="4828105" y="5036037"/>
                      <a:pt x="4808952" y="4976665"/>
                      <a:pt x="4757586" y="5002162"/>
                    </a:cubicBezTo>
                    <a:cubicBezTo>
                      <a:pt x="4706220" y="5027659"/>
                      <a:pt x="4613915" y="4996489"/>
                      <a:pt x="4507798" y="5002162"/>
                    </a:cubicBezTo>
                    <a:cubicBezTo>
                      <a:pt x="4401681" y="5007835"/>
                      <a:pt x="3867234" y="4915286"/>
                      <a:pt x="3706153" y="5002162"/>
                    </a:cubicBezTo>
                    <a:cubicBezTo>
                      <a:pt x="3545072" y="5089038"/>
                      <a:pt x="3161647" y="4985343"/>
                      <a:pt x="2904509" y="5002162"/>
                    </a:cubicBezTo>
                    <a:cubicBezTo>
                      <a:pt x="2647371" y="5018981"/>
                      <a:pt x="2533693" y="4956941"/>
                      <a:pt x="2433978" y="5002162"/>
                    </a:cubicBezTo>
                    <a:cubicBezTo>
                      <a:pt x="2334263" y="5047383"/>
                      <a:pt x="2237881" y="4997377"/>
                      <a:pt x="2073819" y="5002162"/>
                    </a:cubicBezTo>
                    <a:cubicBezTo>
                      <a:pt x="1909757" y="5006947"/>
                      <a:pt x="1536938" y="4977542"/>
                      <a:pt x="1382546" y="5002162"/>
                    </a:cubicBezTo>
                    <a:cubicBezTo>
                      <a:pt x="1228154" y="5026782"/>
                      <a:pt x="892220" y="4953792"/>
                      <a:pt x="691273" y="5002162"/>
                    </a:cubicBezTo>
                    <a:cubicBezTo>
                      <a:pt x="490326" y="5050532"/>
                      <a:pt x="325003" y="4928885"/>
                      <a:pt x="0" y="5002162"/>
                    </a:cubicBezTo>
                    <a:cubicBezTo>
                      <a:pt x="-47276" y="4821546"/>
                      <a:pt x="41109" y="4715141"/>
                      <a:pt x="0" y="4546409"/>
                    </a:cubicBezTo>
                    <a:cubicBezTo>
                      <a:pt x="-41109" y="4377677"/>
                      <a:pt x="2753" y="4168932"/>
                      <a:pt x="0" y="4040635"/>
                    </a:cubicBezTo>
                    <a:cubicBezTo>
                      <a:pt x="-2753" y="3912338"/>
                      <a:pt x="62069" y="3572143"/>
                      <a:pt x="0" y="3434818"/>
                    </a:cubicBezTo>
                    <a:cubicBezTo>
                      <a:pt x="-62069" y="3297493"/>
                      <a:pt x="44548" y="3078248"/>
                      <a:pt x="0" y="2879022"/>
                    </a:cubicBezTo>
                    <a:cubicBezTo>
                      <a:pt x="-44548" y="2679796"/>
                      <a:pt x="75639" y="2402461"/>
                      <a:pt x="0" y="2223183"/>
                    </a:cubicBezTo>
                    <a:cubicBezTo>
                      <a:pt x="-75639" y="2043905"/>
                      <a:pt x="25930" y="1827289"/>
                      <a:pt x="0" y="1617366"/>
                    </a:cubicBezTo>
                    <a:cubicBezTo>
                      <a:pt x="-25930" y="1407443"/>
                      <a:pt x="277" y="1262599"/>
                      <a:pt x="0" y="1111592"/>
                    </a:cubicBezTo>
                    <a:cubicBezTo>
                      <a:pt x="-277" y="960585"/>
                      <a:pt x="13401" y="714316"/>
                      <a:pt x="0" y="555796"/>
                    </a:cubicBezTo>
                    <a:cubicBezTo>
                      <a:pt x="-13401" y="397276"/>
                      <a:pt x="39733" y="216350"/>
                      <a:pt x="0" y="0"/>
                    </a:cubicBezTo>
                    <a:close/>
                  </a:path>
                  <a:path w="11037134" h="5002162" stroke="0" extrusionOk="0">
                    <a:moveTo>
                      <a:pt x="0" y="0"/>
                    </a:moveTo>
                    <a:cubicBezTo>
                      <a:pt x="209687" y="-15080"/>
                      <a:pt x="339243" y="48883"/>
                      <a:pt x="470530" y="0"/>
                    </a:cubicBezTo>
                    <a:cubicBezTo>
                      <a:pt x="601817" y="-48883"/>
                      <a:pt x="631455" y="9529"/>
                      <a:pt x="720318" y="0"/>
                    </a:cubicBezTo>
                    <a:cubicBezTo>
                      <a:pt x="809181" y="-9529"/>
                      <a:pt x="1125057" y="31174"/>
                      <a:pt x="1411591" y="0"/>
                    </a:cubicBezTo>
                    <a:cubicBezTo>
                      <a:pt x="1698125" y="-31174"/>
                      <a:pt x="1739442" y="7769"/>
                      <a:pt x="1882122" y="0"/>
                    </a:cubicBezTo>
                    <a:cubicBezTo>
                      <a:pt x="2024802" y="-7769"/>
                      <a:pt x="2515866" y="19457"/>
                      <a:pt x="2683766" y="0"/>
                    </a:cubicBezTo>
                    <a:cubicBezTo>
                      <a:pt x="2851666" y="-19457"/>
                      <a:pt x="3247937" y="3531"/>
                      <a:pt x="3485411" y="0"/>
                    </a:cubicBezTo>
                    <a:cubicBezTo>
                      <a:pt x="3722886" y="-3531"/>
                      <a:pt x="3779903" y="12040"/>
                      <a:pt x="3955941" y="0"/>
                    </a:cubicBezTo>
                    <a:cubicBezTo>
                      <a:pt x="4131979" y="-12040"/>
                      <a:pt x="4370836" y="52405"/>
                      <a:pt x="4647214" y="0"/>
                    </a:cubicBezTo>
                    <a:cubicBezTo>
                      <a:pt x="4923592" y="-52405"/>
                      <a:pt x="4796166" y="16177"/>
                      <a:pt x="4897002" y="0"/>
                    </a:cubicBezTo>
                    <a:cubicBezTo>
                      <a:pt x="4997838" y="-16177"/>
                      <a:pt x="5214507" y="1045"/>
                      <a:pt x="5477904" y="0"/>
                    </a:cubicBezTo>
                    <a:cubicBezTo>
                      <a:pt x="5741301" y="-1045"/>
                      <a:pt x="5841129" y="14981"/>
                      <a:pt x="6058806" y="0"/>
                    </a:cubicBezTo>
                    <a:cubicBezTo>
                      <a:pt x="6276483" y="-14981"/>
                      <a:pt x="6241935" y="27154"/>
                      <a:pt x="6308593" y="0"/>
                    </a:cubicBezTo>
                    <a:cubicBezTo>
                      <a:pt x="6375251" y="-27154"/>
                      <a:pt x="6519859" y="39315"/>
                      <a:pt x="6668753" y="0"/>
                    </a:cubicBezTo>
                    <a:cubicBezTo>
                      <a:pt x="6817647" y="-39315"/>
                      <a:pt x="7285907" y="4031"/>
                      <a:pt x="7470397" y="0"/>
                    </a:cubicBezTo>
                    <a:cubicBezTo>
                      <a:pt x="7654887" y="-4031"/>
                      <a:pt x="7868342" y="9518"/>
                      <a:pt x="8161670" y="0"/>
                    </a:cubicBezTo>
                    <a:cubicBezTo>
                      <a:pt x="8454998" y="-9518"/>
                      <a:pt x="8599705" y="48588"/>
                      <a:pt x="8742572" y="0"/>
                    </a:cubicBezTo>
                    <a:cubicBezTo>
                      <a:pt x="8885439" y="-48588"/>
                      <a:pt x="9124937" y="46238"/>
                      <a:pt x="9323474" y="0"/>
                    </a:cubicBezTo>
                    <a:cubicBezTo>
                      <a:pt x="9522011" y="-46238"/>
                      <a:pt x="9712682" y="21069"/>
                      <a:pt x="9904376" y="0"/>
                    </a:cubicBezTo>
                    <a:cubicBezTo>
                      <a:pt x="10096070" y="-21069"/>
                      <a:pt x="10478811" y="66873"/>
                      <a:pt x="11037134" y="0"/>
                    </a:cubicBezTo>
                    <a:cubicBezTo>
                      <a:pt x="11077834" y="169178"/>
                      <a:pt x="11028664" y="328141"/>
                      <a:pt x="11037134" y="605817"/>
                    </a:cubicBezTo>
                    <a:cubicBezTo>
                      <a:pt x="11045604" y="883493"/>
                      <a:pt x="11033597" y="981236"/>
                      <a:pt x="11037134" y="1161613"/>
                    </a:cubicBezTo>
                    <a:cubicBezTo>
                      <a:pt x="11040671" y="1341990"/>
                      <a:pt x="11004327" y="1542829"/>
                      <a:pt x="11037134" y="1667387"/>
                    </a:cubicBezTo>
                    <a:cubicBezTo>
                      <a:pt x="11069941" y="1791945"/>
                      <a:pt x="10983433" y="1947656"/>
                      <a:pt x="11037134" y="2123140"/>
                    </a:cubicBezTo>
                    <a:cubicBezTo>
                      <a:pt x="11090835" y="2298624"/>
                      <a:pt x="10996746" y="2472295"/>
                      <a:pt x="11037134" y="2778979"/>
                    </a:cubicBezTo>
                    <a:cubicBezTo>
                      <a:pt x="11077522" y="3085663"/>
                      <a:pt x="11032288" y="2999426"/>
                      <a:pt x="11037134" y="3184710"/>
                    </a:cubicBezTo>
                    <a:cubicBezTo>
                      <a:pt x="11041980" y="3369994"/>
                      <a:pt x="11009439" y="3573267"/>
                      <a:pt x="11037134" y="3690484"/>
                    </a:cubicBezTo>
                    <a:cubicBezTo>
                      <a:pt x="11064829" y="3807701"/>
                      <a:pt x="10996384" y="3916934"/>
                      <a:pt x="11037134" y="4096215"/>
                    </a:cubicBezTo>
                    <a:cubicBezTo>
                      <a:pt x="11077884" y="4275496"/>
                      <a:pt x="10940034" y="4607345"/>
                      <a:pt x="11037134" y="5002162"/>
                    </a:cubicBezTo>
                    <a:cubicBezTo>
                      <a:pt x="10822279" y="5044429"/>
                      <a:pt x="10708540" y="4948964"/>
                      <a:pt x="10566604" y="5002162"/>
                    </a:cubicBezTo>
                    <a:cubicBezTo>
                      <a:pt x="10424668" y="5055360"/>
                      <a:pt x="10385934" y="4981170"/>
                      <a:pt x="10316816" y="5002162"/>
                    </a:cubicBezTo>
                    <a:cubicBezTo>
                      <a:pt x="10247698" y="5023154"/>
                      <a:pt x="9895796" y="4943483"/>
                      <a:pt x="9735914" y="5002162"/>
                    </a:cubicBezTo>
                    <a:cubicBezTo>
                      <a:pt x="9576032" y="5060841"/>
                      <a:pt x="9564424" y="5000675"/>
                      <a:pt x="9486126" y="5002162"/>
                    </a:cubicBezTo>
                    <a:cubicBezTo>
                      <a:pt x="9407828" y="5003649"/>
                      <a:pt x="9290443" y="4995527"/>
                      <a:pt x="9236338" y="5002162"/>
                    </a:cubicBezTo>
                    <a:cubicBezTo>
                      <a:pt x="9182233" y="5008797"/>
                      <a:pt x="8914744" y="4963428"/>
                      <a:pt x="8765808" y="5002162"/>
                    </a:cubicBezTo>
                    <a:cubicBezTo>
                      <a:pt x="8616872" y="5040896"/>
                      <a:pt x="8628490" y="4994235"/>
                      <a:pt x="8516020" y="5002162"/>
                    </a:cubicBezTo>
                    <a:cubicBezTo>
                      <a:pt x="8403550" y="5010089"/>
                      <a:pt x="8188608" y="4954685"/>
                      <a:pt x="8045490" y="5002162"/>
                    </a:cubicBezTo>
                    <a:cubicBezTo>
                      <a:pt x="7902372" y="5049639"/>
                      <a:pt x="7790047" y="4979334"/>
                      <a:pt x="7685331" y="5002162"/>
                    </a:cubicBezTo>
                    <a:cubicBezTo>
                      <a:pt x="7580615" y="5024990"/>
                      <a:pt x="7420998" y="4984458"/>
                      <a:pt x="7214800" y="5002162"/>
                    </a:cubicBezTo>
                    <a:cubicBezTo>
                      <a:pt x="7008602" y="5019866"/>
                      <a:pt x="6853556" y="4999374"/>
                      <a:pt x="6523527" y="5002162"/>
                    </a:cubicBezTo>
                    <a:cubicBezTo>
                      <a:pt x="6193498" y="5004950"/>
                      <a:pt x="6269872" y="4981348"/>
                      <a:pt x="6052997" y="5002162"/>
                    </a:cubicBezTo>
                    <a:cubicBezTo>
                      <a:pt x="5836122" y="5022976"/>
                      <a:pt x="5620392" y="4959355"/>
                      <a:pt x="5472095" y="5002162"/>
                    </a:cubicBezTo>
                    <a:cubicBezTo>
                      <a:pt x="5323798" y="5044969"/>
                      <a:pt x="5254345" y="4992033"/>
                      <a:pt x="5111936" y="5002162"/>
                    </a:cubicBezTo>
                    <a:cubicBezTo>
                      <a:pt x="4969527" y="5012291"/>
                      <a:pt x="4514067" y="4959372"/>
                      <a:pt x="4310291" y="5002162"/>
                    </a:cubicBezTo>
                    <a:cubicBezTo>
                      <a:pt x="4106516" y="5044952"/>
                      <a:pt x="4023004" y="4957547"/>
                      <a:pt x="3839761" y="5002162"/>
                    </a:cubicBezTo>
                    <a:cubicBezTo>
                      <a:pt x="3656518" y="5046777"/>
                      <a:pt x="3580022" y="4997118"/>
                      <a:pt x="3479602" y="5002162"/>
                    </a:cubicBezTo>
                    <a:cubicBezTo>
                      <a:pt x="3379182" y="5007206"/>
                      <a:pt x="3302417" y="4997797"/>
                      <a:pt x="3229814" y="5002162"/>
                    </a:cubicBezTo>
                    <a:cubicBezTo>
                      <a:pt x="3157211" y="5006527"/>
                      <a:pt x="2772972" y="4974509"/>
                      <a:pt x="2648912" y="5002162"/>
                    </a:cubicBezTo>
                    <a:cubicBezTo>
                      <a:pt x="2524852" y="5029815"/>
                      <a:pt x="2224469" y="4969392"/>
                      <a:pt x="2068010" y="5002162"/>
                    </a:cubicBezTo>
                    <a:cubicBezTo>
                      <a:pt x="1911551" y="5034932"/>
                      <a:pt x="1764491" y="4947797"/>
                      <a:pt x="1597480" y="5002162"/>
                    </a:cubicBezTo>
                    <a:cubicBezTo>
                      <a:pt x="1430469" y="5056527"/>
                      <a:pt x="1401248" y="4962315"/>
                      <a:pt x="1237321" y="5002162"/>
                    </a:cubicBezTo>
                    <a:cubicBezTo>
                      <a:pt x="1073394" y="5042009"/>
                      <a:pt x="269644" y="4856831"/>
                      <a:pt x="0" y="5002162"/>
                    </a:cubicBezTo>
                    <a:cubicBezTo>
                      <a:pt x="-62443" y="4754299"/>
                      <a:pt x="28683" y="4581220"/>
                      <a:pt x="0" y="4396345"/>
                    </a:cubicBezTo>
                    <a:cubicBezTo>
                      <a:pt x="-28683" y="4211470"/>
                      <a:pt x="24234" y="4051960"/>
                      <a:pt x="0" y="3890570"/>
                    </a:cubicBezTo>
                    <a:cubicBezTo>
                      <a:pt x="-24234" y="3729181"/>
                      <a:pt x="36718" y="3626969"/>
                      <a:pt x="0" y="3484840"/>
                    </a:cubicBezTo>
                    <a:cubicBezTo>
                      <a:pt x="-36718" y="3342711"/>
                      <a:pt x="12286" y="3054908"/>
                      <a:pt x="0" y="2879022"/>
                    </a:cubicBezTo>
                    <a:cubicBezTo>
                      <a:pt x="-12286" y="2703136"/>
                      <a:pt x="12335" y="2416810"/>
                      <a:pt x="0" y="2273205"/>
                    </a:cubicBezTo>
                    <a:cubicBezTo>
                      <a:pt x="-12335" y="2129600"/>
                      <a:pt x="17737" y="1916106"/>
                      <a:pt x="0" y="1767431"/>
                    </a:cubicBezTo>
                    <a:cubicBezTo>
                      <a:pt x="-17737" y="1618756"/>
                      <a:pt x="30245" y="1377325"/>
                      <a:pt x="0" y="1111592"/>
                    </a:cubicBezTo>
                    <a:cubicBezTo>
                      <a:pt x="-30245" y="845859"/>
                      <a:pt x="2748" y="799658"/>
                      <a:pt x="0" y="605817"/>
                    </a:cubicBezTo>
                    <a:cubicBezTo>
                      <a:pt x="-2748" y="411977"/>
                      <a:pt x="33318" y="294306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934" t="-1681" r="-329" b="-2041"/>
                </a:stretch>
              </a:blipFill>
              <a:ln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sd="4141566834"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00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E7E4C73F-5555-4227-BEEB-CE483046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592263"/>
            <a:ext cx="9906000" cy="316698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  <a:t>ESTATÍSTICA</a:t>
            </a:r>
            <a:b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800" dirty="0">
                <a:solidFill>
                  <a:schemeClr val="bg1"/>
                </a:solidFill>
                <a:latin typeface="Modern Love" panose="04090805081005020601" pitchFamily="82" charset="0"/>
              </a:rPr>
              <a:t>gráficos</a:t>
            </a:r>
            <a:endParaRPr lang="pt-BR" sz="72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12" name="Subtítulo 31">
            <a:extLst>
              <a:ext uri="{FF2B5EF4-FFF2-40B4-BE49-F238E27FC236}">
                <a16:creationId xmlns:a16="http://schemas.microsoft.com/office/drawing/2014/main" id="{09F4B461-FCEA-4C23-9665-0E2FF15F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682818"/>
            <a:ext cx="7200900" cy="990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docente.ifrn.edu.br/</a:t>
            </a:r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julianaschivani</a:t>
            </a:r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Shape 384">
            <a:extLst>
              <a:ext uri="{FF2B5EF4-FFF2-40B4-BE49-F238E27FC236}">
                <a16:creationId xmlns:a16="http://schemas.microsoft.com/office/drawing/2014/main" id="{5A7E353A-BBEE-72BC-03F2-8D187F3A4D70}"/>
              </a:ext>
            </a:extLst>
          </p:cNvPr>
          <p:cNvSpPr/>
          <p:nvPr/>
        </p:nvSpPr>
        <p:spPr>
          <a:xfrm rot="336109">
            <a:off x="2306019" y="3765586"/>
            <a:ext cx="6259160" cy="516556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04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520A273-A075-6382-EEF9-C669B16A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4681"/>
            <a:ext cx="3548281" cy="389744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Quantas vezes os membros inferiores foram afetados por acidentes de trabalho, em 2011, no Brasil?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8C4894A-389E-B257-3DA0-4845258C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43" y="1353552"/>
            <a:ext cx="8613683" cy="521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8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9C135B-7C14-A5CA-E47F-E1631BCD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8" y="1355096"/>
            <a:ext cx="11681712" cy="517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33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80DE92-6B3F-69CC-7AA4-7A69421008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1"/>
          <a:stretch/>
        </p:blipFill>
        <p:spPr>
          <a:xfrm>
            <a:off x="190498" y="1319135"/>
            <a:ext cx="11741672" cy="52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47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7790B5-77B9-E6B8-E4B6-6DB23C320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" y="1379094"/>
            <a:ext cx="11811003" cy="513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361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92ED6656-F3ED-EFED-7E3F-EC3CE47088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 b="14973"/>
          <a:stretch/>
        </p:blipFill>
        <p:spPr>
          <a:xfrm>
            <a:off x="6700603" y="0"/>
            <a:ext cx="5491397" cy="69199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694C08-37F3-3BCC-085A-C82E82CDA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31" y="1942478"/>
            <a:ext cx="6448992" cy="3869396"/>
          </a:xfrm>
          <a:prstGeom prst="rect">
            <a:avLst/>
          </a:prstGeom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4FD460DE-E4F3-9724-B3CF-9EF2F2EBA3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21093"/>
          <a:stretch/>
        </p:blipFill>
        <p:spPr>
          <a:xfrm>
            <a:off x="6700603" y="0"/>
            <a:ext cx="5569577" cy="7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B8A49D-F6E6-5D02-3928-CEFCF2A025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6601" r="12667" b="7315"/>
          <a:stretch/>
        </p:blipFill>
        <p:spPr>
          <a:xfrm>
            <a:off x="95250" y="1379095"/>
            <a:ext cx="11866901" cy="512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14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EXEMPLOS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2002F03-F12E-8ECE-2B4C-5D246558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204" y="1375186"/>
            <a:ext cx="8617295" cy="515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9256C5-6E45-A9CC-2F20-A505E1A8E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196" y="1405701"/>
            <a:ext cx="8607303" cy="515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DA7FF013-8E4F-334E-DC18-99D0176745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3" y="4385716"/>
            <a:ext cx="28575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799</Words>
  <Application>Microsoft Office PowerPoint</Application>
  <PresentationFormat>Widescreen</PresentationFormat>
  <Paragraphs>129</Paragraphs>
  <Slides>25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Cavolini</vt:lpstr>
      <vt:lpstr>Modern Love</vt:lpstr>
      <vt:lpstr>Roboto</vt:lpstr>
      <vt:lpstr>Sniglet</vt:lpstr>
      <vt:lpstr>Vrinda</vt:lpstr>
      <vt:lpstr>Wingdings</vt:lpstr>
      <vt:lpstr>Tema do Office</vt:lpstr>
      <vt:lpstr>ESTATÍSTICA gráficos</vt:lpstr>
      <vt:lpstr>EXEMPLOS</vt:lpstr>
      <vt:lpstr>EXEMPLOS</vt:lpstr>
      <vt:lpstr>EXEMPLOS</vt:lpstr>
      <vt:lpstr>EXEMPLOS</vt:lpstr>
      <vt:lpstr>EXEMPLOS</vt:lpstr>
      <vt:lpstr>EXEMPLOS</vt:lpstr>
      <vt:lpstr>EXEMPLOS</vt:lpstr>
      <vt:lpstr>EXEMPLOS</vt:lpstr>
      <vt:lpstr>EXEMPLOS</vt:lpstr>
      <vt:lpstr>GRÁFICOS</vt:lpstr>
      <vt:lpstr>TIPOS DE GRÁFICOS</vt:lpstr>
      <vt:lpstr>TIPOS DE GRÁFICOS</vt:lpstr>
      <vt:lpstr>GRÁFICO DE SETORES</vt:lpstr>
      <vt:lpstr>GRÁFICO DE BARRAS</vt:lpstr>
      <vt:lpstr>GRÁFICO DE COLUNAS</vt:lpstr>
      <vt:lpstr>GRÁFICO DE LINHAS</vt:lpstr>
      <vt:lpstr>PICTOGRAMAS</vt:lpstr>
      <vt:lpstr>HISTOGRAMAS</vt:lpstr>
      <vt:lpstr>COMPARAÇÕES</vt:lpstr>
      <vt:lpstr>COMPARAÇÕES</vt:lpstr>
      <vt:lpstr>COMPARAÇÕES</vt:lpstr>
      <vt:lpstr>BONS GRÁFICOS</vt:lpstr>
      <vt:lpstr>GRÁFICOS IDEAIS</vt:lpstr>
      <vt:lpstr>ESTATÍSTICA gráficos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Maria Schivani Alves</dc:creator>
  <cp:lastModifiedBy>Juliana Maria Schivani Alves</cp:lastModifiedBy>
  <cp:revision>186</cp:revision>
  <dcterms:created xsi:type="dcterms:W3CDTF">2021-05-12T15:30:04Z</dcterms:created>
  <dcterms:modified xsi:type="dcterms:W3CDTF">2022-06-17T16:43:11Z</dcterms:modified>
</cp:coreProperties>
</file>