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31" r:id="rId2"/>
    <p:sldId id="260" r:id="rId3"/>
    <p:sldId id="306" r:id="rId4"/>
    <p:sldId id="284" r:id="rId5"/>
    <p:sldId id="351" r:id="rId6"/>
    <p:sldId id="352" r:id="rId7"/>
    <p:sldId id="353" r:id="rId8"/>
    <p:sldId id="354" r:id="rId9"/>
    <p:sldId id="355" r:id="rId10"/>
    <p:sldId id="356" r:id="rId11"/>
    <p:sldId id="349" r:id="rId12"/>
    <p:sldId id="357" r:id="rId13"/>
    <p:sldId id="350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49D0"/>
    <a:srgbClr val="004900"/>
    <a:srgbClr val="61A168"/>
    <a:srgbClr val="F339CB"/>
    <a:srgbClr val="F99DE5"/>
    <a:srgbClr val="A70985"/>
    <a:srgbClr val="8CC4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Estilo com Tema 2 - Ênfas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929F9F4-4A8F-4326-A1B4-22849713DDAB}" styleName="Estilo Escuro 1 - Ênfase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269D01E-BC32-4049-B463-5C60D7B0CCD2}" styleName="Estilo com Tema 2 - Ênfase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Estilo Escuro 1 - Ênfas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506" autoAdjust="0"/>
  </p:normalViewPr>
  <p:slideViewPr>
    <p:cSldViewPr snapToGrid="0">
      <p:cViewPr varScale="1">
        <p:scale>
          <a:sx n="64" d="100"/>
          <a:sy n="64" d="100"/>
        </p:scale>
        <p:origin x="9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78B21-5D8A-41A5-A70D-9541A1501704}" type="datetimeFigureOut">
              <a:rPr lang="pt-BR" smtClean="0"/>
              <a:t>15/05/2022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C4103-5444-4BFC-8493-0968843210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7378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C4103-5444-4BFC-8493-09688432107D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0233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C4103-5444-4BFC-8493-09688432107D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1525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C4103-5444-4BFC-8493-09688432107D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9250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C4103-5444-4BFC-8493-09688432107D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3312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C4103-5444-4BFC-8493-09688432107D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6347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C4103-5444-4BFC-8493-09688432107D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217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C4103-5444-4BFC-8493-09688432107D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0223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C4103-5444-4BFC-8493-09688432107D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8589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C4103-5444-4BFC-8493-09688432107D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7102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EBC34B-0F99-4B30-AA24-8A071C607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8B3A3FC-82B6-41DA-8DD5-AE95CBB6AA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60F563F-8701-4B3B-BAD0-BBF53FBF1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FA40-BB03-4DDA-A150-E3658BCEB5FD}" type="datetimeFigureOut">
              <a:rPr lang="pt-BR" smtClean="0"/>
              <a:t>15/05/2022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2C70434-A66C-4F30-AAFA-ABDA45392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432D540-1412-42C7-AE47-347F6C1E5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91DC-8326-4A7F-8371-D1B8953F35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986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2DDCE3-A97F-4AF4-96F6-E6D81299A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9702F24-9981-4567-AC92-804EFD1284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948A88E-EEE3-4ABE-BB2C-9510BEDC4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FA40-BB03-4DDA-A150-E3658BCEB5FD}" type="datetimeFigureOut">
              <a:rPr lang="pt-BR" smtClean="0"/>
              <a:t>15/05/2022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FAF07E-2881-4E1D-AE48-C7657FA5F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42BEB81-4489-43AB-93A5-56215FAB5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91DC-8326-4A7F-8371-D1B8953F35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471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8943553-8627-4295-96F8-9594E340B1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AD63A0C-25C1-45BC-A76D-E0219B26E1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00D7A9B-812D-46ED-AF79-458BDE63A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FA40-BB03-4DDA-A150-E3658BCEB5FD}" type="datetimeFigureOut">
              <a:rPr lang="pt-BR" smtClean="0"/>
              <a:t>15/05/2022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8487EDC-F75F-4939-9D38-73728A5BC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2974C0C-3222-4585-B06D-DA4A57D48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91DC-8326-4A7F-8371-D1B8953F35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328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37FDA7-0C55-452C-9CBD-F776AB975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86A5B2A-0D06-4BD4-BA0B-B1C544184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E5FF8E9-47E0-4A91-8ED2-FB6F06962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FA40-BB03-4DDA-A150-E3658BCEB5FD}" type="datetimeFigureOut">
              <a:rPr lang="pt-BR" smtClean="0"/>
              <a:t>15/05/2022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7FFB6E0-9DF0-4639-A5F6-1B4EBAD09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EB0DC7B-C091-4C89-AF4C-DE036A707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91DC-8326-4A7F-8371-D1B8953F35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84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7F73C8-F402-4688-AEE7-38290F56A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3DA9057-2186-4C1C-AE9D-27E466B72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0E8183-D7ED-4FA0-903E-826AB9DFD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FA40-BB03-4DDA-A150-E3658BCEB5FD}" type="datetimeFigureOut">
              <a:rPr lang="pt-BR" smtClean="0"/>
              <a:t>15/05/2022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C6FBA4E-4B89-4417-90C8-6F3E6EFA6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F8AEE95-7D46-43EE-AA9C-5F6B3F9EE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91DC-8326-4A7F-8371-D1B8953F35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23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8051C1-3475-4428-886F-74397D95B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809336-2FD0-4BBD-9787-A356FC87E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F7FE22A-E3E0-4416-9D7B-559DAD28E7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4AE4B62-6B8D-49F9-B88A-2AEBBFA2F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FA40-BB03-4DDA-A150-E3658BCEB5FD}" type="datetimeFigureOut">
              <a:rPr lang="pt-BR" smtClean="0"/>
              <a:t>15/05/2022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88BEC10-1EC0-4184-AE8F-0C2799181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17AE19-4562-4D6E-82E6-1C9858B8A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91DC-8326-4A7F-8371-D1B8953F35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006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DD964A-3991-4BEF-ACC8-D67ED759A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2B4A559-6312-4A8B-BFBB-0C96436F9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F455002-29D4-411B-801E-80C063AF7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A3AC913-3518-499C-82F1-CDF1439930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F8803A0-93F4-4B0C-BFDE-969F19F842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4FEF1D5-2542-433D-8E99-F0F27279E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FA40-BB03-4DDA-A150-E3658BCEB5FD}" type="datetimeFigureOut">
              <a:rPr lang="pt-BR" smtClean="0"/>
              <a:t>15/05/2022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E6987C4-5B66-41B7-8B3D-B37476ACA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051CB40-6C20-48DD-8EEB-C50A21AA1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91DC-8326-4A7F-8371-D1B8953F35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950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B798F6-DBD6-48AE-A4F9-8FCBD3E95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2215480-6042-4CC7-8BC0-95BBF93B7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FA40-BB03-4DDA-A150-E3658BCEB5FD}" type="datetimeFigureOut">
              <a:rPr lang="pt-BR" smtClean="0"/>
              <a:t>15/05/2022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434198F-9D98-462B-83A4-430A4235E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2795CB4-654F-4D10-89FB-5E640E9BF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91DC-8326-4A7F-8371-D1B8953F35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570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DEC2864-E8D2-4651-8ED1-248F1FE47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FA40-BB03-4DDA-A150-E3658BCEB5FD}" type="datetimeFigureOut">
              <a:rPr lang="pt-BR" smtClean="0"/>
              <a:t>15/05/2022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5ACCC3F-39A1-436D-8117-15F44264A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4BDDA19-1F54-47E8-852A-DF2E7844D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91DC-8326-4A7F-8371-D1B8953F35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060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26D69A-9C23-4FED-ABFE-6FD76F8E4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C409AA7-DD8A-4D65-8DE8-0780348FD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DB34703-8EF5-4BEB-AF45-13F98871F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E40A141-D5D8-4DFF-AB92-90483DDB5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FA40-BB03-4DDA-A150-E3658BCEB5FD}" type="datetimeFigureOut">
              <a:rPr lang="pt-BR" smtClean="0"/>
              <a:t>15/05/2022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6C6E922-8B6F-4911-B800-91E7374F5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C297EA9-B5AA-406B-8458-0BA8B05ED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91DC-8326-4A7F-8371-D1B8953F35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127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81639-65BA-474F-A65C-62BDFB742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574306A-3C7F-48B0-B3D0-CD0D8B82C2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CB883E8-7A24-4476-84FD-672F50663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14E54B2-C0C1-4D76-8C8F-1C05B8C12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FA40-BB03-4DDA-A150-E3658BCEB5FD}" type="datetimeFigureOut">
              <a:rPr lang="pt-BR" smtClean="0"/>
              <a:t>15/05/2022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3B41684-2E72-4DF2-8249-D5037B832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84206F6-85C1-47B1-8099-6F00DA80D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91DC-8326-4A7F-8371-D1B8953F35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59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61B185C-A780-4109-8951-C5997DD9F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02A0A55-F43A-4822-A38B-725711E63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07A8E56-704F-41C5-9BCF-F11DD3D01F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3FA40-BB03-4DDA-A150-E3658BCEB5FD}" type="datetimeFigureOut">
              <a:rPr lang="pt-BR" smtClean="0"/>
              <a:t>15/05/2022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9E11A86-1014-4067-A257-FEED6A41C0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43CADC6-1605-4347-BA8F-2700D74612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C91DC-8326-4A7F-8371-D1B8953F35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9619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30">
            <a:extLst>
              <a:ext uri="{FF2B5EF4-FFF2-40B4-BE49-F238E27FC236}">
                <a16:creationId xmlns:a16="http://schemas.microsoft.com/office/drawing/2014/main" id="{E7E4C73F-5555-4227-BEEB-CE483046C0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00" y="1592263"/>
            <a:ext cx="9906000" cy="3166983"/>
          </a:xfrm>
        </p:spPr>
        <p:txBody>
          <a:bodyPr>
            <a:normAutofit/>
          </a:bodyPr>
          <a:lstStyle/>
          <a:p>
            <a:r>
              <a:rPr lang="pt-BR" sz="7200" dirty="0">
                <a:solidFill>
                  <a:schemeClr val="bg1"/>
                </a:solidFill>
                <a:latin typeface="Modern Love" panose="04090805081005020601" pitchFamily="82" charset="0"/>
              </a:rPr>
              <a:t>ESTATÍSTICA</a:t>
            </a:r>
            <a:br>
              <a:rPr lang="pt-BR" sz="7200" dirty="0">
                <a:solidFill>
                  <a:schemeClr val="bg1"/>
                </a:solidFill>
                <a:latin typeface="Modern Love" panose="04090805081005020601" pitchFamily="82" charset="0"/>
              </a:rPr>
            </a:br>
            <a:r>
              <a:rPr lang="pt-BR" sz="4800" dirty="0">
                <a:solidFill>
                  <a:schemeClr val="bg1"/>
                </a:solidFill>
                <a:latin typeface="Modern Love" panose="04090805081005020601" pitchFamily="82" charset="0"/>
              </a:rPr>
              <a:t>tabelas em classes</a:t>
            </a:r>
            <a:endParaRPr lang="pt-BR" sz="7200" dirty="0">
              <a:solidFill>
                <a:schemeClr val="bg1"/>
              </a:solidFill>
              <a:latin typeface="Modern Love" panose="04090805081005020601" pitchFamily="82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299E1E0-B4EC-4B09-B64A-9C9947606F02}"/>
              </a:ext>
            </a:extLst>
          </p:cNvPr>
          <p:cNvSpPr txBox="1">
            <a:spLocks/>
          </p:cNvSpPr>
          <p:nvPr/>
        </p:nvSpPr>
        <p:spPr>
          <a:xfrm>
            <a:off x="2565400" y="15922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/>
          </a:p>
        </p:txBody>
      </p:sp>
      <p:sp>
        <p:nvSpPr>
          <p:cNvPr id="12" name="Subtítulo 31">
            <a:extLst>
              <a:ext uri="{FF2B5EF4-FFF2-40B4-BE49-F238E27FC236}">
                <a16:creationId xmlns:a16="http://schemas.microsoft.com/office/drawing/2014/main" id="{09F4B461-FCEA-4C23-9665-0E2FF15FE5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8500" y="5682818"/>
            <a:ext cx="7200900" cy="990600"/>
          </a:xfrm>
        </p:spPr>
        <p:txBody>
          <a:bodyPr>
            <a:normAutofit/>
          </a:bodyPr>
          <a:lstStyle/>
          <a:p>
            <a:pPr algn="r"/>
            <a:r>
              <a:rPr lang="pt-BR" sz="20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Profª</a:t>
            </a:r>
            <a:r>
              <a:rPr lang="pt-BR" sz="20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Ms. Juliana Schivani</a:t>
            </a:r>
          </a:p>
          <a:p>
            <a:pPr algn="r"/>
            <a:r>
              <a:rPr lang="pt-BR" sz="20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docente.ifrn.edu.br/</a:t>
            </a:r>
            <a:r>
              <a:rPr lang="pt-BR" sz="20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julianaschivani</a:t>
            </a:r>
            <a:endParaRPr lang="pt-BR" sz="20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Shape 384">
            <a:extLst>
              <a:ext uri="{FF2B5EF4-FFF2-40B4-BE49-F238E27FC236}">
                <a16:creationId xmlns:a16="http://schemas.microsoft.com/office/drawing/2014/main" id="{5A7E353A-BBEE-72BC-03F2-8D187F3A4D70}"/>
              </a:ext>
            </a:extLst>
          </p:cNvPr>
          <p:cNvSpPr/>
          <p:nvPr/>
        </p:nvSpPr>
        <p:spPr>
          <a:xfrm rot="336109">
            <a:off x="2306019" y="3765586"/>
            <a:ext cx="6259160" cy="516556"/>
          </a:xfrm>
          <a:custGeom>
            <a:avLst/>
            <a:gdLst/>
            <a:ahLst/>
            <a:cxnLst/>
            <a:rect l="0" t="0" r="0" b="0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268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7514DB-C130-44CC-B997-445ED7EBC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323850"/>
            <a:ext cx="7096565" cy="85725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  <a:latin typeface="Modern Love" panose="04090805081005020601" pitchFamily="82" charset="0"/>
              </a:rPr>
              <a:t>TABELAS EM CLASSES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B5B5D13-8794-4B9A-A0BD-5A41ACC7AD9E}"/>
              </a:ext>
            </a:extLst>
          </p:cNvPr>
          <p:cNvSpPr/>
          <p:nvPr/>
        </p:nvSpPr>
        <p:spPr>
          <a:xfrm>
            <a:off x="95250" y="6573252"/>
            <a:ext cx="12001500" cy="228600"/>
          </a:xfrm>
          <a:custGeom>
            <a:avLst/>
            <a:gdLst>
              <a:gd name="connsiteX0" fmla="*/ 0 w 12001500"/>
              <a:gd name="connsiteY0" fmla="*/ 38101 h 228600"/>
              <a:gd name="connsiteX1" fmla="*/ 38101 w 12001500"/>
              <a:gd name="connsiteY1" fmla="*/ 0 h 228600"/>
              <a:gd name="connsiteX2" fmla="*/ 395860 w 12001500"/>
              <a:gd name="connsiteY2" fmla="*/ 0 h 228600"/>
              <a:gd name="connsiteX3" fmla="*/ 992125 w 12001500"/>
              <a:gd name="connsiteY3" fmla="*/ 0 h 228600"/>
              <a:gd name="connsiteX4" fmla="*/ 1588390 w 12001500"/>
              <a:gd name="connsiteY4" fmla="*/ 0 h 228600"/>
              <a:gd name="connsiteX5" fmla="*/ 2303908 w 12001500"/>
              <a:gd name="connsiteY5" fmla="*/ 0 h 228600"/>
              <a:gd name="connsiteX6" fmla="*/ 2780920 w 12001500"/>
              <a:gd name="connsiteY6" fmla="*/ 0 h 228600"/>
              <a:gd name="connsiteX7" fmla="*/ 3019426 w 12001500"/>
              <a:gd name="connsiteY7" fmla="*/ 0 h 228600"/>
              <a:gd name="connsiteX8" fmla="*/ 3615690 w 12001500"/>
              <a:gd name="connsiteY8" fmla="*/ 0 h 228600"/>
              <a:gd name="connsiteX9" fmla="*/ 4331208 w 12001500"/>
              <a:gd name="connsiteY9" fmla="*/ 0 h 228600"/>
              <a:gd name="connsiteX10" fmla="*/ 4927473 w 12001500"/>
              <a:gd name="connsiteY10" fmla="*/ 0 h 228600"/>
              <a:gd name="connsiteX11" fmla="*/ 5642991 w 12001500"/>
              <a:gd name="connsiteY11" fmla="*/ 0 h 228600"/>
              <a:gd name="connsiteX12" fmla="*/ 6358509 w 12001500"/>
              <a:gd name="connsiteY12" fmla="*/ 0 h 228600"/>
              <a:gd name="connsiteX13" fmla="*/ 6716268 w 12001500"/>
              <a:gd name="connsiteY13" fmla="*/ 0 h 228600"/>
              <a:gd name="connsiteX14" fmla="*/ 7551039 w 12001500"/>
              <a:gd name="connsiteY14" fmla="*/ 0 h 228600"/>
              <a:gd name="connsiteX15" fmla="*/ 7908798 w 12001500"/>
              <a:gd name="connsiteY15" fmla="*/ 0 h 228600"/>
              <a:gd name="connsiteX16" fmla="*/ 8505063 w 12001500"/>
              <a:gd name="connsiteY16" fmla="*/ 0 h 228600"/>
              <a:gd name="connsiteX17" fmla="*/ 9339833 w 12001500"/>
              <a:gd name="connsiteY17" fmla="*/ 0 h 228600"/>
              <a:gd name="connsiteX18" fmla="*/ 9697592 w 12001500"/>
              <a:gd name="connsiteY18" fmla="*/ 0 h 228600"/>
              <a:gd name="connsiteX19" fmla="*/ 10293857 w 12001500"/>
              <a:gd name="connsiteY19" fmla="*/ 0 h 228600"/>
              <a:gd name="connsiteX20" fmla="*/ 10770869 w 12001500"/>
              <a:gd name="connsiteY20" fmla="*/ 0 h 228600"/>
              <a:gd name="connsiteX21" fmla="*/ 11247881 w 12001500"/>
              <a:gd name="connsiteY21" fmla="*/ 0 h 228600"/>
              <a:gd name="connsiteX22" fmla="*/ 11963399 w 12001500"/>
              <a:gd name="connsiteY22" fmla="*/ 0 h 228600"/>
              <a:gd name="connsiteX23" fmla="*/ 12001500 w 12001500"/>
              <a:gd name="connsiteY23" fmla="*/ 38101 h 228600"/>
              <a:gd name="connsiteX24" fmla="*/ 12001500 w 12001500"/>
              <a:gd name="connsiteY24" fmla="*/ 190499 h 228600"/>
              <a:gd name="connsiteX25" fmla="*/ 11963399 w 12001500"/>
              <a:gd name="connsiteY25" fmla="*/ 228600 h 228600"/>
              <a:gd name="connsiteX26" fmla="*/ 11367134 w 12001500"/>
              <a:gd name="connsiteY26" fmla="*/ 228600 h 228600"/>
              <a:gd name="connsiteX27" fmla="*/ 11128628 w 12001500"/>
              <a:gd name="connsiteY27" fmla="*/ 228600 h 228600"/>
              <a:gd name="connsiteX28" fmla="*/ 10770869 w 12001500"/>
              <a:gd name="connsiteY28" fmla="*/ 228600 h 228600"/>
              <a:gd name="connsiteX29" fmla="*/ 10293857 w 12001500"/>
              <a:gd name="connsiteY29" fmla="*/ 228600 h 228600"/>
              <a:gd name="connsiteX30" fmla="*/ 9697592 w 12001500"/>
              <a:gd name="connsiteY30" fmla="*/ 228600 h 228600"/>
              <a:gd name="connsiteX31" fmla="*/ 9220580 w 12001500"/>
              <a:gd name="connsiteY31" fmla="*/ 228600 h 228600"/>
              <a:gd name="connsiteX32" fmla="*/ 8743569 w 12001500"/>
              <a:gd name="connsiteY32" fmla="*/ 228600 h 228600"/>
              <a:gd name="connsiteX33" fmla="*/ 7908798 w 12001500"/>
              <a:gd name="connsiteY33" fmla="*/ 228600 h 228600"/>
              <a:gd name="connsiteX34" fmla="*/ 7431786 w 12001500"/>
              <a:gd name="connsiteY34" fmla="*/ 228600 h 228600"/>
              <a:gd name="connsiteX35" fmla="*/ 7074027 w 12001500"/>
              <a:gd name="connsiteY35" fmla="*/ 228600 h 228600"/>
              <a:gd name="connsiteX36" fmla="*/ 6477762 w 12001500"/>
              <a:gd name="connsiteY36" fmla="*/ 228600 h 228600"/>
              <a:gd name="connsiteX37" fmla="*/ 5762244 w 12001500"/>
              <a:gd name="connsiteY37" fmla="*/ 228600 h 228600"/>
              <a:gd name="connsiteX38" fmla="*/ 5523738 w 12001500"/>
              <a:gd name="connsiteY38" fmla="*/ 228600 h 228600"/>
              <a:gd name="connsiteX39" fmla="*/ 4927473 w 12001500"/>
              <a:gd name="connsiteY39" fmla="*/ 228600 h 228600"/>
              <a:gd name="connsiteX40" fmla="*/ 4450461 w 12001500"/>
              <a:gd name="connsiteY40" fmla="*/ 228600 h 228600"/>
              <a:gd name="connsiteX41" fmla="*/ 3734943 w 12001500"/>
              <a:gd name="connsiteY41" fmla="*/ 228600 h 228600"/>
              <a:gd name="connsiteX42" fmla="*/ 3377184 w 12001500"/>
              <a:gd name="connsiteY42" fmla="*/ 228600 h 228600"/>
              <a:gd name="connsiteX43" fmla="*/ 2661667 w 12001500"/>
              <a:gd name="connsiteY43" fmla="*/ 228600 h 228600"/>
              <a:gd name="connsiteX44" fmla="*/ 2303908 w 12001500"/>
              <a:gd name="connsiteY44" fmla="*/ 228600 h 228600"/>
              <a:gd name="connsiteX45" fmla="*/ 2065402 w 12001500"/>
              <a:gd name="connsiteY45" fmla="*/ 228600 h 228600"/>
              <a:gd name="connsiteX46" fmla="*/ 1469137 w 12001500"/>
              <a:gd name="connsiteY46" fmla="*/ 228600 h 228600"/>
              <a:gd name="connsiteX47" fmla="*/ 634366 w 12001500"/>
              <a:gd name="connsiteY47" fmla="*/ 228600 h 228600"/>
              <a:gd name="connsiteX48" fmla="*/ 38101 w 12001500"/>
              <a:gd name="connsiteY48" fmla="*/ 228600 h 228600"/>
              <a:gd name="connsiteX49" fmla="*/ 0 w 12001500"/>
              <a:gd name="connsiteY49" fmla="*/ 190499 h 228600"/>
              <a:gd name="connsiteX50" fmla="*/ 0 w 12001500"/>
              <a:gd name="connsiteY50" fmla="*/ 38101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001500" h="228600" fill="none" extrusionOk="0">
                <a:moveTo>
                  <a:pt x="0" y="38101"/>
                </a:moveTo>
                <a:cubicBezTo>
                  <a:pt x="2610" y="19901"/>
                  <a:pt x="12703" y="772"/>
                  <a:pt x="38101" y="0"/>
                </a:cubicBezTo>
                <a:cubicBezTo>
                  <a:pt x="112863" y="-27584"/>
                  <a:pt x="317560" y="21081"/>
                  <a:pt x="395860" y="0"/>
                </a:cubicBezTo>
                <a:cubicBezTo>
                  <a:pt x="474160" y="-21081"/>
                  <a:pt x="717675" y="16750"/>
                  <a:pt x="992125" y="0"/>
                </a:cubicBezTo>
                <a:cubicBezTo>
                  <a:pt x="1266576" y="-16750"/>
                  <a:pt x="1320284" y="40060"/>
                  <a:pt x="1588390" y="0"/>
                </a:cubicBezTo>
                <a:cubicBezTo>
                  <a:pt x="1856497" y="-40060"/>
                  <a:pt x="2054656" y="42468"/>
                  <a:pt x="2303908" y="0"/>
                </a:cubicBezTo>
                <a:cubicBezTo>
                  <a:pt x="2553160" y="-42468"/>
                  <a:pt x="2637046" y="43267"/>
                  <a:pt x="2780920" y="0"/>
                </a:cubicBezTo>
                <a:cubicBezTo>
                  <a:pt x="2924794" y="-43267"/>
                  <a:pt x="2919262" y="12463"/>
                  <a:pt x="3019426" y="0"/>
                </a:cubicBezTo>
                <a:cubicBezTo>
                  <a:pt x="3119590" y="-12463"/>
                  <a:pt x="3461155" y="66138"/>
                  <a:pt x="3615690" y="0"/>
                </a:cubicBezTo>
                <a:cubicBezTo>
                  <a:pt x="3770225" y="-66138"/>
                  <a:pt x="4180419" y="82385"/>
                  <a:pt x="4331208" y="0"/>
                </a:cubicBezTo>
                <a:cubicBezTo>
                  <a:pt x="4481997" y="-82385"/>
                  <a:pt x="4779241" y="55726"/>
                  <a:pt x="4927473" y="0"/>
                </a:cubicBezTo>
                <a:cubicBezTo>
                  <a:pt x="5075706" y="-55726"/>
                  <a:pt x="5354589" y="9561"/>
                  <a:pt x="5642991" y="0"/>
                </a:cubicBezTo>
                <a:cubicBezTo>
                  <a:pt x="5931393" y="-9561"/>
                  <a:pt x="6141852" y="49303"/>
                  <a:pt x="6358509" y="0"/>
                </a:cubicBezTo>
                <a:cubicBezTo>
                  <a:pt x="6575166" y="-49303"/>
                  <a:pt x="6574245" y="9794"/>
                  <a:pt x="6716268" y="0"/>
                </a:cubicBezTo>
                <a:cubicBezTo>
                  <a:pt x="6858291" y="-9794"/>
                  <a:pt x="7251124" y="19259"/>
                  <a:pt x="7551039" y="0"/>
                </a:cubicBezTo>
                <a:cubicBezTo>
                  <a:pt x="7850954" y="-19259"/>
                  <a:pt x="7756933" y="9882"/>
                  <a:pt x="7908798" y="0"/>
                </a:cubicBezTo>
                <a:cubicBezTo>
                  <a:pt x="8060663" y="-9882"/>
                  <a:pt x="8334047" y="44078"/>
                  <a:pt x="8505063" y="0"/>
                </a:cubicBezTo>
                <a:cubicBezTo>
                  <a:pt x="8676079" y="-44078"/>
                  <a:pt x="8936479" y="78736"/>
                  <a:pt x="9339833" y="0"/>
                </a:cubicBezTo>
                <a:cubicBezTo>
                  <a:pt x="9743187" y="-78736"/>
                  <a:pt x="9572737" y="23613"/>
                  <a:pt x="9697592" y="0"/>
                </a:cubicBezTo>
                <a:cubicBezTo>
                  <a:pt x="9822447" y="-23613"/>
                  <a:pt x="10171103" y="61838"/>
                  <a:pt x="10293857" y="0"/>
                </a:cubicBezTo>
                <a:cubicBezTo>
                  <a:pt x="10416612" y="-61838"/>
                  <a:pt x="10537455" y="25362"/>
                  <a:pt x="10770869" y="0"/>
                </a:cubicBezTo>
                <a:cubicBezTo>
                  <a:pt x="11004283" y="-25362"/>
                  <a:pt x="11142611" y="33676"/>
                  <a:pt x="11247881" y="0"/>
                </a:cubicBezTo>
                <a:cubicBezTo>
                  <a:pt x="11353151" y="-33676"/>
                  <a:pt x="11752743" y="46751"/>
                  <a:pt x="11963399" y="0"/>
                </a:cubicBezTo>
                <a:cubicBezTo>
                  <a:pt x="11986865" y="136"/>
                  <a:pt x="12006458" y="15903"/>
                  <a:pt x="12001500" y="38101"/>
                </a:cubicBezTo>
                <a:cubicBezTo>
                  <a:pt x="12011079" y="109582"/>
                  <a:pt x="12001182" y="159044"/>
                  <a:pt x="12001500" y="190499"/>
                </a:cubicBezTo>
                <a:cubicBezTo>
                  <a:pt x="12001221" y="208768"/>
                  <a:pt x="11985418" y="227478"/>
                  <a:pt x="11963399" y="228600"/>
                </a:cubicBezTo>
                <a:cubicBezTo>
                  <a:pt x="11708760" y="261091"/>
                  <a:pt x="11558767" y="204548"/>
                  <a:pt x="11367134" y="228600"/>
                </a:cubicBezTo>
                <a:cubicBezTo>
                  <a:pt x="11175502" y="252652"/>
                  <a:pt x="11177993" y="204722"/>
                  <a:pt x="11128628" y="228600"/>
                </a:cubicBezTo>
                <a:cubicBezTo>
                  <a:pt x="11079263" y="252478"/>
                  <a:pt x="10860161" y="204645"/>
                  <a:pt x="10770869" y="228600"/>
                </a:cubicBezTo>
                <a:cubicBezTo>
                  <a:pt x="10681577" y="252555"/>
                  <a:pt x="10499451" y="224229"/>
                  <a:pt x="10293857" y="228600"/>
                </a:cubicBezTo>
                <a:cubicBezTo>
                  <a:pt x="10088263" y="232971"/>
                  <a:pt x="9867728" y="195748"/>
                  <a:pt x="9697592" y="228600"/>
                </a:cubicBezTo>
                <a:cubicBezTo>
                  <a:pt x="9527456" y="261452"/>
                  <a:pt x="9401031" y="175343"/>
                  <a:pt x="9220580" y="228600"/>
                </a:cubicBezTo>
                <a:cubicBezTo>
                  <a:pt x="9040129" y="281857"/>
                  <a:pt x="8890712" y="214983"/>
                  <a:pt x="8743569" y="228600"/>
                </a:cubicBezTo>
                <a:cubicBezTo>
                  <a:pt x="8596426" y="242217"/>
                  <a:pt x="8133572" y="201470"/>
                  <a:pt x="7908798" y="228600"/>
                </a:cubicBezTo>
                <a:cubicBezTo>
                  <a:pt x="7684024" y="255730"/>
                  <a:pt x="7561427" y="220872"/>
                  <a:pt x="7431786" y="228600"/>
                </a:cubicBezTo>
                <a:cubicBezTo>
                  <a:pt x="7302145" y="236328"/>
                  <a:pt x="7233927" y="220509"/>
                  <a:pt x="7074027" y="228600"/>
                </a:cubicBezTo>
                <a:cubicBezTo>
                  <a:pt x="6914127" y="236691"/>
                  <a:pt x="6651067" y="158092"/>
                  <a:pt x="6477762" y="228600"/>
                </a:cubicBezTo>
                <a:cubicBezTo>
                  <a:pt x="6304458" y="299108"/>
                  <a:pt x="6114257" y="186735"/>
                  <a:pt x="5762244" y="228600"/>
                </a:cubicBezTo>
                <a:cubicBezTo>
                  <a:pt x="5410231" y="270465"/>
                  <a:pt x="5605930" y="228409"/>
                  <a:pt x="5523738" y="228600"/>
                </a:cubicBezTo>
                <a:cubicBezTo>
                  <a:pt x="5441546" y="228791"/>
                  <a:pt x="5127216" y="164821"/>
                  <a:pt x="4927473" y="228600"/>
                </a:cubicBezTo>
                <a:cubicBezTo>
                  <a:pt x="4727731" y="292379"/>
                  <a:pt x="4557867" y="206466"/>
                  <a:pt x="4450461" y="228600"/>
                </a:cubicBezTo>
                <a:cubicBezTo>
                  <a:pt x="4343055" y="250734"/>
                  <a:pt x="4038883" y="203533"/>
                  <a:pt x="3734943" y="228600"/>
                </a:cubicBezTo>
                <a:cubicBezTo>
                  <a:pt x="3431003" y="253667"/>
                  <a:pt x="3478357" y="209038"/>
                  <a:pt x="3377184" y="228600"/>
                </a:cubicBezTo>
                <a:cubicBezTo>
                  <a:pt x="3276011" y="248162"/>
                  <a:pt x="2925867" y="224300"/>
                  <a:pt x="2661667" y="228600"/>
                </a:cubicBezTo>
                <a:cubicBezTo>
                  <a:pt x="2397467" y="232900"/>
                  <a:pt x="2460972" y="210365"/>
                  <a:pt x="2303908" y="228600"/>
                </a:cubicBezTo>
                <a:cubicBezTo>
                  <a:pt x="2146844" y="246835"/>
                  <a:pt x="2115019" y="214618"/>
                  <a:pt x="2065402" y="228600"/>
                </a:cubicBezTo>
                <a:cubicBezTo>
                  <a:pt x="2015785" y="242582"/>
                  <a:pt x="1610495" y="181445"/>
                  <a:pt x="1469137" y="228600"/>
                </a:cubicBezTo>
                <a:cubicBezTo>
                  <a:pt x="1327779" y="275755"/>
                  <a:pt x="887174" y="201200"/>
                  <a:pt x="634366" y="228600"/>
                </a:cubicBezTo>
                <a:cubicBezTo>
                  <a:pt x="381558" y="256000"/>
                  <a:pt x="241129" y="179081"/>
                  <a:pt x="38101" y="228600"/>
                </a:cubicBezTo>
                <a:cubicBezTo>
                  <a:pt x="19967" y="229083"/>
                  <a:pt x="173" y="207761"/>
                  <a:pt x="0" y="190499"/>
                </a:cubicBezTo>
                <a:cubicBezTo>
                  <a:pt x="-11199" y="153212"/>
                  <a:pt x="17077" y="104017"/>
                  <a:pt x="0" y="38101"/>
                </a:cubicBezTo>
                <a:close/>
              </a:path>
              <a:path w="12001500" h="228600" stroke="0" extrusionOk="0">
                <a:moveTo>
                  <a:pt x="0" y="38101"/>
                </a:moveTo>
                <a:cubicBezTo>
                  <a:pt x="-2518" y="17181"/>
                  <a:pt x="17018" y="2647"/>
                  <a:pt x="38101" y="0"/>
                </a:cubicBezTo>
                <a:cubicBezTo>
                  <a:pt x="393101" y="-84409"/>
                  <a:pt x="468566" y="16887"/>
                  <a:pt x="872872" y="0"/>
                </a:cubicBezTo>
                <a:cubicBezTo>
                  <a:pt x="1277178" y="-16887"/>
                  <a:pt x="1221979" y="13672"/>
                  <a:pt x="1349884" y="0"/>
                </a:cubicBezTo>
                <a:cubicBezTo>
                  <a:pt x="1477789" y="-13672"/>
                  <a:pt x="1528436" y="22303"/>
                  <a:pt x="1588390" y="0"/>
                </a:cubicBezTo>
                <a:cubicBezTo>
                  <a:pt x="1648344" y="-22303"/>
                  <a:pt x="1800948" y="12781"/>
                  <a:pt x="1946149" y="0"/>
                </a:cubicBezTo>
                <a:cubicBezTo>
                  <a:pt x="2091350" y="-12781"/>
                  <a:pt x="2285284" y="12913"/>
                  <a:pt x="2542414" y="0"/>
                </a:cubicBezTo>
                <a:cubicBezTo>
                  <a:pt x="2799545" y="-12913"/>
                  <a:pt x="2751044" y="35171"/>
                  <a:pt x="2900173" y="0"/>
                </a:cubicBezTo>
                <a:cubicBezTo>
                  <a:pt x="3049302" y="-35171"/>
                  <a:pt x="3209395" y="4956"/>
                  <a:pt x="3377184" y="0"/>
                </a:cubicBezTo>
                <a:cubicBezTo>
                  <a:pt x="3544973" y="-4956"/>
                  <a:pt x="3802919" y="26423"/>
                  <a:pt x="4092702" y="0"/>
                </a:cubicBezTo>
                <a:cubicBezTo>
                  <a:pt x="4382485" y="-26423"/>
                  <a:pt x="4430089" y="37549"/>
                  <a:pt x="4688967" y="0"/>
                </a:cubicBezTo>
                <a:cubicBezTo>
                  <a:pt x="4947846" y="-37549"/>
                  <a:pt x="5083703" y="67920"/>
                  <a:pt x="5404485" y="0"/>
                </a:cubicBezTo>
                <a:cubicBezTo>
                  <a:pt x="5725267" y="-67920"/>
                  <a:pt x="5554700" y="26487"/>
                  <a:pt x="5642991" y="0"/>
                </a:cubicBezTo>
                <a:cubicBezTo>
                  <a:pt x="5731282" y="-26487"/>
                  <a:pt x="6163862" y="59482"/>
                  <a:pt x="6358509" y="0"/>
                </a:cubicBezTo>
                <a:cubicBezTo>
                  <a:pt x="6553156" y="-59482"/>
                  <a:pt x="6965581" y="96530"/>
                  <a:pt x="7193280" y="0"/>
                </a:cubicBezTo>
                <a:cubicBezTo>
                  <a:pt x="7420979" y="-96530"/>
                  <a:pt x="7612790" y="17421"/>
                  <a:pt x="7908798" y="0"/>
                </a:cubicBezTo>
                <a:cubicBezTo>
                  <a:pt x="8204806" y="-17421"/>
                  <a:pt x="8154815" y="9326"/>
                  <a:pt x="8385810" y="0"/>
                </a:cubicBezTo>
                <a:cubicBezTo>
                  <a:pt x="8616805" y="-9326"/>
                  <a:pt x="8616405" y="42754"/>
                  <a:pt x="8743569" y="0"/>
                </a:cubicBezTo>
                <a:cubicBezTo>
                  <a:pt x="8870733" y="-42754"/>
                  <a:pt x="9198242" y="21988"/>
                  <a:pt x="9459086" y="0"/>
                </a:cubicBezTo>
                <a:cubicBezTo>
                  <a:pt x="9719930" y="-21988"/>
                  <a:pt x="9963854" y="45758"/>
                  <a:pt x="10293857" y="0"/>
                </a:cubicBezTo>
                <a:cubicBezTo>
                  <a:pt x="10623860" y="-45758"/>
                  <a:pt x="10467535" y="5414"/>
                  <a:pt x="10532363" y="0"/>
                </a:cubicBezTo>
                <a:cubicBezTo>
                  <a:pt x="10597191" y="-5414"/>
                  <a:pt x="10974202" y="56231"/>
                  <a:pt x="11128628" y="0"/>
                </a:cubicBezTo>
                <a:cubicBezTo>
                  <a:pt x="11283054" y="-56231"/>
                  <a:pt x="11265929" y="26384"/>
                  <a:pt x="11367134" y="0"/>
                </a:cubicBezTo>
                <a:cubicBezTo>
                  <a:pt x="11468339" y="-26384"/>
                  <a:pt x="11679809" y="33523"/>
                  <a:pt x="11963399" y="0"/>
                </a:cubicBezTo>
                <a:cubicBezTo>
                  <a:pt x="11988792" y="2714"/>
                  <a:pt x="11998602" y="15203"/>
                  <a:pt x="12001500" y="38101"/>
                </a:cubicBezTo>
                <a:cubicBezTo>
                  <a:pt x="12001925" y="99820"/>
                  <a:pt x="11992714" y="115882"/>
                  <a:pt x="12001500" y="190499"/>
                </a:cubicBezTo>
                <a:cubicBezTo>
                  <a:pt x="12004525" y="210420"/>
                  <a:pt x="11985396" y="228112"/>
                  <a:pt x="11963399" y="228600"/>
                </a:cubicBezTo>
                <a:cubicBezTo>
                  <a:pt x="11765100" y="243311"/>
                  <a:pt x="11391179" y="148094"/>
                  <a:pt x="11128628" y="228600"/>
                </a:cubicBezTo>
                <a:cubicBezTo>
                  <a:pt x="10866077" y="309106"/>
                  <a:pt x="10649276" y="146254"/>
                  <a:pt x="10293857" y="228600"/>
                </a:cubicBezTo>
                <a:cubicBezTo>
                  <a:pt x="9938438" y="310946"/>
                  <a:pt x="9991694" y="178752"/>
                  <a:pt x="9816845" y="228600"/>
                </a:cubicBezTo>
                <a:cubicBezTo>
                  <a:pt x="9641996" y="278448"/>
                  <a:pt x="9344897" y="207697"/>
                  <a:pt x="8982075" y="228600"/>
                </a:cubicBezTo>
                <a:cubicBezTo>
                  <a:pt x="8619253" y="249503"/>
                  <a:pt x="8852728" y="202880"/>
                  <a:pt x="8743569" y="228600"/>
                </a:cubicBezTo>
                <a:cubicBezTo>
                  <a:pt x="8634410" y="254320"/>
                  <a:pt x="8603296" y="214794"/>
                  <a:pt x="8505063" y="228600"/>
                </a:cubicBezTo>
                <a:cubicBezTo>
                  <a:pt x="8406830" y="242406"/>
                  <a:pt x="8135255" y="201417"/>
                  <a:pt x="8028051" y="228600"/>
                </a:cubicBezTo>
                <a:cubicBezTo>
                  <a:pt x="7920847" y="255783"/>
                  <a:pt x="7776139" y="193048"/>
                  <a:pt x="7670292" y="228600"/>
                </a:cubicBezTo>
                <a:cubicBezTo>
                  <a:pt x="7564445" y="264152"/>
                  <a:pt x="7306181" y="209314"/>
                  <a:pt x="7193280" y="228600"/>
                </a:cubicBezTo>
                <a:cubicBezTo>
                  <a:pt x="7080379" y="247886"/>
                  <a:pt x="6909097" y="205190"/>
                  <a:pt x="6835521" y="228600"/>
                </a:cubicBezTo>
                <a:cubicBezTo>
                  <a:pt x="6761945" y="252010"/>
                  <a:pt x="6529669" y="162631"/>
                  <a:pt x="6239256" y="228600"/>
                </a:cubicBezTo>
                <a:cubicBezTo>
                  <a:pt x="5948844" y="294569"/>
                  <a:pt x="6053717" y="204255"/>
                  <a:pt x="6000750" y="228600"/>
                </a:cubicBezTo>
                <a:cubicBezTo>
                  <a:pt x="5947783" y="252945"/>
                  <a:pt x="5696516" y="201382"/>
                  <a:pt x="5523738" y="228600"/>
                </a:cubicBezTo>
                <a:cubicBezTo>
                  <a:pt x="5350960" y="255818"/>
                  <a:pt x="4956254" y="176557"/>
                  <a:pt x="4808220" y="228600"/>
                </a:cubicBezTo>
                <a:cubicBezTo>
                  <a:pt x="4660186" y="280643"/>
                  <a:pt x="4432025" y="217193"/>
                  <a:pt x="4331208" y="228600"/>
                </a:cubicBezTo>
                <a:cubicBezTo>
                  <a:pt x="4230391" y="240007"/>
                  <a:pt x="3811846" y="214485"/>
                  <a:pt x="3615690" y="228600"/>
                </a:cubicBezTo>
                <a:cubicBezTo>
                  <a:pt x="3419534" y="242715"/>
                  <a:pt x="3358628" y="212240"/>
                  <a:pt x="3257931" y="228600"/>
                </a:cubicBezTo>
                <a:cubicBezTo>
                  <a:pt x="3157234" y="244960"/>
                  <a:pt x="2918208" y="179401"/>
                  <a:pt x="2780920" y="228600"/>
                </a:cubicBezTo>
                <a:cubicBezTo>
                  <a:pt x="2643632" y="277799"/>
                  <a:pt x="2413898" y="213322"/>
                  <a:pt x="2184655" y="228600"/>
                </a:cubicBezTo>
                <a:cubicBezTo>
                  <a:pt x="1955412" y="243878"/>
                  <a:pt x="1776326" y="159951"/>
                  <a:pt x="1588390" y="228600"/>
                </a:cubicBezTo>
                <a:cubicBezTo>
                  <a:pt x="1400454" y="297249"/>
                  <a:pt x="1064537" y="226792"/>
                  <a:pt x="872872" y="228600"/>
                </a:cubicBezTo>
                <a:cubicBezTo>
                  <a:pt x="681207" y="230408"/>
                  <a:pt x="245816" y="174952"/>
                  <a:pt x="38101" y="228600"/>
                </a:cubicBezTo>
                <a:cubicBezTo>
                  <a:pt x="19772" y="226937"/>
                  <a:pt x="2358" y="214560"/>
                  <a:pt x="0" y="190499"/>
                </a:cubicBezTo>
                <a:cubicBezTo>
                  <a:pt x="-11078" y="123150"/>
                  <a:pt x="14843" y="76923"/>
                  <a:pt x="0" y="38101"/>
                </a:cubicBezTo>
                <a:close/>
              </a:path>
            </a:pathLst>
          </a:custGeom>
          <a:solidFill>
            <a:srgbClr val="004900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0734934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Profª</a:t>
            </a:r>
            <a:r>
              <a:rPr lang="pt-BR" sz="1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Ms. Juliana Schivani                                            					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ela 3">
                <a:extLst>
                  <a:ext uri="{FF2B5EF4-FFF2-40B4-BE49-F238E27FC236}">
                    <a16:creationId xmlns:a16="http://schemas.microsoft.com/office/drawing/2014/main" id="{62F0AEEE-EE91-6988-E832-D6F39D34BCA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9321149"/>
                  </p:ext>
                </p:extLst>
              </p:nvPr>
            </p:nvGraphicFramePr>
            <p:xfrm>
              <a:off x="2447505" y="1467548"/>
              <a:ext cx="1849676" cy="4819255"/>
            </p:xfrm>
            <a:graphic>
              <a:graphicData uri="http://schemas.openxmlformats.org/drawingml/2006/table">
                <a:tbl>
                  <a:tblPr firstRow="1" bandRow="1">
                    <a:tableStyleId>{AF606853-7671-496A-8E4F-DF71F8EC918B}</a:tableStyleId>
                  </a:tblPr>
                  <a:tblGrid>
                    <a:gridCol w="1849676">
                      <a:extLst>
                        <a:ext uri="{9D8B030D-6E8A-4147-A177-3AD203B41FA5}">
                          <a16:colId xmlns:a16="http://schemas.microsoft.com/office/drawing/2014/main" val="1894524556"/>
                        </a:ext>
                      </a:extLst>
                    </a:gridCol>
                  </a:tblGrid>
                  <a:tr h="963851">
                    <a:tc>
                      <a:txBody>
                        <a:bodyPr/>
                        <a:lstStyle/>
                        <a:p>
                          <a:r>
                            <a:rPr lang="pt-BR" sz="4000" b="1" dirty="0">
                              <a:solidFill>
                                <a:srgbClr val="FFC000"/>
                              </a:solidFill>
                            </a:rPr>
                            <a:t>15 </a:t>
                          </a:r>
                          <a14:m>
                            <m:oMath xmlns:m="http://schemas.openxmlformats.org/officeDocument/2006/math">
                              <m:r>
                                <a:rPr lang="pt-BR" sz="4000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⊢</m:t>
                              </m:r>
                            </m:oMath>
                          </a14:m>
                          <a:r>
                            <a:rPr lang="pt-BR" sz="4000" b="1" dirty="0">
                              <a:solidFill>
                                <a:srgbClr val="FFC000"/>
                              </a:solidFill>
                            </a:rPr>
                            <a:t> 21</a:t>
                          </a:r>
                          <a:endParaRPr lang="pt-BR" sz="4000" b="1" dirty="0">
                            <a:solidFill>
                              <a:srgbClr val="FFC000"/>
                            </a:solidFill>
                            <a:latin typeface="Vrinda" panose="020B0502040204020203" pitchFamily="34" charset="0"/>
                            <a:cs typeface="Vrinda" panose="020B05020402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2579857"/>
                      </a:ext>
                    </a:extLst>
                  </a:tr>
                  <a:tr h="963851">
                    <a:tc>
                      <a:txBody>
                        <a:bodyPr/>
                        <a:lstStyle/>
                        <a:p>
                          <a:r>
                            <a:rPr lang="pt-BR" sz="4000" b="1" dirty="0">
                              <a:solidFill>
                                <a:srgbClr val="FFC000"/>
                              </a:solidFill>
                            </a:rPr>
                            <a:t>21 </a:t>
                          </a:r>
                          <a14:m>
                            <m:oMath xmlns:m="http://schemas.openxmlformats.org/officeDocument/2006/math">
                              <m:r>
                                <a:rPr lang="pt-BR" sz="4000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⊢</m:t>
                              </m:r>
                            </m:oMath>
                          </a14:m>
                          <a:r>
                            <a:rPr lang="pt-BR" sz="4000" b="1" dirty="0">
                              <a:solidFill>
                                <a:srgbClr val="FFC000"/>
                              </a:solidFill>
                            </a:rPr>
                            <a:t> 27</a:t>
                          </a:r>
                          <a:endParaRPr lang="pt-BR" sz="4000" b="1" dirty="0">
                            <a:solidFill>
                              <a:srgbClr val="FFC000"/>
                            </a:solidFill>
                            <a:latin typeface="Vrinda" panose="020B0502040204020203" pitchFamily="34" charset="0"/>
                            <a:cs typeface="Vrinda" panose="020B05020402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3569400"/>
                      </a:ext>
                    </a:extLst>
                  </a:tr>
                  <a:tr h="963851">
                    <a:tc>
                      <a:txBody>
                        <a:bodyPr/>
                        <a:lstStyle/>
                        <a:p>
                          <a:r>
                            <a:rPr lang="pt-BR" sz="4000" b="1" dirty="0">
                              <a:solidFill>
                                <a:srgbClr val="FFC000"/>
                              </a:solidFill>
                            </a:rPr>
                            <a:t>27 </a:t>
                          </a:r>
                          <a14:m>
                            <m:oMath xmlns:m="http://schemas.openxmlformats.org/officeDocument/2006/math">
                              <m:r>
                                <a:rPr lang="pt-BR" sz="4000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⊢</m:t>
                              </m:r>
                            </m:oMath>
                          </a14:m>
                          <a:r>
                            <a:rPr lang="pt-BR" sz="4000" b="1" dirty="0">
                              <a:solidFill>
                                <a:srgbClr val="FFC000"/>
                              </a:solidFill>
                            </a:rPr>
                            <a:t> 33</a:t>
                          </a:r>
                          <a:endParaRPr lang="pt-BR" sz="4000" b="1" dirty="0">
                            <a:solidFill>
                              <a:srgbClr val="FFC000"/>
                            </a:solidFill>
                            <a:latin typeface="Vrinda" panose="020B0502040204020203" pitchFamily="34" charset="0"/>
                            <a:cs typeface="Vrinda" panose="020B05020402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5110011"/>
                      </a:ext>
                    </a:extLst>
                  </a:tr>
                  <a:tr h="963851">
                    <a:tc>
                      <a:txBody>
                        <a:bodyPr/>
                        <a:lstStyle/>
                        <a:p>
                          <a:r>
                            <a:rPr lang="pt-BR" sz="4000" b="1" dirty="0">
                              <a:solidFill>
                                <a:srgbClr val="FFC000"/>
                              </a:solidFill>
                            </a:rPr>
                            <a:t>33 </a:t>
                          </a:r>
                          <a14:m>
                            <m:oMath xmlns:m="http://schemas.openxmlformats.org/officeDocument/2006/math">
                              <m:r>
                                <a:rPr lang="pt-BR" sz="4000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⊢</m:t>
                              </m:r>
                            </m:oMath>
                          </a14:m>
                          <a:r>
                            <a:rPr lang="pt-BR" sz="4000" b="1" dirty="0">
                              <a:solidFill>
                                <a:srgbClr val="FFC000"/>
                              </a:solidFill>
                            </a:rPr>
                            <a:t> 39</a:t>
                          </a:r>
                          <a:endParaRPr lang="pt-BR" sz="4000" b="1" dirty="0">
                            <a:solidFill>
                              <a:srgbClr val="FFC000"/>
                            </a:solidFill>
                            <a:latin typeface="Vrinda" panose="020B0502040204020203" pitchFamily="34" charset="0"/>
                            <a:cs typeface="Vrinda" panose="020B05020402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52444620"/>
                      </a:ext>
                    </a:extLst>
                  </a:tr>
                  <a:tr h="963851">
                    <a:tc>
                      <a:txBody>
                        <a:bodyPr/>
                        <a:lstStyle/>
                        <a:p>
                          <a:r>
                            <a:rPr lang="pt-BR" sz="4000" b="1" dirty="0">
                              <a:solidFill>
                                <a:srgbClr val="FFC000"/>
                              </a:solidFill>
                            </a:rPr>
                            <a:t>39 </a:t>
                          </a:r>
                          <a14:m>
                            <m:oMath xmlns:m="http://schemas.openxmlformats.org/officeDocument/2006/math">
                              <m:r>
                                <a:rPr lang="pt-BR" sz="4000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⊢</m:t>
                              </m:r>
                            </m:oMath>
                          </a14:m>
                          <a:r>
                            <a:rPr lang="pt-BR" sz="4000" b="1" dirty="0">
                              <a:solidFill>
                                <a:srgbClr val="FFC000"/>
                              </a:solidFill>
                            </a:rPr>
                            <a:t> 45</a:t>
                          </a:r>
                          <a:endParaRPr lang="pt-BR" sz="4000" b="1" dirty="0">
                            <a:solidFill>
                              <a:srgbClr val="FFC000"/>
                            </a:solidFill>
                            <a:latin typeface="Vrinda" panose="020B0502040204020203" pitchFamily="34" charset="0"/>
                            <a:cs typeface="Vrinda" panose="020B05020402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032495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ela 3">
                <a:extLst>
                  <a:ext uri="{FF2B5EF4-FFF2-40B4-BE49-F238E27FC236}">
                    <a16:creationId xmlns:a16="http://schemas.microsoft.com/office/drawing/2014/main" id="{62F0AEEE-EE91-6988-E832-D6F39D34BCA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9321149"/>
                  </p:ext>
                </p:extLst>
              </p:nvPr>
            </p:nvGraphicFramePr>
            <p:xfrm>
              <a:off x="2447505" y="1467548"/>
              <a:ext cx="1849676" cy="4819255"/>
            </p:xfrm>
            <a:graphic>
              <a:graphicData uri="http://schemas.openxmlformats.org/drawingml/2006/table">
                <a:tbl>
                  <a:tblPr firstRow="1" bandRow="1">
                    <a:tableStyleId>{AF606853-7671-496A-8E4F-DF71F8EC918B}</a:tableStyleId>
                  </a:tblPr>
                  <a:tblGrid>
                    <a:gridCol w="1849676">
                      <a:extLst>
                        <a:ext uri="{9D8B030D-6E8A-4147-A177-3AD203B41FA5}">
                          <a16:colId xmlns:a16="http://schemas.microsoft.com/office/drawing/2014/main" val="1894524556"/>
                        </a:ext>
                      </a:extLst>
                    </a:gridCol>
                  </a:tblGrid>
                  <a:tr h="963851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29" t="-13291" r="-987" b="-4025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2579857"/>
                      </a:ext>
                    </a:extLst>
                  </a:tr>
                  <a:tr h="963851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29" t="-112579" r="-987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3569400"/>
                      </a:ext>
                    </a:extLst>
                  </a:tr>
                  <a:tr h="963851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29" t="-213924" r="-987" b="-2018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5110011"/>
                      </a:ext>
                    </a:extLst>
                  </a:tr>
                  <a:tr h="963851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29" t="-311950" r="-987" b="-1006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52444620"/>
                      </a:ext>
                    </a:extLst>
                  </a:tr>
                  <a:tr h="963851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29" t="-414557" r="-987" b="-12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0324956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ela 3">
                <a:extLst>
                  <a:ext uri="{FF2B5EF4-FFF2-40B4-BE49-F238E27FC236}">
                    <a16:creationId xmlns:a16="http://schemas.microsoft.com/office/drawing/2014/main" id="{02021D17-4B50-A7C7-AE58-332DD254CBB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90441088"/>
                  </p:ext>
                </p:extLst>
              </p:nvPr>
            </p:nvGraphicFramePr>
            <p:xfrm>
              <a:off x="6497348" y="1467548"/>
              <a:ext cx="2271898" cy="4819255"/>
            </p:xfrm>
            <a:graphic>
              <a:graphicData uri="http://schemas.openxmlformats.org/drawingml/2006/table">
                <a:tbl>
                  <a:tblPr firstRow="1" bandRow="1">
                    <a:tableStyleId>{AF606853-7671-496A-8E4F-DF71F8EC918B}</a:tableStyleId>
                  </a:tblPr>
                  <a:tblGrid>
                    <a:gridCol w="2271898">
                      <a:extLst>
                        <a:ext uri="{9D8B030D-6E8A-4147-A177-3AD203B41FA5}">
                          <a16:colId xmlns:a16="http://schemas.microsoft.com/office/drawing/2014/main" val="1894524556"/>
                        </a:ext>
                      </a:extLst>
                    </a:gridCol>
                  </a:tblGrid>
                  <a:tr h="963851">
                    <a:tc>
                      <a:txBody>
                        <a:bodyPr/>
                        <a:lstStyle/>
                        <a:p>
                          <a:r>
                            <a:rPr lang="pt-BR" sz="4000" b="1" dirty="0">
                              <a:solidFill>
                                <a:srgbClr val="FFC000"/>
                              </a:solidFill>
                            </a:rPr>
                            <a:t>15 </a:t>
                          </a:r>
                          <a14:m>
                            <m:oMath xmlns:m="http://schemas.openxmlformats.org/officeDocument/2006/math">
                              <m:r>
                                <a:rPr lang="pt-BR" sz="4000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⊢</m:t>
                              </m:r>
                            </m:oMath>
                          </a14:m>
                          <a:r>
                            <a:rPr lang="pt-BR" sz="4000" b="1" dirty="0">
                              <a:solidFill>
                                <a:srgbClr val="FFC000"/>
                              </a:solidFill>
                            </a:rPr>
                            <a:t> 21</a:t>
                          </a:r>
                          <a:endParaRPr lang="pt-BR" sz="4000" b="1" dirty="0">
                            <a:solidFill>
                              <a:srgbClr val="FFC000"/>
                            </a:solidFill>
                            <a:latin typeface="Vrinda" panose="020B0502040204020203" pitchFamily="34" charset="0"/>
                            <a:cs typeface="Vrinda" panose="020B05020402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2579857"/>
                      </a:ext>
                    </a:extLst>
                  </a:tr>
                  <a:tr h="963851">
                    <a:tc>
                      <a:txBody>
                        <a:bodyPr/>
                        <a:lstStyle/>
                        <a:p>
                          <a:r>
                            <a:rPr lang="pt-BR" sz="4000" b="1" dirty="0">
                              <a:solidFill>
                                <a:srgbClr val="FFC000"/>
                              </a:solidFill>
                            </a:rPr>
                            <a:t>21 </a:t>
                          </a:r>
                          <a14:m>
                            <m:oMath xmlns:m="http://schemas.openxmlformats.org/officeDocument/2006/math">
                              <m:r>
                                <a:rPr lang="pt-BR" sz="4000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⊢</m:t>
                              </m:r>
                            </m:oMath>
                          </a14:m>
                          <a:r>
                            <a:rPr lang="pt-BR" sz="4000" b="1" dirty="0">
                              <a:solidFill>
                                <a:srgbClr val="FFC000"/>
                              </a:solidFill>
                            </a:rPr>
                            <a:t> 27</a:t>
                          </a:r>
                          <a:endParaRPr lang="pt-BR" sz="4000" b="1" dirty="0">
                            <a:solidFill>
                              <a:srgbClr val="FFC000"/>
                            </a:solidFill>
                            <a:latin typeface="Vrinda" panose="020B0502040204020203" pitchFamily="34" charset="0"/>
                            <a:cs typeface="Vrinda" panose="020B05020402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3569400"/>
                      </a:ext>
                    </a:extLst>
                  </a:tr>
                  <a:tr h="963851">
                    <a:tc>
                      <a:txBody>
                        <a:bodyPr/>
                        <a:lstStyle/>
                        <a:p>
                          <a:r>
                            <a:rPr lang="pt-BR" sz="4000" b="1" dirty="0">
                              <a:solidFill>
                                <a:srgbClr val="FFC000"/>
                              </a:solidFill>
                            </a:rPr>
                            <a:t>27 </a:t>
                          </a:r>
                          <a14:m>
                            <m:oMath xmlns:m="http://schemas.openxmlformats.org/officeDocument/2006/math">
                              <m:r>
                                <a:rPr lang="pt-BR" sz="4000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⊢</m:t>
                              </m:r>
                            </m:oMath>
                          </a14:m>
                          <a:r>
                            <a:rPr lang="pt-BR" sz="4000" b="1" dirty="0">
                              <a:solidFill>
                                <a:srgbClr val="FFC000"/>
                              </a:solidFill>
                            </a:rPr>
                            <a:t> 33</a:t>
                          </a:r>
                          <a:endParaRPr lang="pt-BR" sz="4000" b="1" dirty="0">
                            <a:solidFill>
                              <a:srgbClr val="FFC000"/>
                            </a:solidFill>
                            <a:latin typeface="Vrinda" panose="020B0502040204020203" pitchFamily="34" charset="0"/>
                            <a:cs typeface="Vrinda" panose="020B05020402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5110011"/>
                      </a:ext>
                    </a:extLst>
                  </a:tr>
                  <a:tr h="963851">
                    <a:tc>
                      <a:txBody>
                        <a:bodyPr/>
                        <a:lstStyle/>
                        <a:p>
                          <a:r>
                            <a:rPr lang="pt-BR" sz="4000" b="1" dirty="0">
                              <a:solidFill>
                                <a:srgbClr val="FFC000"/>
                              </a:solidFill>
                            </a:rPr>
                            <a:t>33 </a:t>
                          </a:r>
                          <a14:m>
                            <m:oMath xmlns:m="http://schemas.openxmlformats.org/officeDocument/2006/math">
                              <m:r>
                                <a:rPr lang="pt-BR" sz="4000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⊢</m:t>
                              </m:r>
                            </m:oMath>
                          </a14:m>
                          <a:r>
                            <a:rPr lang="pt-BR" sz="4000" b="1" dirty="0">
                              <a:solidFill>
                                <a:srgbClr val="FFC000"/>
                              </a:solidFill>
                            </a:rPr>
                            <a:t> 39</a:t>
                          </a:r>
                          <a:endParaRPr lang="pt-BR" sz="4000" b="1" dirty="0">
                            <a:solidFill>
                              <a:srgbClr val="FFC000"/>
                            </a:solidFill>
                            <a:latin typeface="Vrinda" panose="020B0502040204020203" pitchFamily="34" charset="0"/>
                            <a:cs typeface="Vrinda" panose="020B05020402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52444620"/>
                      </a:ext>
                    </a:extLst>
                  </a:tr>
                  <a:tr h="963851">
                    <a:tc>
                      <a:txBody>
                        <a:bodyPr/>
                        <a:lstStyle/>
                        <a:p>
                          <a:r>
                            <a:rPr lang="pt-BR" sz="4000" b="1" dirty="0">
                              <a:solidFill>
                                <a:srgbClr val="FFC000"/>
                              </a:solidFill>
                            </a:rPr>
                            <a:t>39 </a:t>
                          </a:r>
                          <a14:m>
                            <m:oMath xmlns:m="http://schemas.openxmlformats.org/officeDocument/2006/math">
                              <m:r>
                                <a:rPr lang="pt-BR" sz="4000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⊢⊣</m:t>
                              </m:r>
                            </m:oMath>
                          </a14:m>
                          <a:r>
                            <a:rPr lang="pt-BR" sz="4000" b="1" dirty="0">
                              <a:solidFill>
                                <a:srgbClr val="FFC000"/>
                              </a:solidFill>
                            </a:rPr>
                            <a:t> 45</a:t>
                          </a:r>
                          <a:endParaRPr lang="pt-BR" sz="4000" b="1" dirty="0">
                            <a:solidFill>
                              <a:srgbClr val="FFC000"/>
                            </a:solidFill>
                            <a:latin typeface="Vrinda" panose="020B0502040204020203" pitchFamily="34" charset="0"/>
                            <a:cs typeface="Vrinda" panose="020B05020402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032495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ela 3">
                <a:extLst>
                  <a:ext uri="{FF2B5EF4-FFF2-40B4-BE49-F238E27FC236}">
                    <a16:creationId xmlns:a16="http://schemas.microsoft.com/office/drawing/2014/main" id="{02021D17-4B50-A7C7-AE58-332DD254CBB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90441088"/>
                  </p:ext>
                </p:extLst>
              </p:nvPr>
            </p:nvGraphicFramePr>
            <p:xfrm>
              <a:off x="6497348" y="1467548"/>
              <a:ext cx="2271898" cy="4819255"/>
            </p:xfrm>
            <a:graphic>
              <a:graphicData uri="http://schemas.openxmlformats.org/drawingml/2006/table">
                <a:tbl>
                  <a:tblPr firstRow="1" bandRow="1">
                    <a:tableStyleId>{AF606853-7671-496A-8E4F-DF71F8EC918B}</a:tableStyleId>
                  </a:tblPr>
                  <a:tblGrid>
                    <a:gridCol w="2271898">
                      <a:extLst>
                        <a:ext uri="{9D8B030D-6E8A-4147-A177-3AD203B41FA5}">
                          <a16:colId xmlns:a16="http://schemas.microsoft.com/office/drawing/2014/main" val="1894524556"/>
                        </a:ext>
                      </a:extLst>
                    </a:gridCol>
                  </a:tblGrid>
                  <a:tr h="963851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67" t="-13291" r="-535" b="-4025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2579857"/>
                      </a:ext>
                    </a:extLst>
                  </a:tr>
                  <a:tr h="963851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67" t="-112579" r="-535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3569400"/>
                      </a:ext>
                    </a:extLst>
                  </a:tr>
                  <a:tr h="963851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67" t="-213924" r="-535" b="-2018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5110011"/>
                      </a:ext>
                    </a:extLst>
                  </a:tr>
                  <a:tr h="963851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67" t="-311950" r="-535" b="-1006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52444620"/>
                      </a:ext>
                    </a:extLst>
                  </a:tr>
                  <a:tr h="963851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67" t="-414557" r="-535" b="-12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0324956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6895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7514DB-C130-44CC-B997-445ED7EBC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323850"/>
            <a:ext cx="7096565" cy="85725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  <a:latin typeface="Modern Love" panose="04090805081005020601" pitchFamily="82" charset="0"/>
              </a:rPr>
              <a:t>TABELAS EM CLASSES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B5B5D13-8794-4B9A-A0BD-5A41ACC7AD9E}"/>
              </a:ext>
            </a:extLst>
          </p:cNvPr>
          <p:cNvSpPr/>
          <p:nvPr/>
        </p:nvSpPr>
        <p:spPr>
          <a:xfrm>
            <a:off x="95250" y="6573252"/>
            <a:ext cx="12001500" cy="228600"/>
          </a:xfrm>
          <a:custGeom>
            <a:avLst/>
            <a:gdLst>
              <a:gd name="connsiteX0" fmla="*/ 0 w 12001500"/>
              <a:gd name="connsiteY0" fmla="*/ 38101 h 228600"/>
              <a:gd name="connsiteX1" fmla="*/ 38101 w 12001500"/>
              <a:gd name="connsiteY1" fmla="*/ 0 h 228600"/>
              <a:gd name="connsiteX2" fmla="*/ 395860 w 12001500"/>
              <a:gd name="connsiteY2" fmla="*/ 0 h 228600"/>
              <a:gd name="connsiteX3" fmla="*/ 992125 w 12001500"/>
              <a:gd name="connsiteY3" fmla="*/ 0 h 228600"/>
              <a:gd name="connsiteX4" fmla="*/ 1588390 w 12001500"/>
              <a:gd name="connsiteY4" fmla="*/ 0 h 228600"/>
              <a:gd name="connsiteX5" fmla="*/ 2303908 w 12001500"/>
              <a:gd name="connsiteY5" fmla="*/ 0 h 228600"/>
              <a:gd name="connsiteX6" fmla="*/ 2780920 w 12001500"/>
              <a:gd name="connsiteY6" fmla="*/ 0 h 228600"/>
              <a:gd name="connsiteX7" fmla="*/ 3019426 w 12001500"/>
              <a:gd name="connsiteY7" fmla="*/ 0 h 228600"/>
              <a:gd name="connsiteX8" fmla="*/ 3615690 w 12001500"/>
              <a:gd name="connsiteY8" fmla="*/ 0 h 228600"/>
              <a:gd name="connsiteX9" fmla="*/ 4331208 w 12001500"/>
              <a:gd name="connsiteY9" fmla="*/ 0 h 228600"/>
              <a:gd name="connsiteX10" fmla="*/ 4927473 w 12001500"/>
              <a:gd name="connsiteY10" fmla="*/ 0 h 228600"/>
              <a:gd name="connsiteX11" fmla="*/ 5642991 w 12001500"/>
              <a:gd name="connsiteY11" fmla="*/ 0 h 228600"/>
              <a:gd name="connsiteX12" fmla="*/ 6358509 w 12001500"/>
              <a:gd name="connsiteY12" fmla="*/ 0 h 228600"/>
              <a:gd name="connsiteX13" fmla="*/ 6716268 w 12001500"/>
              <a:gd name="connsiteY13" fmla="*/ 0 h 228600"/>
              <a:gd name="connsiteX14" fmla="*/ 7551039 w 12001500"/>
              <a:gd name="connsiteY14" fmla="*/ 0 h 228600"/>
              <a:gd name="connsiteX15" fmla="*/ 7908798 w 12001500"/>
              <a:gd name="connsiteY15" fmla="*/ 0 h 228600"/>
              <a:gd name="connsiteX16" fmla="*/ 8505063 w 12001500"/>
              <a:gd name="connsiteY16" fmla="*/ 0 h 228600"/>
              <a:gd name="connsiteX17" fmla="*/ 9339833 w 12001500"/>
              <a:gd name="connsiteY17" fmla="*/ 0 h 228600"/>
              <a:gd name="connsiteX18" fmla="*/ 9697592 w 12001500"/>
              <a:gd name="connsiteY18" fmla="*/ 0 h 228600"/>
              <a:gd name="connsiteX19" fmla="*/ 10293857 w 12001500"/>
              <a:gd name="connsiteY19" fmla="*/ 0 h 228600"/>
              <a:gd name="connsiteX20" fmla="*/ 10770869 w 12001500"/>
              <a:gd name="connsiteY20" fmla="*/ 0 h 228600"/>
              <a:gd name="connsiteX21" fmla="*/ 11247881 w 12001500"/>
              <a:gd name="connsiteY21" fmla="*/ 0 h 228600"/>
              <a:gd name="connsiteX22" fmla="*/ 11963399 w 12001500"/>
              <a:gd name="connsiteY22" fmla="*/ 0 h 228600"/>
              <a:gd name="connsiteX23" fmla="*/ 12001500 w 12001500"/>
              <a:gd name="connsiteY23" fmla="*/ 38101 h 228600"/>
              <a:gd name="connsiteX24" fmla="*/ 12001500 w 12001500"/>
              <a:gd name="connsiteY24" fmla="*/ 190499 h 228600"/>
              <a:gd name="connsiteX25" fmla="*/ 11963399 w 12001500"/>
              <a:gd name="connsiteY25" fmla="*/ 228600 h 228600"/>
              <a:gd name="connsiteX26" fmla="*/ 11367134 w 12001500"/>
              <a:gd name="connsiteY26" fmla="*/ 228600 h 228600"/>
              <a:gd name="connsiteX27" fmla="*/ 11128628 w 12001500"/>
              <a:gd name="connsiteY27" fmla="*/ 228600 h 228600"/>
              <a:gd name="connsiteX28" fmla="*/ 10770869 w 12001500"/>
              <a:gd name="connsiteY28" fmla="*/ 228600 h 228600"/>
              <a:gd name="connsiteX29" fmla="*/ 10293857 w 12001500"/>
              <a:gd name="connsiteY29" fmla="*/ 228600 h 228600"/>
              <a:gd name="connsiteX30" fmla="*/ 9697592 w 12001500"/>
              <a:gd name="connsiteY30" fmla="*/ 228600 h 228600"/>
              <a:gd name="connsiteX31" fmla="*/ 9220580 w 12001500"/>
              <a:gd name="connsiteY31" fmla="*/ 228600 h 228600"/>
              <a:gd name="connsiteX32" fmla="*/ 8743569 w 12001500"/>
              <a:gd name="connsiteY32" fmla="*/ 228600 h 228600"/>
              <a:gd name="connsiteX33" fmla="*/ 7908798 w 12001500"/>
              <a:gd name="connsiteY33" fmla="*/ 228600 h 228600"/>
              <a:gd name="connsiteX34" fmla="*/ 7431786 w 12001500"/>
              <a:gd name="connsiteY34" fmla="*/ 228600 h 228600"/>
              <a:gd name="connsiteX35" fmla="*/ 7074027 w 12001500"/>
              <a:gd name="connsiteY35" fmla="*/ 228600 h 228600"/>
              <a:gd name="connsiteX36" fmla="*/ 6477762 w 12001500"/>
              <a:gd name="connsiteY36" fmla="*/ 228600 h 228600"/>
              <a:gd name="connsiteX37" fmla="*/ 5762244 w 12001500"/>
              <a:gd name="connsiteY37" fmla="*/ 228600 h 228600"/>
              <a:gd name="connsiteX38" fmla="*/ 5523738 w 12001500"/>
              <a:gd name="connsiteY38" fmla="*/ 228600 h 228600"/>
              <a:gd name="connsiteX39" fmla="*/ 4927473 w 12001500"/>
              <a:gd name="connsiteY39" fmla="*/ 228600 h 228600"/>
              <a:gd name="connsiteX40" fmla="*/ 4450461 w 12001500"/>
              <a:gd name="connsiteY40" fmla="*/ 228600 h 228600"/>
              <a:gd name="connsiteX41" fmla="*/ 3734943 w 12001500"/>
              <a:gd name="connsiteY41" fmla="*/ 228600 h 228600"/>
              <a:gd name="connsiteX42" fmla="*/ 3377184 w 12001500"/>
              <a:gd name="connsiteY42" fmla="*/ 228600 h 228600"/>
              <a:gd name="connsiteX43" fmla="*/ 2661667 w 12001500"/>
              <a:gd name="connsiteY43" fmla="*/ 228600 h 228600"/>
              <a:gd name="connsiteX44" fmla="*/ 2303908 w 12001500"/>
              <a:gd name="connsiteY44" fmla="*/ 228600 h 228600"/>
              <a:gd name="connsiteX45" fmla="*/ 2065402 w 12001500"/>
              <a:gd name="connsiteY45" fmla="*/ 228600 h 228600"/>
              <a:gd name="connsiteX46" fmla="*/ 1469137 w 12001500"/>
              <a:gd name="connsiteY46" fmla="*/ 228600 h 228600"/>
              <a:gd name="connsiteX47" fmla="*/ 634366 w 12001500"/>
              <a:gd name="connsiteY47" fmla="*/ 228600 h 228600"/>
              <a:gd name="connsiteX48" fmla="*/ 38101 w 12001500"/>
              <a:gd name="connsiteY48" fmla="*/ 228600 h 228600"/>
              <a:gd name="connsiteX49" fmla="*/ 0 w 12001500"/>
              <a:gd name="connsiteY49" fmla="*/ 190499 h 228600"/>
              <a:gd name="connsiteX50" fmla="*/ 0 w 12001500"/>
              <a:gd name="connsiteY50" fmla="*/ 38101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001500" h="228600" fill="none" extrusionOk="0">
                <a:moveTo>
                  <a:pt x="0" y="38101"/>
                </a:moveTo>
                <a:cubicBezTo>
                  <a:pt x="2610" y="19901"/>
                  <a:pt x="12703" y="772"/>
                  <a:pt x="38101" y="0"/>
                </a:cubicBezTo>
                <a:cubicBezTo>
                  <a:pt x="112863" y="-27584"/>
                  <a:pt x="317560" y="21081"/>
                  <a:pt x="395860" y="0"/>
                </a:cubicBezTo>
                <a:cubicBezTo>
                  <a:pt x="474160" y="-21081"/>
                  <a:pt x="717675" y="16750"/>
                  <a:pt x="992125" y="0"/>
                </a:cubicBezTo>
                <a:cubicBezTo>
                  <a:pt x="1266576" y="-16750"/>
                  <a:pt x="1320284" y="40060"/>
                  <a:pt x="1588390" y="0"/>
                </a:cubicBezTo>
                <a:cubicBezTo>
                  <a:pt x="1856497" y="-40060"/>
                  <a:pt x="2054656" y="42468"/>
                  <a:pt x="2303908" y="0"/>
                </a:cubicBezTo>
                <a:cubicBezTo>
                  <a:pt x="2553160" y="-42468"/>
                  <a:pt x="2637046" y="43267"/>
                  <a:pt x="2780920" y="0"/>
                </a:cubicBezTo>
                <a:cubicBezTo>
                  <a:pt x="2924794" y="-43267"/>
                  <a:pt x="2919262" y="12463"/>
                  <a:pt x="3019426" y="0"/>
                </a:cubicBezTo>
                <a:cubicBezTo>
                  <a:pt x="3119590" y="-12463"/>
                  <a:pt x="3461155" y="66138"/>
                  <a:pt x="3615690" y="0"/>
                </a:cubicBezTo>
                <a:cubicBezTo>
                  <a:pt x="3770225" y="-66138"/>
                  <a:pt x="4180419" y="82385"/>
                  <a:pt x="4331208" y="0"/>
                </a:cubicBezTo>
                <a:cubicBezTo>
                  <a:pt x="4481997" y="-82385"/>
                  <a:pt x="4779241" y="55726"/>
                  <a:pt x="4927473" y="0"/>
                </a:cubicBezTo>
                <a:cubicBezTo>
                  <a:pt x="5075706" y="-55726"/>
                  <a:pt x="5354589" y="9561"/>
                  <a:pt x="5642991" y="0"/>
                </a:cubicBezTo>
                <a:cubicBezTo>
                  <a:pt x="5931393" y="-9561"/>
                  <a:pt x="6141852" y="49303"/>
                  <a:pt x="6358509" y="0"/>
                </a:cubicBezTo>
                <a:cubicBezTo>
                  <a:pt x="6575166" y="-49303"/>
                  <a:pt x="6574245" y="9794"/>
                  <a:pt x="6716268" y="0"/>
                </a:cubicBezTo>
                <a:cubicBezTo>
                  <a:pt x="6858291" y="-9794"/>
                  <a:pt x="7251124" y="19259"/>
                  <a:pt x="7551039" y="0"/>
                </a:cubicBezTo>
                <a:cubicBezTo>
                  <a:pt x="7850954" y="-19259"/>
                  <a:pt x="7756933" y="9882"/>
                  <a:pt x="7908798" y="0"/>
                </a:cubicBezTo>
                <a:cubicBezTo>
                  <a:pt x="8060663" y="-9882"/>
                  <a:pt x="8334047" y="44078"/>
                  <a:pt x="8505063" y="0"/>
                </a:cubicBezTo>
                <a:cubicBezTo>
                  <a:pt x="8676079" y="-44078"/>
                  <a:pt x="8936479" y="78736"/>
                  <a:pt x="9339833" y="0"/>
                </a:cubicBezTo>
                <a:cubicBezTo>
                  <a:pt x="9743187" y="-78736"/>
                  <a:pt x="9572737" y="23613"/>
                  <a:pt x="9697592" y="0"/>
                </a:cubicBezTo>
                <a:cubicBezTo>
                  <a:pt x="9822447" y="-23613"/>
                  <a:pt x="10171103" y="61838"/>
                  <a:pt x="10293857" y="0"/>
                </a:cubicBezTo>
                <a:cubicBezTo>
                  <a:pt x="10416612" y="-61838"/>
                  <a:pt x="10537455" y="25362"/>
                  <a:pt x="10770869" y="0"/>
                </a:cubicBezTo>
                <a:cubicBezTo>
                  <a:pt x="11004283" y="-25362"/>
                  <a:pt x="11142611" y="33676"/>
                  <a:pt x="11247881" y="0"/>
                </a:cubicBezTo>
                <a:cubicBezTo>
                  <a:pt x="11353151" y="-33676"/>
                  <a:pt x="11752743" y="46751"/>
                  <a:pt x="11963399" y="0"/>
                </a:cubicBezTo>
                <a:cubicBezTo>
                  <a:pt x="11986865" y="136"/>
                  <a:pt x="12006458" y="15903"/>
                  <a:pt x="12001500" y="38101"/>
                </a:cubicBezTo>
                <a:cubicBezTo>
                  <a:pt x="12011079" y="109582"/>
                  <a:pt x="12001182" y="159044"/>
                  <a:pt x="12001500" y="190499"/>
                </a:cubicBezTo>
                <a:cubicBezTo>
                  <a:pt x="12001221" y="208768"/>
                  <a:pt x="11985418" y="227478"/>
                  <a:pt x="11963399" y="228600"/>
                </a:cubicBezTo>
                <a:cubicBezTo>
                  <a:pt x="11708760" y="261091"/>
                  <a:pt x="11558767" y="204548"/>
                  <a:pt x="11367134" y="228600"/>
                </a:cubicBezTo>
                <a:cubicBezTo>
                  <a:pt x="11175502" y="252652"/>
                  <a:pt x="11177993" y="204722"/>
                  <a:pt x="11128628" y="228600"/>
                </a:cubicBezTo>
                <a:cubicBezTo>
                  <a:pt x="11079263" y="252478"/>
                  <a:pt x="10860161" y="204645"/>
                  <a:pt x="10770869" y="228600"/>
                </a:cubicBezTo>
                <a:cubicBezTo>
                  <a:pt x="10681577" y="252555"/>
                  <a:pt x="10499451" y="224229"/>
                  <a:pt x="10293857" y="228600"/>
                </a:cubicBezTo>
                <a:cubicBezTo>
                  <a:pt x="10088263" y="232971"/>
                  <a:pt x="9867728" y="195748"/>
                  <a:pt x="9697592" y="228600"/>
                </a:cubicBezTo>
                <a:cubicBezTo>
                  <a:pt x="9527456" y="261452"/>
                  <a:pt x="9401031" y="175343"/>
                  <a:pt x="9220580" y="228600"/>
                </a:cubicBezTo>
                <a:cubicBezTo>
                  <a:pt x="9040129" y="281857"/>
                  <a:pt x="8890712" y="214983"/>
                  <a:pt x="8743569" y="228600"/>
                </a:cubicBezTo>
                <a:cubicBezTo>
                  <a:pt x="8596426" y="242217"/>
                  <a:pt x="8133572" y="201470"/>
                  <a:pt x="7908798" y="228600"/>
                </a:cubicBezTo>
                <a:cubicBezTo>
                  <a:pt x="7684024" y="255730"/>
                  <a:pt x="7561427" y="220872"/>
                  <a:pt x="7431786" y="228600"/>
                </a:cubicBezTo>
                <a:cubicBezTo>
                  <a:pt x="7302145" y="236328"/>
                  <a:pt x="7233927" y="220509"/>
                  <a:pt x="7074027" y="228600"/>
                </a:cubicBezTo>
                <a:cubicBezTo>
                  <a:pt x="6914127" y="236691"/>
                  <a:pt x="6651067" y="158092"/>
                  <a:pt x="6477762" y="228600"/>
                </a:cubicBezTo>
                <a:cubicBezTo>
                  <a:pt x="6304458" y="299108"/>
                  <a:pt x="6114257" y="186735"/>
                  <a:pt x="5762244" y="228600"/>
                </a:cubicBezTo>
                <a:cubicBezTo>
                  <a:pt x="5410231" y="270465"/>
                  <a:pt x="5605930" y="228409"/>
                  <a:pt x="5523738" y="228600"/>
                </a:cubicBezTo>
                <a:cubicBezTo>
                  <a:pt x="5441546" y="228791"/>
                  <a:pt x="5127216" y="164821"/>
                  <a:pt x="4927473" y="228600"/>
                </a:cubicBezTo>
                <a:cubicBezTo>
                  <a:pt x="4727731" y="292379"/>
                  <a:pt x="4557867" y="206466"/>
                  <a:pt x="4450461" y="228600"/>
                </a:cubicBezTo>
                <a:cubicBezTo>
                  <a:pt x="4343055" y="250734"/>
                  <a:pt x="4038883" y="203533"/>
                  <a:pt x="3734943" y="228600"/>
                </a:cubicBezTo>
                <a:cubicBezTo>
                  <a:pt x="3431003" y="253667"/>
                  <a:pt x="3478357" y="209038"/>
                  <a:pt x="3377184" y="228600"/>
                </a:cubicBezTo>
                <a:cubicBezTo>
                  <a:pt x="3276011" y="248162"/>
                  <a:pt x="2925867" y="224300"/>
                  <a:pt x="2661667" y="228600"/>
                </a:cubicBezTo>
                <a:cubicBezTo>
                  <a:pt x="2397467" y="232900"/>
                  <a:pt x="2460972" y="210365"/>
                  <a:pt x="2303908" y="228600"/>
                </a:cubicBezTo>
                <a:cubicBezTo>
                  <a:pt x="2146844" y="246835"/>
                  <a:pt x="2115019" y="214618"/>
                  <a:pt x="2065402" y="228600"/>
                </a:cubicBezTo>
                <a:cubicBezTo>
                  <a:pt x="2015785" y="242582"/>
                  <a:pt x="1610495" y="181445"/>
                  <a:pt x="1469137" y="228600"/>
                </a:cubicBezTo>
                <a:cubicBezTo>
                  <a:pt x="1327779" y="275755"/>
                  <a:pt x="887174" y="201200"/>
                  <a:pt x="634366" y="228600"/>
                </a:cubicBezTo>
                <a:cubicBezTo>
                  <a:pt x="381558" y="256000"/>
                  <a:pt x="241129" y="179081"/>
                  <a:pt x="38101" y="228600"/>
                </a:cubicBezTo>
                <a:cubicBezTo>
                  <a:pt x="19967" y="229083"/>
                  <a:pt x="173" y="207761"/>
                  <a:pt x="0" y="190499"/>
                </a:cubicBezTo>
                <a:cubicBezTo>
                  <a:pt x="-11199" y="153212"/>
                  <a:pt x="17077" y="104017"/>
                  <a:pt x="0" y="38101"/>
                </a:cubicBezTo>
                <a:close/>
              </a:path>
              <a:path w="12001500" h="228600" stroke="0" extrusionOk="0">
                <a:moveTo>
                  <a:pt x="0" y="38101"/>
                </a:moveTo>
                <a:cubicBezTo>
                  <a:pt x="-2518" y="17181"/>
                  <a:pt x="17018" y="2647"/>
                  <a:pt x="38101" y="0"/>
                </a:cubicBezTo>
                <a:cubicBezTo>
                  <a:pt x="393101" y="-84409"/>
                  <a:pt x="468566" y="16887"/>
                  <a:pt x="872872" y="0"/>
                </a:cubicBezTo>
                <a:cubicBezTo>
                  <a:pt x="1277178" y="-16887"/>
                  <a:pt x="1221979" y="13672"/>
                  <a:pt x="1349884" y="0"/>
                </a:cubicBezTo>
                <a:cubicBezTo>
                  <a:pt x="1477789" y="-13672"/>
                  <a:pt x="1528436" y="22303"/>
                  <a:pt x="1588390" y="0"/>
                </a:cubicBezTo>
                <a:cubicBezTo>
                  <a:pt x="1648344" y="-22303"/>
                  <a:pt x="1800948" y="12781"/>
                  <a:pt x="1946149" y="0"/>
                </a:cubicBezTo>
                <a:cubicBezTo>
                  <a:pt x="2091350" y="-12781"/>
                  <a:pt x="2285284" y="12913"/>
                  <a:pt x="2542414" y="0"/>
                </a:cubicBezTo>
                <a:cubicBezTo>
                  <a:pt x="2799545" y="-12913"/>
                  <a:pt x="2751044" y="35171"/>
                  <a:pt x="2900173" y="0"/>
                </a:cubicBezTo>
                <a:cubicBezTo>
                  <a:pt x="3049302" y="-35171"/>
                  <a:pt x="3209395" y="4956"/>
                  <a:pt x="3377184" y="0"/>
                </a:cubicBezTo>
                <a:cubicBezTo>
                  <a:pt x="3544973" y="-4956"/>
                  <a:pt x="3802919" y="26423"/>
                  <a:pt x="4092702" y="0"/>
                </a:cubicBezTo>
                <a:cubicBezTo>
                  <a:pt x="4382485" y="-26423"/>
                  <a:pt x="4430089" y="37549"/>
                  <a:pt x="4688967" y="0"/>
                </a:cubicBezTo>
                <a:cubicBezTo>
                  <a:pt x="4947846" y="-37549"/>
                  <a:pt x="5083703" y="67920"/>
                  <a:pt x="5404485" y="0"/>
                </a:cubicBezTo>
                <a:cubicBezTo>
                  <a:pt x="5725267" y="-67920"/>
                  <a:pt x="5554700" y="26487"/>
                  <a:pt x="5642991" y="0"/>
                </a:cubicBezTo>
                <a:cubicBezTo>
                  <a:pt x="5731282" y="-26487"/>
                  <a:pt x="6163862" y="59482"/>
                  <a:pt x="6358509" y="0"/>
                </a:cubicBezTo>
                <a:cubicBezTo>
                  <a:pt x="6553156" y="-59482"/>
                  <a:pt x="6965581" y="96530"/>
                  <a:pt x="7193280" y="0"/>
                </a:cubicBezTo>
                <a:cubicBezTo>
                  <a:pt x="7420979" y="-96530"/>
                  <a:pt x="7612790" y="17421"/>
                  <a:pt x="7908798" y="0"/>
                </a:cubicBezTo>
                <a:cubicBezTo>
                  <a:pt x="8204806" y="-17421"/>
                  <a:pt x="8154815" y="9326"/>
                  <a:pt x="8385810" y="0"/>
                </a:cubicBezTo>
                <a:cubicBezTo>
                  <a:pt x="8616805" y="-9326"/>
                  <a:pt x="8616405" y="42754"/>
                  <a:pt x="8743569" y="0"/>
                </a:cubicBezTo>
                <a:cubicBezTo>
                  <a:pt x="8870733" y="-42754"/>
                  <a:pt x="9198242" y="21988"/>
                  <a:pt x="9459086" y="0"/>
                </a:cubicBezTo>
                <a:cubicBezTo>
                  <a:pt x="9719930" y="-21988"/>
                  <a:pt x="9963854" y="45758"/>
                  <a:pt x="10293857" y="0"/>
                </a:cubicBezTo>
                <a:cubicBezTo>
                  <a:pt x="10623860" y="-45758"/>
                  <a:pt x="10467535" y="5414"/>
                  <a:pt x="10532363" y="0"/>
                </a:cubicBezTo>
                <a:cubicBezTo>
                  <a:pt x="10597191" y="-5414"/>
                  <a:pt x="10974202" y="56231"/>
                  <a:pt x="11128628" y="0"/>
                </a:cubicBezTo>
                <a:cubicBezTo>
                  <a:pt x="11283054" y="-56231"/>
                  <a:pt x="11265929" y="26384"/>
                  <a:pt x="11367134" y="0"/>
                </a:cubicBezTo>
                <a:cubicBezTo>
                  <a:pt x="11468339" y="-26384"/>
                  <a:pt x="11679809" y="33523"/>
                  <a:pt x="11963399" y="0"/>
                </a:cubicBezTo>
                <a:cubicBezTo>
                  <a:pt x="11988792" y="2714"/>
                  <a:pt x="11998602" y="15203"/>
                  <a:pt x="12001500" y="38101"/>
                </a:cubicBezTo>
                <a:cubicBezTo>
                  <a:pt x="12001925" y="99820"/>
                  <a:pt x="11992714" y="115882"/>
                  <a:pt x="12001500" y="190499"/>
                </a:cubicBezTo>
                <a:cubicBezTo>
                  <a:pt x="12004525" y="210420"/>
                  <a:pt x="11985396" y="228112"/>
                  <a:pt x="11963399" y="228600"/>
                </a:cubicBezTo>
                <a:cubicBezTo>
                  <a:pt x="11765100" y="243311"/>
                  <a:pt x="11391179" y="148094"/>
                  <a:pt x="11128628" y="228600"/>
                </a:cubicBezTo>
                <a:cubicBezTo>
                  <a:pt x="10866077" y="309106"/>
                  <a:pt x="10649276" y="146254"/>
                  <a:pt x="10293857" y="228600"/>
                </a:cubicBezTo>
                <a:cubicBezTo>
                  <a:pt x="9938438" y="310946"/>
                  <a:pt x="9991694" y="178752"/>
                  <a:pt x="9816845" y="228600"/>
                </a:cubicBezTo>
                <a:cubicBezTo>
                  <a:pt x="9641996" y="278448"/>
                  <a:pt x="9344897" y="207697"/>
                  <a:pt x="8982075" y="228600"/>
                </a:cubicBezTo>
                <a:cubicBezTo>
                  <a:pt x="8619253" y="249503"/>
                  <a:pt x="8852728" y="202880"/>
                  <a:pt x="8743569" y="228600"/>
                </a:cubicBezTo>
                <a:cubicBezTo>
                  <a:pt x="8634410" y="254320"/>
                  <a:pt x="8603296" y="214794"/>
                  <a:pt x="8505063" y="228600"/>
                </a:cubicBezTo>
                <a:cubicBezTo>
                  <a:pt x="8406830" y="242406"/>
                  <a:pt x="8135255" y="201417"/>
                  <a:pt x="8028051" y="228600"/>
                </a:cubicBezTo>
                <a:cubicBezTo>
                  <a:pt x="7920847" y="255783"/>
                  <a:pt x="7776139" y="193048"/>
                  <a:pt x="7670292" y="228600"/>
                </a:cubicBezTo>
                <a:cubicBezTo>
                  <a:pt x="7564445" y="264152"/>
                  <a:pt x="7306181" y="209314"/>
                  <a:pt x="7193280" y="228600"/>
                </a:cubicBezTo>
                <a:cubicBezTo>
                  <a:pt x="7080379" y="247886"/>
                  <a:pt x="6909097" y="205190"/>
                  <a:pt x="6835521" y="228600"/>
                </a:cubicBezTo>
                <a:cubicBezTo>
                  <a:pt x="6761945" y="252010"/>
                  <a:pt x="6529669" y="162631"/>
                  <a:pt x="6239256" y="228600"/>
                </a:cubicBezTo>
                <a:cubicBezTo>
                  <a:pt x="5948844" y="294569"/>
                  <a:pt x="6053717" y="204255"/>
                  <a:pt x="6000750" y="228600"/>
                </a:cubicBezTo>
                <a:cubicBezTo>
                  <a:pt x="5947783" y="252945"/>
                  <a:pt x="5696516" y="201382"/>
                  <a:pt x="5523738" y="228600"/>
                </a:cubicBezTo>
                <a:cubicBezTo>
                  <a:pt x="5350960" y="255818"/>
                  <a:pt x="4956254" y="176557"/>
                  <a:pt x="4808220" y="228600"/>
                </a:cubicBezTo>
                <a:cubicBezTo>
                  <a:pt x="4660186" y="280643"/>
                  <a:pt x="4432025" y="217193"/>
                  <a:pt x="4331208" y="228600"/>
                </a:cubicBezTo>
                <a:cubicBezTo>
                  <a:pt x="4230391" y="240007"/>
                  <a:pt x="3811846" y="214485"/>
                  <a:pt x="3615690" y="228600"/>
                </a:cubicBezTo>
                <a:cubicBezTo>
                  <a:pt x="3419534" y="242715"/>
                  <a:pt x="3358628" y="212240"/>
                  <a:pt x="3257931" y="228600"/>
                </a:cubicBezTo>
                <a:cubicBezTo>
                  <a:pt x="3157234" y="244960"/>
                  <a:pt x="2918208" y="179401"/>
                  <a:pt x="2780920" y="228600"/>
                </a:cubicBezTo>
                <a:cubicBezTo>
                  <a:pt x="2643632" y="277799"/>
                  <a:pt x="2413898" y="213322"/>
                  <a:pt x="2184655" y="228600"/>
                </a:cubicBezTo>
                <a:cubicBezTo>
                  <a:pt x="1955412" y="243878"/>
                  <a:pt x="1776326" y="159951"/>
                  <a:pt x="1588390" y="228600"/>
                </a:cubicBezTo>
                <a:cubicBezTo>
                  <a:pt x="1400454" y="297249"/>
                  <a:pt x="1064537" y="226792"/>
                  <a:pt x="872872" y="228600"/>
                </a:cubicBezTo>
                <a:cubicBezTo>
                  <a:pt x="681207" y="230408"/>
                  <a:pt x="245816" y="174952"/>
                  <a:pt x="38101" y="228600"/>
                </a:cubicBezTo>
                <a:cubicBezTo>
                  <a:pt x="19772" y="226937"/>
                  <a:pt x="2358" y="214560"/>
                  <a:pt x="0" y="190499"/>
                </a:cubicBezTo>
                <a:cubicBezTo>
                  <a:pt x="-11078" y="123150"/>
                  <a:pt x="14843" y="76923"/>
                  <a:pt x="0" y="38101"/>
                </a:cubicBezTo>
                <a:close/>
              </a:path>
            </a:pathLst>
          </a:custGeom>
          <a:solidFill>
            <a:srgbClr val="004900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0734934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Profª</a:t>
            </a:r>
            <a:r>
              <a:rPr lang="pt-BR" sz="1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Ms. Juliana Schivani                                            					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ela 3">
                <a:extLst>
                  <a:ext uri="{FF2B5EF4-FFF2-40B4-BE49-F238E27FC236}">
                    <a16:creationId xmlns:a16="http://schemas.microsoft.com/office/drawing/2014/main" id="{E7FF6E27-8FFD-6E39-B881-4E6134D5DF5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3267970"/>
                  </p:ext>
                </p:extLst>
              </p:nvPr>
            </p:nvGraphicFramePr>
            <p:xfrm>
              <a:off x="1295404" y="1875489"/>
              <a:ext cx="9811058" cy="347472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2407167">
                      <a:extLst>
                        <a:ext uri="{9D8B030D-6E8A-4147-A177-3AD203B41FA5}">
                          <a16:colId xmlns:a16="http://schemas.microsoft.com/office/drawing/2014/main" val="4182566132"/>
                        </a:ext>
                      </a:extLst>
                    </a:gridCol>
                    <a:gridCol w="1079291">
                      <a:extLst>
                        <a:ext uri="{9D8B030D-6E8A-4147-A177-3AD203B41FA5}">
                          <a16:colId xmlns:a16="http://schemas.microsoft.com/office/drawing/2014/main" val="3227952109"/>
                        </a:ext>
                      </a:extLst>
                    </a:gridCol>
                    <a:gridCol w="989351">
                      <a:extLst>
                        <a:ext uri="{9D8B030D-6E8A-4147-A177-3AD203B41FA5}">
                          <a16:colId xmlns:a16="http://schemas.microsoft.com/office/drawing/2014/main" val="1924772510"/>
                        </a:ext>
                      </a:extLst>
                    </a:gridCol>
                    <a:gridCol w="1079292">
                      <a:extLst>
                        <a:ext uri="{9D8B030D-6E8A-4147-A177-3AD203B41FA5}">
                          <a16:colId xmlns:a16="http://schemas.microsoft.com/office/drawing/2014/main" val="3511856223"/>
                        </a:ext>
                      </a:extLst>
                    </a:gridCol>
                    <a:gridCol w="1019331">
                      <a:extLst>
                        <a:ext uri="{9D8B030D-6E8A-4147-A177-3AD203B41FA5}">
                          <a16:colId xmlns:a16="http://schemas.microsoft.com/office/drawing/2014/main" val="2091427049"/>
                        </a:ext>
                      </a:extLst>
                    </a:gridCol>
                    <a:gridCol w="783862">
                      <a:extLst>
                        <a:ext uri="{9D8B030D-6E8A-4147-A177-3AD203B41FA5}">
                          <a16:colId xmlns:a16="http://schemas.microsoft.com/office/drawing/2014/main" val="4231731865"/>
                        </a:ext>
                      </a:extLst>
                    </a:gridCol>
                    <a:gridCol w="1226382">
                      <a:extLst>
                        <a:ext uri="{9D8B030D-6E8A-4147-A177-3AD203B41FA5}">
                          <a16:colId xmlns:a16="http://schemas.microsoft.com/office/drawing/2014/main" val="111339355"/>
                        </a:ext>
                      </a:extLst>
                    </a:gridCol>
                    <a:gridCol w="1226382">
                      <a:extLst>
                        <a:ext uri="{9D8B030D-6E8A-4147-A177-3AD203B41FA5}">
                          <a16:colId xmlns:a16="http://schemas.microsoft.com/office/drawing/2014/main" val="24178802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3200" dirty="0">
                              <a:solidFill>
                                <a:schemeClr val="bg1"/>
                              </a:solidFill>
                              <a:latin typeface="Vrinda" panose="020B0502040204020203" pitchFamily="34" charset="0"/>
                              <a:cs typeface="Vrinda" panose="020B0502040204020203" pitchFamily="34" charset="0"/>
                            </a:rPr>
                            <a:t>Idade (anos)</a:t>
                          </a: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32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32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pt-BR" sz="32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3200" dirty="0">
                            <a:solidFill>
                              <a:schemeClr val="bg1"/>
                            </a:solidFill>
                            <a:latin typeface="Vrinda" panose="020B0502040204020203" pitchFamily="34" charset="0"/>
                            <a:cs typeface="Vrinda" panose="020B0502040204020203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32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32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pt-BR" sz="32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3200" dirty="0">
                            <a:solidFill>
                              <a:schemeClr val="bg1"/>
                            </a:solidFill>
                            <a:latin typeface="Vrinda" panose="020B0502040204020203" pitchFamily="34" charset="0"/>
                            <a:cs typeface="Vrinda" panose="020B0502040204020203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3200" dirty="0">
                              <a:solidFill>
                                <a:schemeClr val="bg1"/>
                              </a:solidFill>
                              <a:latin typeface="Vrinda" panose="020B0502040204020203" pitchFamily="34" charset="0"/>
                              <a:cs typeface="Vrinda" panose="020B0502040204020203" pitchFamily="34" charset="0"/>
                            </a:rPr>
                            <a:t>F</a:t>
                          </a:r>
                          <a14:m>
                            <m:oMath xmlns:m="http://schemas.openxmlformats.org/officeDocument/2006/math">
                              <m:r>
                                <a:rPr lang="pt-BR" sz="3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↓</m:t>
                              </m:r>
                            </m:oMath>
                          </a14:m>
                          <a:endParaRPr lang="pt-BR" sz="3200" dirty="0">
                            <a:solidFill>
                              <a:schemeClr val="bg1"/>
                            </a:solidFill>
                            <a:latin typeface="Vrinda" panose="020B0502040204020203" pitchFamily="34" charset="0"/>
                            <a:cs typeface="Vrinda" panose="020B0502040204020203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3200" dirty="0">
                              <a:solidFill>
                                <a:schemeClr val="bg1"/>
                              </a:solidFill>
                              <a:latin typeface="Vrinda" panose="020B0502040204020203" pitchFamily="34" charset="0"/>
                              <a:cs typeface="Vrinda" panose="020B0502040204020203" pitchFamily="34" charset="0"/>
                            </a:rPr>
                            <a:t>F</a:t>
                          </a:r>
                          <a14:m>
                            <m:oMath xmlns:m="http://schemas.openxmlformats.org/officeDocument/2006/math">
                              <m:r>
                                <a:rPr lang="pt-BR" sz="3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↓</m:t>
                              </m:r>
                            </m:oMath>
                          </a14:m>
                          <a:r>
                            <a:rPr lang="pt-BR" sz="3200" dirty="0">
                              <a:solidFill>
                                <a:schemeClr val="bg1"/>
                              </a:solidFill>
                              <a:latin typeface="Vrinda" panose="020B0502040204020203" pitchFamily="34" charset="0"/>
                              <a:cs typeface="Vrinda" panose="020B0502040204020203" pitchFamily="34" charset="0"/>
                            </a:rPr>
                            <a:t>%</a:t>
                          </a: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3200" dirty="0">
                              <a:solidFill>
                                <a:schemeClr val="bg1"/>
                              </a:solidFill>
                              <a:latin typeface="Vrinda" panose="020B0502040204020203" pitchFamily="34" charset="0"/>
                              <a:cs typeface="Vrinda" panose="020B0502040204020203" pitchFamily="34" charset="0"/>
                            </a:rPr>
                            <a:t>F</a:t>
                          </a:r>
                          <a14:m>
                            <m:oMath xmlns:m="http://schemas.openxmlformats.org/officeDocument/2006/math">
                              <m:r>
                                <a:rPr lang="pt-BR" sz="3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</m:oMath>
                          </a14:m>
                          <a:endParaRPr lang="pt-BR" sz="3200" dirty="0">
                            <a:solidFill>
                              <a:schemeClr val="bg1"/>
                            </a:solidFill>
                            <a:latin typeface="Vrinda" panose="020B0502040204020203" pitchFamily="34" charset="0"/>
                            <a:cs typeface="Vrinda" panose="020B0502040204020203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3200" dirty="0">
                              <a:solidFill>
                                <a:schemeClr val="bg1"/>
                              </a:solidFill>
                              <a:latin typeface="Vrinda" panose="020B0502040204020203" pitchFamily="34" charset="0"/>
                              <a:cs typeface="Vrinda" panose="020B0502040204020203" pitchFamily="34" charset="0"/>
                            </a:rPr>
                            <a:t>F</a:t>
                          </a:r>
                          <a14:m>
                            <m:oMath xmlns:m="http://schemas.openxmlformats.org/officeDocument/2006/math">
                              <m:r>
                                <a:rPr lang="pt-BR" sz="3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</m:oMath>
                          </a14:m>
                          <a:r>
                            <a:rPr lang="pt-BR" sz="3200" dirty="0">
                              <a:solidFill>
                                <a:schemeClr val="bg1"/>
                              </a:solidFill>
                              <a:latin typeface="Vrinda" panose="020B0502040204020203" pitchFamily="34" charset="0"/>
                              <a:cs typeface="Vrinda" panose="020B0502040204020203" pitchFamily="34" charset="0"/>
                            </a:rPr>
                            <a:t>%</a:t>
                          </a: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pt-BR" sz="320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3200" b="1" i="0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  <m:t>𝐗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pt-BR" sz="3200" i="0" dirty="0">
                            <a:solidFill>
                              <a:srgbClr val="FFC000"/>
                            </a:solidFill>
                            <a:latin typeface="Vrinda" panose="020B0502040204020203" pitchFamily="34" charset="0"/>
                            <a:cs typeface="Vrinda" panose="020B0502040204020203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964024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17 ⊢ 20</a:t>
                          </a:r>
                          <a:endParaRPr lang="pt-BR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8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22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8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22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36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100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18,5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C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723519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20 ⊢ 23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C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12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33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20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55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28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78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21,5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C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383897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23 ⊢ 26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C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7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19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27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74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16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45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24,5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C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800478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26 ⊢</a:t>
                          </a:r>
                          <a14:m>
                            <m:oMath xmlns:m="http://schemas.openxmlformats.org/officeDocument/2006/math">
                              <m:r>
                                <a:rPr kumimoji="0" lang="pt-BR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C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Vrinda" panose="020B0502040204020203" pitchFamily="34" charset="0"/>
                                </a:rPr>
                                <m:t>⊣</m:t>
                              </m:r>
                            </m:oMath>
                          </a14:m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 29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C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9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26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36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100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9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26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27,5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C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7912972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Total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36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100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- 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-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-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-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-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C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7629719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ela 3">
                <a:extLst>
                  <a:ext uri="{FF2B5EF4-FFF2-40B4-BE49-F238E27FC236}">
                    <a16:creationId xmlns:a16="http://schemas.microsoft.com/office/drawing/2014/main" id="{E7FF6E27-8FFD-6E39-B881-4E6134D5DF5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3267970"/>
                  </p:ext>
                </p:extLst>
              </p:nvPr>
            </p:nvGraphicFramePr>
            <p:xfrm>
              <a:off x="1295404" y="1875489"/>
              <a:ext cx="9811058" cy="347472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2407167">
                      <a:extLst>
                        <a:ext uri="{9D8B030D-6E8A-4147-A177-3AD203B41FA5}">
                          <a16:colId xmlns:a16="http://schemas.microsoft.com/office/drawing/2014/main" val="4182566132"/>
                        </a:ext>
                      </a:extLst>
                    </a:gridCol>
                    <a:gridCol w="1079291">
                      <a:extLst>
                        <a:ext uri="{9D8B030D-6E8A-4147-A177-3AD203B41FA5}">
                          <a16:colId xmlns:a16="http://schemas.microsoft.com/office/drawing/2014/main" val="3227952109"/>
                        </a:ext>
                      </a:extLst>
                    </a:gridCol>
                    <a:gridCol w="989351">
                      <a:extLst>
                        <a:ext uri="{9D8B030D-6E8A-4147-A177-3AD203B41FA5}">
                          <a16:colId xmlns:a16="http://schemas.microsoft.com/office/drawing/2014/main" val="1924772510"/>
                        </a:ext>
                      </a:extLst>
                    </a:gridCol>
                    <a:gridCol w="1079292">
                      <a:extLst>
                        <a:ext uri="{9D8B030D-6E8A-4147-A177-3AD203B41FA5}">
                          <a16:colId xmlns:a16="http://schemas.microsoft.com/office/drawing/2014/main" val="3511856223"/>
                        </a:ext>
                      </a:extLst>
                    </a:gridCol>
                    <a:gridCol w="1019331">
                      <a:extLst>
                        <a:ext uri="{9D8B030D-6E8A-4147-A177-3AD203B41FA5}">
                          <a16:colId xmlns:a16="http://schemas.microsoft.com/office/drawing/2014/main" val="2091427049"/>
                        </a:ext>
                      </a:extLst>
                    </a:gridCol>
                    <a:gridCol w="783862">
                      <a:extLst>
                        <a:ext uri="{9D8B030D-6E8A-4147-A177-3AD203B41FA5}">
                          <a16:colId xmlns:a16="http://schemas.microsoft.com/office/drawing/2014/main" val="4231731865"/>
                        </a:ext>
                      </a:extLst>
                    </a:gridCol>
                    <a:gridCol w="1226382">
                      <a:extLst>
                        <a:ext uri="{9D8B030D-6E8A-4147-A177-3AD203B41FA5}">
                          <a16:colId xmlns:a16="http://schemas.microsoft.com/office/drawing/2014/main" val="111339355"/>
                        </a:ext>
                      </a:extLst>
                    </a:gridCol>
                    <a:gridCol w="1226382">
                      <a:extLst>
                        <a:ext uri="{9D8B030D-6E8A-4147-A177-3AD203B41FA5}">
                          <a16:colId xmlns:a16="http://schemas.microsoft.com/office/drawing/2014/main" val="2417880257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r>
                            <a:rPr lang="pt-BR" sz="3200" dirty="0">
                              <a:solidFill>
                                <a:schemeClr val="bg1"/>
                              </a:solidFill>
                              <a:latin typeface="Vrinda" panose="020B0502040204020203" pitchFamily="34" charset="0"/>
                              <a:cs typeface="Vrinda" panose="020B0502040204020203" pitchFamily="34" charset="0"/>
                            </a:rPr>
                            <a:t>Idade (anos)</a:t>
                          </a: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23164" t="-12632" r="-586441" b="-5368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53086" t="-12632" r="-540741" b="-5368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12360" t="-12632" r="-392135" b="-5368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46108" t="-12632" r="-317964" b="-5368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836434" t="-12632" r="-311628" b="-5368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00995" t="-12632" r="-100000" b="-5368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700995" t="-12632" b="-5368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6402414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17 ⊢ 20</a:t>
                          </a:r>
                          <a:endParaRPr lang="pt-BR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8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22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8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22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36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100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18,5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C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7235197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20 ⊢ 23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C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12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33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20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55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28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78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21,5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C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38389758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23 ⊢ 26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C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7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19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27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74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16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45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24,5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C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8004789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413684" r="-307595" b="-1357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9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26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36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100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9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26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27,5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C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791297265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Total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36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100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- 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-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-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-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-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C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762971900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3C02B3E2-7F8E-CA1B-C4ED-2B2F1F775000}"/>
              </a:ext>
            </a:extLst>
          </p:cNvPr>
          <p:cNvCxnSpPr/>
          <p:nvPr/>
        </p:nvCxnSpPr>
        <p:spPr>
          <a:xfrm>
            <a:off x="1295404" y="1875489"/>
            <a:ext cx="981105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D6FE9EB5-F4E2-5FB5-9ADF-F99FAB85080C}"/>
              </a:ext>
            </a:extLst>
          </p:cNvPr>
          <p:cNvCxnSpPr>
            <a:cxnSpLocks/>
          </p:cNvCxnSpPr>
          <p:nvPr/>
        </p:nvCxnSpPr>
        <p:spPr>
          <a:xfrm rot="5400000">
            <a:off x="2035255" y="3605964"/>
            <a:ext cx="34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6FE3DBD0-8F54-A7FD-34CD-5CDAF9922AE8}"/>
              </a:ext>
            </a:extLst>
          </p:cNvPr>
          <p:cNvCxnSpPr>
            <a:cxnSpLocks/>
          </p:cNvCxnSpPr>
          <p:nvPr/>
        </p:nvCxnSpPr>
        <p:spPr>
          <a:xfrm rot="5400000">
            <a:off x="2993939" y="3605964"/>
            <a:ext cx="34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1EB51141-5AF4-8C77-2B78-2A2D0C7140F5}"/>
              </a:ext>
            </a:extLst>
          </p:cNvPr>
          <p:cNvCxnSpPr>
            <a:cxnSpLocks/>
          </p:cNvCxnSpPr>
          <p:nvPr/>
        </p:nvCxnSpPr>
        <p:spPr>
          <a:xfrm rot="5400000">
            <a:off x="4000778" y="3620969"/>
            <a:ext cx="34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F8886D07-2144-5F48-772A-AE93DD073A31}"/>
              </a:ext>
            </a:extLst>
          </p:cNvPr>
          <p:cNvCxnSpPr>
            <a:cxnSpLocks/>
          </p:cNvCxnSpPr>
          <p:nvPr/>
        </p:nvCxnSpPr>
        <p:spPr>
          <a:xfrm rot="5400000">
            <a:off x="5037598" y="3620969"/>
            <a:ext cx="34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440F6697-6EFD-9217-7E6D-7BE994F403B9}"/>
              </a:ext>
            </a:extLst>
          </p:cNvPr>
          <p:cNvCxnSpPr>
            <a:cxnSpLocks/>
          </p:cNvCxnSpPr>
          <p:nvPr/>
        </p:nvCxnSpPr>
        <p:spPr>
          <a:xfrm rot="5400000">
            <a:off x="6165296" y="3620969"/>
            <a:ext cx="34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E7C95D42-7BDA-9C86-0EB2-9F21747A10FA}"/>
              </a:ext>
            </a:extLst>
          </p:cNvPr>
          <p:cNvCxnSpPr>
            <a:cxnSpLocks/>
          </p:cNvCxnSpPr>
          <p:nvPr/>
        </p:nvCxnSpPr>
        <p:spPr>
          <a:xfrm rot="5400000">
            <a:off x="7033008" y="3620969"/>
            <a:ext cx="34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D6B84E3C-6C94-EC03-782B-F3E5058B3782}"/>
              </a:ext>
            </a:extLst>
          </p:cNvPr>
          <p:cNvCxnSpPr/>
          <p:nvPr/>
        </p:nvCxnSpPr>
        <p:spPr>
          <a:xfrm>
            <a:off x="1295404" y="5366969"/>
            <a:ext cx="981105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5A619B16-74F3-E38E-B806-91A80C302D5D}"/>
              </a:ext>
            </a:extLst>
          </p:cNvPr>
          <p:cNvCxnSpPr>
            <a:cxnSpLocks/>
          </p:cNvCxnSpPr>
          <p:nvPr/>
        </p:nvCxnSpPr>
        <p:spPr>
          <a:xfrm rot="5400000">
            <a:off x="8084818" y="3604209"/>
            <a:ext cx="34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53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7514DB-C130-44CC-B997-445ED7EBC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323850"/>
            <a:ext cx="7096565" cy="85725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  <a:latin typeface="Modern Love" panose="04090805081005020601" pitchFamily="82" charset="0"/>
              </a:rPr>
              <a:t>TABELAS EM CLASSES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B5B5D13-8794-4B9A-A0BD-5A41ACC7AD9E}"/>
              </a:ext>
            </a:extLst>
          </p:cNvPr>
          <p:cNvSpPr/>
          <p:nvPr/>
        </p:nvSpPr>
        <p:spPr>
          <a:xfrm>
            <a:off x="95250" y="6573252"/>
            <a:ext cx="12001500" cy="228600"/>
          </a:xfrm>
          <a:custGeom>
            <a:avLst/>
            <a:gdLst>
              <a:gd name="connsiteX0" fmla="*/ 0 w 12001500"/>
              <a:gd name="connsiteY0" fmla="*/ 38101 h 228600"/>
              <a:gd name="connsiteX1" fmla="*/ 38101 w 12001500"/>
              <a:gd name="connsiteY1" fmla="*/ 0 h 228600"/>
              <a:gd name="connsiteX2" fmla="*/ 395860 w 12001500"/>
              <a:gd name="connsiteY2" fmla="*/ 0 h 228600"/>
              <a:gd name="connsiteX3" fmla="*/ 992125 w 12001500"/>
              <a:gd name="connsiteY3" fmla="*/ 0 h 228600"/>
              <a:gd name="connsiteX4" fmla="*/ 1588390 w 12001500"/>
              <a:gd name="connsiteY4" fmla="*/ 0 h 228600"/>
              <a:gd name="connsiteX5" fmla="*/ 2303908 w 12001500"/>
              <a:gd name="connsiteY5" fmla="*/ 0 h 228600"/>
              <a:gd name="connsiteX6" fmla="*/ 2780920 w 12001500"/>
              <a:gd name="connsiteY6" fmla="*/ 0 h 228600"/>
              <a:gd name="connsiteX7" fmla="*/ 3019426 w 12001500"/>
              <a:gd name="connsiteY7" fmla="*/ 0 h 228600"/>
              <a:gd name="connsiteX8" fmla="*/ 3615690 w 12001500"/>
              <a:gd name="connsiteY8" fmla="*/ 0 h 228600"/>
              <a:gd name="connsiteX9" fmla="*/ 4331208 w 12001500"/>
              <a:gd name="connsiteY9" fmla="*/ 0 h 228600"/>
              <a:gd name="connsiteX10" fmla="*/ 4927473 w 12001500"/>
              <a:gd name="connsiteY10" fmla="*/ 0 h 228600"/>
              <a:gd name="connsiteX11" fmla="*/ 5642991 w 12001500"/>
              <a:gd name="connsiteY11" fmla="*/ 0 h 228600"/>
              <a:gd name="connsiteX12" fmla="*/ 6358509 w 12001500"/>
              <a:gd name="connsiteY12" fmla="*/ 0 h 228600"/>
              <a:gd name="connsiteX13" fmla="*/ 6716268 w 12001500"/>
              <a:gd name="connsiteY13" fmla="*/ 0 h 228600"/>
              <a:gd name="connsiteX14" fmla="*/ 7551039 w 12001500"/>
              <a:gd name="connsiteY14" fmla="*/ 0 h 228600"/>
              <a:gd name="connsiteX15" fmla="*/ 7908798 w 12001500"/>
              <a:gd name="connsiteY15" fmla="*/ 0 h 228600"/>
              <a:gd name="connsiteX16" fmla="*/ 8505063 w 12001500"/>
              <a:gd name="connsiteY16" fmla="*/ 0 h 228600"/>
              <a:gd name="connsiteX17" fmla="*/ 9339833 w 12001500"/>
              <a:gd name="connsiteY17" fmla="*/ 0 h 228600"/>
              <a:gd name="connsiteX18" fmla="*/ 9697592 w 12001500"/>
              <a:gd name="connsiteY18" fmla="*/ 0 h 228600"/>
              <a:gd name="connsiteX19" fmla="*/ 10293857 w 12001500"/>
              <a:gd name="connsiteY19" fmla="*/ 0 h 228600"/>
              <a:gd name="connsiteX20" fmla="*/ 10770869 w 12001500"/>
              <a:gd name="connsiteY20" fmla="*/ 0 h 228600"/>
              <a:gd name="connsiteX21" fmla="*/ 11247881 w 12001500"/>
              <a:gd name="connsiteY21" fmla="*/ 0 h 228600"/>
              <a:gd name="connsiteX22" fmla="*/ 11963399 w 12001500"/>
              <a:gd name="connsiteY22" fmla="*/ 0 h 228600"/>
              <a:gd name="connsiteX23" fmla="*/ 12001500 w 12001500"/>
              <a:gd name="connsiteY23" fmla="*/ 38101 h 228600"/>
              <a:gd name="connsiteX24" fmla="*/ 12001500 w 12001500"/>
              <a:gd name="connsiteY24" fmla="*/ 190499 h 228600"/>
              <a:gd name="connsiteX25" fmla="*/ 11963399 w 12001500"/>
              <a:gd name="connsiteY25" fmla="*/ 228600 h 228600"/>
              <a:gd name="connsiteX26" fmla="*/ 11367134 w 12001500"/>
              <a:gd name="connsiteY26" fmla="*/ 228600 h 228600"/>
              <a:gd name="connsiteX27" fmla="*/ 11128628 w 12001500"/>
              <a:gd name="connsiteY27" fmla="*/ 228600 h 228600"/>
              <a:gd name="connsiteX28" fmla="*/ 10770869 w 12001500"/>
              <a:gd name="connsiteY28" fmla="*/ 228600 h 228600"/>
              <a:gd name="connsiteX29" fmla="*/ 10293857 w 12001500"/>
              <a:gd name="connsiteY29" fmla="*/ 228600 h 228600"/>
              <a:gd name="connsiteX30" fmla="*/ 9697592 w 12001500"/>
              <a:gd name="connsiteY30" fmla="*/ 228600 h 228600"/>
              <a:gd name="connsiteX31" fmla="*/ 9220580 w 12001500"/>
              <a:gd name="connsiteY31" fmla="*/ 228600 h 228600"/>
              <a:gd name="connsiteX32" fmla="*/ 8743569 w 12001500"/>
              <a:gd name="connsiteY32" fmla="*/ 228600 h 228600"/>
              <a:gd name="connsiteX33" fmla="*/ 7908798 w 12001500"/>
              <a:gd name="connsiteY33" fmla="*/ 228600 h 228600"/>
              <a:gd name="connsiteX34" fmla="*/ 7431786 w 12001500"/>
              <a:gd name="connsiteY34" fmla="*/ 228600 h 228600"/>
              <a:gd name="connsiteX35" fmla="*/ 7074027 w 12001500"/>
              <a:gd name="connsiteY35" fmla="*/ 228600 h 228600"/>
              <a:gd name="connsiteX36" fmla="*/ 6477762 w 12001500"/>
              <a:gd name="connsiteY36" fmla="*/ 228600 h 228600"/>
              <a:gd name="connsiteX37" fmla="*/ 5762244 w 12001500"/>
              <a:gd name="connsiteY37" fmla="*/ 228600 h 228600"/>
              <a:gd name="connsiteX38" fmla="*/ 5523738 w 12001500"/>
              <a:gd name="connsiteY38" fmla="*/ 228600 h 228600"/>
              <a:gd name="connsiteX39" fmla="*/ 4927473 w 12001500"/>
              <a:gd name="connsiteY39" fmla="*/ 228600 h 228600"/>
              <a:gd name="connsiteX40" fmla="*/ 4450461 w 12001500"/>
              <a:gd name="connsiteY40" fmla="*/ 228600 h 228600"/>
              <a:gd name="connsiteX41" fmla="*/ 3734943 w 12001500"/>
              <a:gd name="connsiteY41" fmla="*/ 228600 h 228600"/>
              <a:gd name="connsiteX42" fmla="*/ 3377184 w 12001500"/>
              <a:gd name="connsiteY42" fmla="*/ 228600 h 228600"/>
              <a:gd name="connsiteX43" fmla="*/ 2661667 w 12001500"/>
              <a:gd name="connsiteY43" fmla="*/ 228600 h 228600"/>
              <a:gd name="connsiteX44" fmla="*/ 2303908 w 12001500"/>
              <a:gd name="connsiteY44" fmla="*/ 228600 h 228600"/>
              <a:gd name="connsiteX45" fmla="*/ 2065402 w 12001500"/>
              <a:gd name="connsiteY45" fmla="*/ 228600 h 228600"/>
              <a:gd name="connsiteX46" fmla="*/ 1469137 w 12001500"/>
              <a:gd name="connsiteY46" fmla="*/ 228600 h 228600"/>
              <a:gd name="connsiteX47" fmla="*/ 634366 w 12001500"/>
              <a:gd name="connsiteY47" fmla="*/ 228600 h 228600"/>
              <a:gd name="connsiteX48" fmla="*/ 38101 w 12001500"/>
              <a:gd name="connsiteY48" fmla="*/ 228600 h 228600"/>
              <a:gd name="connsiteX49" fmla="*/ 0 w 12001500"/>
              <a:gd name="connsiteY49" fmla="*/ 190499 h 228600"/>
              <a:gd name="connsiteX50" fmla="*/ 0 w 12001500"/>
              <a:gd name="connsiteY50" fmla="*/ 38101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001500" h="228600" fill="none" extrusionOk="0">
                <a:moveTo>
                  <a:pt x="0" y="38101"/>
                </a:moveTo>
                <a:cubicBezTo>
                  <a:pt x="2610" y="19901"/>
                  <a:pt x="12703" y="772"/>
                  <a:pt x="38101" y="0"/>
                </a:cubicBezTo>
                <a:cubicBezTo>
                  <a:pt x="112863" y="-27584"/>
                  <a:pt x="317560" y="21081"/>
                  <a:pt x="395860" y="0"/>
                </a:cubicBezTo>
                <a:cubicBezTo>
                  <a:pt x="474160" y="-21081"/>
                  <a:pt x="717675" y="16750"/>
                  <a:pt x="992125" y="0"/>
                </a:cubicBezTo>
                <a:cubicBezTo>
                  <a:pt x="1266576" y="-16750"/>
                  <a:pt x="1320284" y="40060"/>
                  <a:pt x="1588390" y="0"/>
                </a:cubicBezTo>
                <a:cubicBezTo>
                  <a:pt x="1856497" y="-40060"/>
                  <a:pt x="2054656" y="42468"/>
                  <a:pt x="2303908" y="0"/>
                </a:cubicBezTo>
                <a:cubicBezTo>
                  <a:pt x="2553160" y="-42468"/>
                  <a:pt x="2637046" y="43267"/>
                  <a:pt x="2780920" y="0"/>
                </a:cubicBezTo>
                <a:cubicBezTo>
                  <a:pt x="2924794" y="-43267"/>
                  <a:pt x="2919262" y="12463"/>
                  <a:pt x="3019426" y="0"/>
                </a:cubicBezTo>
                <a:cubicBezTo>
                  <a:pt x="3119590" y="-12463"/>
                  <a:pt x="3461155" y="66138"/>
                  <a:pt x="3615690" y="0"/>
                </a:cubicBezTo>
                <a:cubicBezTo>
                  <a:pt x="3770225" y="-66138"/>
                  <a:pt x="4180419" y="82385"/>
                  <a:pt x="4331208" y="0"/>
                </a:cubicBezTo>
                <a:cubicBezTo>
                  <a:pt x="4481997" y="-82385"/>
                  <a:pt x="4779241" y="55726"/>
                  <a:pt x="4927473" y="0"/>
                </a:cubicBezTo>
                <a:cubicBezTo>
                  <a:pt x="5075706" y="-55726"/>
                  <a:pt x="5354589" y="9561"/>
                  <a:pt x="5642991" y="0"/>
                </a:cubicBezTo>
                <a:cubicBezTo>
                  <a:pt x="5931393" y="-9561"/>
                  <a:pt x="6141852" y="49303"/>
                  <a:pt x="6358509" y="0"/>
                </a:cubicBezTo>
                <a:cubicBezTo>
                  <a:pt x="6575166" y="-49303"/>
                  <a:pt x="6574245" y="9794"/>
                  <a:pt x="6716268" y="0"/>
                </a:cubicBezTo>
                <a:cubicBezTo>
                  <a:pt x="6858291" y="-9794"/>
                  <a:pt x="7251124" y="19259"/>
                  <a:pt x="7551039" y="0"/>
                </a:cubicBezTo>
                <a:cubicBezTo>
                  <a:pt x="7850954" y="-19259"/>
                  <a:pt x="7756933" y="9882"/>
                  <a:pt x="7908798" y="0"/>
                </a:cubicBezTo>
                <a:cubicBezTo>
                  <a:pt x="8060663" y="-9882"/>
                  <a:pt x="8334047" y="44078"/>
                  <a:pt x="8505063" y="0"/>
                </a:cubicBezTo>
                <a:cubicBezTo>
                  <a:pt x="8676079" y="-44078"/>
                  <a:pt x="8936479" y="78736"/>
                  <a:pt x="9339833" y="0"/>
                </a:cubicBezTo>
                <a:cubicBezTo>
                  <a:pt x="9743187" y="-78736"/>
                  <a:pt x="9572737" y="23613"/>
                  <a:pt x="9697592" y="0"/>
                </a:cubicBezTo>
                <a:cubicBezTo>
                  <a:pt x="9822447" y="-23613"/>
                  <a:pt x="10171103" y="61838"/>
                  <a:pt x="10293857" y="0"/>
                </a:cubicBezTo>
                <a:cubicBezTo>
                  <a:pt x="10416612" y="-61838"/>
                  <a:pt x="10537455" y="25362"/>
                  <a:pt x="10770869" y="0"/>
                </a:cubicBezTo>
                <a:cubicBezTo>
                  <a:pt x="11004283" y="-25362"/>
                  <a:pt x="11142611" y="33676"/>
                  <a:pt x="11247881" y="0"/>
                </a:cubicBezTo>
                <a:cubicBezTo>
                  <a:pt x="11353151" y="-33676"/>
                  <a:pt x="11752743" y="46751"/>
                  <a:pt x="11963399" y="0"/>
                </a:cubicBezTo>
                <a:cubicBezTo>
                  <a:pt x="11986865" y="136"/>
                  <a:pt x="12006458" y="15903"/>
                  <a:pt x="12001500" y="38101"/>
                </a:cubicBezTo>
                <a:cubicBezTo>
                  <a:pt x="12011079" y="109582"/>
                  <a:pt x="12001182" y="159044"/>
                  <a:pt x="12001500" y="190499"/>
                </a:cubicBezTo>
                <a:cubicBezTo>
                  <a:pt x="12001221" y="208768"/>
                  <a:pt x="11985418" y="227478"/>
                  <a:pt x="11963399" y="228600"/>
                </a:cubicBezTo>
                <a:cubicBezTo>
                  <a:pt x="11708760" y="261091"/>
                  <a:pt x="11558767" y="204548"/>
                  <a:pt x="11367134" y="228600"/>
                </a:cubicBezTo>
                <a:cubicBezTo>
                  <a:pt x="11175502" y="252652"/>
                  <a:pt x="11177993" y="204722"/>
                  <a:pt x="11128628" y="228600"/>
                </a:cubicBezTo>
                <a:cubicBezTo>
                  <a:pt x="11079263" y="252478"/>
                  <a:pt x="10860161" y="204645"/>
                  <a:pt x="10770869" y="228600"/>
                </a:cubicBezTo>
                <a:cubicBezTo>
                  <a:pt x="10681577" y="252555"/>
                  <a:pt x="10499451" y="224229"/>
                  <a:pt x="10293857" y="228600"/>
                </a:cubicBezTo>
                <a:cubicBezTo>
                  <a:pt x="10088263" y="232971"/>
                  <a:pt x="9867728" y="195748"/>
                  <a:pt x="9697592" y="228600"/>
                </a:cubicBezTo>
                <a:cubicBezTo>
                  <a:pt x="9527456" y="261452"/>
                  <a:pt x="9401031" y="175343"/>
                  <a:pt x="9220580" y="228600"/>
                </a:cubicBezTo>
                <a:cubicBezTo>
                  <a:pt x="9040129" y="281857"/>
                  <a:pt x="8890712" y="214983"/>
                  <a:pt x="8743569" y="228600"/>
                </a:cubicBezTo>
                <a:cubicBezTo>
                  <a:pt x="8596426" y="242217"/>
                  <a:pt x="8133572" y="201470"/>
                  <a:pt x="7908798" y="228600"/>
                </a:cubicBezTo>
                <a:cubicBezTo>
                  <a:pt x="7684024" y="255730"/>
                  <a:pt x="7561427" y="220872"/>
                  <a:pt x="7431786" y="228600"/>
                </a:cubicBezTo>
                <a:cubicBezTo>
                  <a:pt x="7302145" y="236328"/>
                  <a:pt x="7233927" y="220509"/>
                  <a:pt x="7074027" y="228600"/>
                </a:cubicBezTo>
                <a:cubicBezTo>
                  <a:pt x="6914127" y="236691"/>
                  <a:pt x="6651067" y="158092"/>
                  <a:pt x="6477762" y="228600"/>
                </a:cubicBezTo>
                <a:cubicBezTo>
                  <a:pt x="6304458" y="299108"/>
                  <a:pt x="6114257" y="186735"/>
                  <a:pt x="5762244" y="228600"/>
                </a:cubicBezTo>
                <a:cubicBezTo>
                  <a:pt x="5410231" y="270465"/>
                  <a:pt x="5605930" y="228409"/>
                  <a:pt x="5523738" y="228600"/>
                </a:cubicBezTo>
                <a:cubicBezTo>
                  <a:pt x="5441546" y="228791"/>
                  <a:pt x="5127216" y="164821"/>
                  <a:pt x="4927473" y="228600"/>
                </a:cubicBezTo>
                <a:cubicBezTo>
                  <a:pt x="4727731" y="292379"/>
                  <a:pt x="4557867" y="206466"/>
                  <a:pt x="4450461" y="228600"/>
                </a:cubicBezTo>
                <a:cubicBezTo>
                  <a:pt x="4343055" y="250734"/>
                  <a:pt x="4038883" y="203533"/>
                  <a:pt x="3734943" y="228600"/>
                </a:cubicBezTo>
                <a:cubicBezTo>
                  <a:pt x="3431003" y="253667"/>
                  <a:pt x="3478357" y="209038"/>
                  <a:pt x="3377184" y="228600"/>
                </a:cubicBezTo>
                <a:cubicBezTo>
                  <a:pt x="3276011" y="248162"/>
                  <a:pt x="2925867" y="224300"/>
                  <a:pt x="2661667" y="228600"/>
                </a:cubicBezTo>
                <a:cubicBezTo>
                  <a:pt x="2397467" y="232900"/>
                  <a:pt x="2460972" y="210365"/>
                  <a:pt x="2303908" y="228600"/>
                </a:cubicBezTo>
                <a:cubicBezTo>
                  <a:pt x="2146844" y="246835"/>
                  <a:pt x="2115019" y="214618"/>
                  <a:pt x="2065402" y="228600"/>
                </a:cubicBezTo>
                <a:cubicBezTo>
                  <a:pt x="2015785" y="242582"/>
                  <a:pt x="1610495" y="181445"/>
                  <a:pt x="1469137" y="228600"/>
                </a:cubicBezTo>
                <a:cubicBezTo>
                  <a:pt x="1327779" y="275755"/>
                  <a:pt x="887174" y="201200"/>
                  <a:pt x="634366" y="228600"/>
                </a:cubicBezTo>
                <a:cubicBezTo>
                  <a:pt x="381558" y="256000"/>
                  <a:pt x="241129" y="179081"/>
                  <a:pt x="38101" y="228600"/>
                </a:cubicBezTo>
                <a:cubicBezTo>
                  <a:pt x="19967" y="229083"/>
                  <a:pt x="173" y="207761"/>
                  <a:pt x="0" y="190499"/>
                </a:cubicBezTo>
                <a:cubicBezTo>
                  <a:pt x="-11199" y="153212"/>
                  <a:pt x="17077" y="104017"/>
                  <a:pt x="0" y="38101"/>
                </a:cubicBezTo>
                <a:close/>
              </a:path>
              <a:path w="12001500" h="228600" stroke="0" extrusionOk="0">
                <a:moveTo>
                  <a:pt x="0" y="38101"/>
                </a:moveTo>
                <a:cubicBezTo>
                  <a:pt x="-2518" y="17181"/>
                  <a:pt x="17018" y="2647"/>
                  <a:pt x="38101" y="0"/>
                </a:cubicBezTo>
                <a:cubicBezTo>
                  <a:pt x="393101" y="-84409"/>
                  <a:pt x="468566" y="16887"/>
                  <a:pt x="872872" y="0"/>
                </a:cubicBezTo>
                <a:cubicBezTo>
                  <a:pt x="1277178" y="-16887"/>
                  <a:pt x="1221979" y="13672"/>
                  <a:pt x="1349884" y="0"/>
                </a:cubicBezTo>
                <a:cubicBezTo>
                  <a:pt x="1477789" y="-13672"/>
                  <a:pt x="1528436" y="22303"/>
                  <a:pt x="1588390" y="0"/>
                </a:cubicBezTo>
                <a:cubicBezTo>
                  <a:pt x="1648344" y="-22303"/>
                  <a:pt x="1800948" y="12781"/>
                  <a:pt x="1946149" y="0"/>
                </a:cubicBezTo>
                <a:cubicBezTo>
                  <a:pt x="2091350" y="-12781"/>
                  <a:pt x="2285284" y="12913"/>
                  <a:pt x="2542414" y="0"/>
                </a:cubicBezTo>
                <a:cubicBezTo>
                  <a:pt x="2799545" y="-12913"/>
                  <a:pt x="2751044" y="35171"/>
                  <a:pt x="2900173" y="0"/>
                </a:cubicBezTo>
                <a:cubicBezTo>
                  <a:pt x="3049302" y="-35171"/>
                  <a:pt x="3209395" y="4956"/>
                  <a:pt x="3377184" y="0"/>
                </a:cubicBezTo>
                <a:cubicBezTo>
                  <a:pt x="3544973" y="-4956"/>
                  <a:pt x="3802919" y="26423"/>
                  <a:pt x="4092702" y="0"/>
                </a:cubicBezTo>
                <a:cubicBezTo>
                  <a:pt x="4382485" y="-26423"/>
                  <a:pt x="4430089" y="37549"/>
                  <a:pt x="4688967" y="0"/>
                </a:cubicBezTo>
                <a:cubicBezTo>
                  <a:pt x="4947846" y="-37549"/>
                  <a:pt x="5083703" y="67920"/>
                  <a:pt x="5404485" y="0"/>
                </a:cubicBezTo>
                <a:cubicBezTo>
                  <a:pt x="5725267" y="-67920"/>
                  <a:pt x="5554700" y="26487"/>
                  <a:pt x="5642991" y="0"/>
                </a:cubicBezTo>
                <a:cubicBezTo>
                  <a:pt x="5731282" y="-26487"/>
                  <a:pt x="6163862" y="59482"/>
                  <a:pt x="6358509" y="0"/>
                </a:cubicBezTo>
                <a:cubicBezTo>
                  <a:pt x="6553156" y="-59482"/>
                  <a:pt x="6965581" y="96530"/>
                  <a:pt x="7193280" y="0"/>
                </a:cubicBezTo>
                <a:cubicBezTo>
                  <a:pt x="7420979" y="-96530"/>
                  <a:pt x="7612790" y="17421"/>
                  <a:pt x="7908798" y="0"/>
                </a:cubicBezTo>
                <a:cubicBezTo>
                  <a:pt x="8204806" y="-17421"/>
                  <a:pt x="8154815" y="9326"/>
                  <a:pt x="8385810" y="0"/>
                </a:cubicBezTo>
                <a:cubicBezTo>
                  <a:pt x="8616805" y="-9326"/>
                  <a:pt x="8616405" y="42754"/>
                  <a:pt x="8743569" y="0"/>
                </a:cubicBezTo>
                <a:cubicBezTo>
                  <a:pt x="8870733" y="-42754"/>
                  <a:pt x="9198242" y="21988"/>
                  <a:pt x="9459086" y="0"/>
                </a:cubicBezTo>
                <a:cubicBezTo>
                  <a:pt x="9719930" y="-21988"/>
                  <a:pt x="9963854" y="45758"/>
                  <a:pt x="10293857" y="0"/>
                </a:cubicBezTo>
                <a:cubicBezTo>
                  <a:pt x="10623860" y="-45758"/>
                  <a:pt x="10467535" y="5414"/>
                  <a:pt x="10532363" y="0"/>
                </a:cubicBezTo>
                <a:cubicBezTo>
                  <a:pt x="10597191" y="-5414"/>
                  <a:pt x="10974202" y="56231"/>
                  <a:pt x="11128628" y="0"/>
                </a:cubicBezTo>
                <a:cubicBezTo>
                  <a:pt x="11283054" y="-56231"/>
                  <a:pt x="11265929" y="26384"/>
                  <a:pt x="11367134" y="0"/>
                </a:cubicBezTo>
                <a:cubicBezTo>
                  <a:pt x="11468339" y="-26384"/>
                  <a:pt x="11679809" y="33523"/>
                  <a:pt x="11963399" y="0"/>
                </a:cubicBezTo>
                <a:cubicBezTo>
                  <a:pt x="11988792" y="2714"/>
                  <a:pt x="11998602" y="15203"/>
                  <a:pt x="12001500" y="38101"/>
                </a:cubicBezTo>
                <a:cubicBezTo>
                  <a:pt x="12001925" y="99820"/>
                  <a:pt x="11992714" y="115882"/>
                  <a:pt x="12001500" y="190499"/>
                </a:cubicBezTo>
                <a:cubicBezTo>
                  <a:pt x="12004525" y="210420"/>
                  <a:pt x="11985396" y="228112"/>
                  <a:pt x="11963399" y="228600"/>
                </a:cubicBezTo>
                <a:cubicBezTo>
                  <a:pt x="11765100" y="243311"/>
                  <a:pt x="11391179" y="148094"/>
                  <a:pt x="11128628" y="228600"/>
                </a:cubicBezTo>
                <a:cubicBezTo>
                  <a:pt x="10866077" y="309106"/>
                  <a:pt x="10649276" y="146254"/>
                  <a:pt x="10293857" y="228600"/>
                </a:cubicBezTo>
                <a:cubicBezTo>
                  <a:pt x="9938438" y="310946"/>
                  <a:pt x="9991694" y="178752"/>
                  <a:pt x="9816845" y="228600"/>
                </a:cubicBezTo>
                <a:cubicBezTo>
                  <a:pt x="9641996" y="278448"/>
                  <a:pt x="9344897" y="207697"/>
                  <a:pt x="8982075" y="228600"/>
                </a:cubicBezTo>
                <a:cubicBezTo>
                  <a:pt x="8619253" y="249503"/>
                  <a:pt x="8852728" y="202880"/>
                  <a:pt x="8743569" y="228600"/>
                </a:cubicBezTo>
                <a:cubicBezTo>
                  <a:pt x="8634410" y="254320"/>
                  <a:pt x="8603296" y="214794"/>
                  <a:pt x="8505063" y="228600"/>
                </a:cubicBezTo>
                <a:cubicBezTo>
                  <a:pt x="8406830" y="242406"/>
                  <a:pt x="8135255" y="201417"/>
                  <a:pt x="8028051" y="228600"/>
                </a:cubicBezTo>
                <a:cubicBezTo>
                  <a:pt x="7920847" y="255783"/>
                  <a:pt x="7776139" y="193048"/>
                  <a:pt x="7670292" y="228600"/>
                </a:cubicBezTo>
                <a:cubicBezTo>
                  <a:pt x="7564445" y="264152"/>
                  <a:pt x="7306181" y="209314"/>
                  <a:pt x="7193280" y="228600"/>
                </a:cubicBezTo>
                <a:cubicBezTo>
                  <a:pt x="7080379" y="247886"/>
                  <a:pt x="6909097" y="205190"/>
                  <a:pt x="6835521" y="228600"/>
                </a:cubicBezTo>
                <a:cubicBezTo>
                  <a:pt x="6761945" y="252010"/>
                  <a:pt x="6529669" y="162631"/>
                  <a:pt x="6239256" y="228600"/>
                </a:cubicBezTo>
                <a:cubicBezTo>
                  <a:pt x="5948844" y="294569"/>
                  <a:pt x="6053717" y="204255"/>
                  <a:pt x="6000750" y="228600"/>
                </a:cubicBezTo>
                <a:cubicBezTo>
                  <a:pt x="5947783" y="252945"/>
                  <a:pt x="5696516" y="201382"/>
                  <a:pt x="5523738" y="228600"/>
                </a:cubicBezTo>
                <a:cubicBezTo>
                  <a:pt x="5350960" y="255818"/>
                  <a:pt x="4956254" y="176557"/>
                  <a:pt x="4808220" y="228600"/>
                </a:cubicBezTo>
                <a:cubicBezTo>
                  <a:pt x="4660186" y="280643"/>
                  <a:pt x="4432025" y="217193"/>
                  <a:pt x="4331208" y="228600"/>
                </a:cubicBezTo>
                <a:cubicBezTo>
                  <a:pt x="4230391" y="240007"/>
                  <a:pt x="3811846" y="214485"/>
                  <a:pt x="3615690" y="228600"/>
                </a:cubicBezTo>
                <a:cubicBezTo>
                  <a:pt x="3419534" y="242715"/>
                  <a:pt x="3358628" y="212240"/>
                  <a:pt x="3257931" y="228600"/>
                </a:cubicBezTo>
                <a:cubicBezTo>
                  <a:pt x="3157234" y="244960"/>
                  <a:pt x="2918208" y="179401"/>
                  <a:pt x="2780920" y="228600"/>
                </a:cubicBezTo>
                <a:cubicBezTo>
                  <a:pt x="2643632" y="277799"/>
                  <a:pt x="2413898" y="213322"/>
                  <a:pt x="2184655" y="228600"/>
                </a:cubicBezTo>
                <a:cubicBezTo>
                  <a:pt x="1955412" y="243878"/>
                  <a:pt x="1776326" y="159951"/>
                  <a:pt x="1588390" y="228600"/>
                </a:cubicBezTo>
                <a:cubicBezTo>
                  <a:pt x="1400454" y="297249"/>
                  <a:pt x="1064537" y="226792"/>
                  <a:pt x="872872" y="228600"/>
                </a:cubicBezTo>
                <a:cubicBezTo>
                  <a:pt x="681207" y="230408"/>
                  <a:pt x="245816" y="174952"/>
                  <a:pt x="38101" y="228600"/>
                </a:cubicBezTo>
                <a:cubicBezTo>
                  <a:pt x="19772" y="226937"/>
                  <a:pt x="2358" y="214560"/>
                  <a:pt x="0" y="190499"/>
                </a:cubicBezTo>
                <a:cubicBezTo>
                  <a:pt x="-11078" y="123150"/>
                  <a:pt x="14843" y="76923"/>
                  <a:pt x="0" y="38101"/>
                </a:cubicBezTo>
                <a:close/>
              </a:path>
            </a:pathLst>
          </a:custGeom>
          <a:solidFill>
            <a:srgbClr val="004900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0734934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Profª</a:t>
            </a:r>
            <a:r>
              <a:rPr lang="pt-BR" sz="1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Ms. Juliana Schivani                                            					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ela 3">
                <a:extLst>
                  <a:ext uri="{FF2B5EF4-FFF2-40B4-BE49-F238E27FC236}">
                    <a16:creationId xmlns:a16="http://schemas.microsoft.com/office/drawing/2014/main" id="{E7FF6E27-8FFD-6E39-B881-4E6134D5DF5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7125038"/>
                  </p:ext>
                </p:extLst>
              </p:nvPr>
            </p:nvGraphicFramePr>
            <p:xfrm>
              <a:off x="1295404" y="1875489"/>
              <a:ext cx="9811058" cy="347472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2407167">
                      <a:extLst>
                        <a:ext uri="{9D8B030D-6E8A-4147-A177-3AD203B41FA5}">
                          <a16:colId xmlns:a16="http://schemas.microsoft.com/office/drawing/2014/main" val="4182566132"/>
                        </a:ext>
                      </a:extLst>
                    </a:gridCol>
                    <a:gridCol w="1079291">
                      <a:extLst>
                        <a:ext uri="{9D8B030D-6E8A-4147-A177-3AD203B41FA5}">
                          <a16:colId xmlns:a16="http://schemas.microsoft.com/office/drawing/2014/main" val="3227952109"/>
                        </a:ext>
                      </a:extLst>
                    </a:gridCol>
                    <a:gridCol w="989351">
                      <a:extLst>
                        <a:ext uri="{9D8B030D-6E8A-4147-A177-3AD203B41FA5}">
                          <a16:colId xmlns:a16="http://schemas.microsoft.com/office/drawing/2014/main" val="1924772510"/>
                        </a:ext>
                      </a:extLst>
                    </a:gridCol>
                    <a:gridCol w="1079292">
                      <a:extLst>
                        <a:ext uri="{9D8B030D-6E8A-4147-A177-3AD203B41FA5}">
                          <a16:colId xmlns:a16="http://schemas.microsoft.com/office/drawing/2014/main" val="3511856223"/>
                        </a:ext>
                      </a:extLst>
                    </a:gridCol>
                    <a:gridCol w="1019331">
                      <a:extLst>
                        <a:ext uri="{9D8B030D-6E8A-4147-A177-3AD203B41FA5}">
                          <a16:colId xmlns:a16="http://schemas.microsoft.com/office/drawing/2014/main" val="2091427049"/>
                        </a:ext>
                      </a:extLst>
                    </a:gridCol>
                    <a:gridCol w="783862">
                      <a:extLst>
                        <a:ext uri="{9D8B030D-6E8A-4147-A177-3AD203B41FA5}">
                          <a16:colId xmlns:a16="http://schemas.microsoft.com/office/drawing/2014/main" val="4231731865"/>
                        </a:ext>
                      </a:extLst>
                    </a:gridCol>
                    <a:gridCol w="1226382">
                      <a:extLst>
                        <a:ext uri="{9D8B030D-6E8A-4147-A177-3AD203B41FA5}">
                          <a16:colId xmlns:a16="http://schemas.microsoft.com/office/drawing/2014/main" val="111339355"/>
                        </a:ext>
                      </a:extLst>
                    </a:gridCol>
                    <a:gridCol w="1226382">
                      <a:extLst>
                        <a:ext uri="{9D8B030D-6E8A-4147-A177-3AD203B41FA5}">
                          <a16:colId xmlns:a16="http://schemas.microsoft.com/office/drawing/2014/main" val="24178802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sz="3200" dirty="0">
                              <a:solidFill>
                                <a:schemeClr val="bg1"/>
                              </a:solidFill>
                              <a:latin typeface="Vrinda" panose="020B0502040204020203" pitchFamily="34" charset="0"/>
                              <a:cs typeface="Vrinda" panose="020B0502040204020203" pitchFamily="34" charset="0"/>
                            </a:rPr>
                            <a:t>Idade (anos)</a:t>
                          </a: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32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32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pt-BR" sz="32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3200" dirty="0">
                            <a:solidFill>
                              <a:schemeClr val="bg1"/>
                            </a:solidFill>
                            <a:latin typeface="Vrinda" panose="020B0502040204020203" pitchFamily="34" charset="0"/>
                            <a:cs typeface="Vrinda" panose="020B0502040204020203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32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32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pt-BR" sz="32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3200" dirty="0">
                            <a:solidFill>
                              <a:schemeClr val="bg1"/>
                            </a:solidFill>
                            <a:latin typeface="Vrinda" panose="020B0502040204020203" pitchFamily="34" charset="0"/>
                            <a:cs typeface="Vrinda" panose="020B0502040204020203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3200" dirty="0">
                              <a:solidFill>
                                <a:srgbClr val="FFC000"/>
                              </a:solidFill>
                              <a:latin typeface="Vrinda" panose="020B0502040204020203" pitchFamily="34" charset="0"/>
                              <a:cs typeface="Vrinda" panose="020B0502040204020203" pitchFamily="34" charset="0"/>
                            </a:rPr>
                            <a:t>F</a:t>
                          </a:r>
                          <a14:m>
                            <m:oMath xmlns:m="http://schemas.openxmlformats.org/officeDocument/2006/math">
                              <m:r>
                                <a:rPr lang="pt-BR" sz="320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↓</m:t>
                              </m:r>
                            </m:oMath>
                          </a14:m>
                          <a:endParaRPr lang="pt-BR" sz="3200" dirty="0">
                            <a:solidFill>
                              <a:srgbClr val="FFC000"/>
                            </a:solidFill>
                            <a:latin typeface="Vrinda" panose="020B0502040204020203" pitchFamily="34" charset="0"/>
                            <a:cs typeface="Vrinda" panose="020B0502040204020203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3200" dirty="0">
                              <a:solidFill>
                                <a:srgbClr val="FFC000"/>
                              </a:solidFill>
                              <a:latin typeface="Vrinda" panose="020B0502040204020203" pitchFamily="34" charset="0"/>
                              <a:cs typeface="Vrinda" panose="020B0502040204020203" pitchFamily="34" charset="0"/>
                            </a:rPr>
                            <a:t>F</a:t>
                          </a:r>
                          <a14:m>
                            <m:oMath xmlns:m="http://schemas.openxmlformats.org/officeDocument/2006/math">
                              <m:r>
                                <a:rPr lang="pt-BR" sz="320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↓</m:t>
                              </m:r>
                            </m:oMath>
                          </a14:m>
                          <a:r>
                            <a:rPr lang="pt-BR" sz="3200" dirty="0">
                              <a:solidFill>
                                <a:srgbClr val="FFC000"/>
                              </a:solidFill>
                              <a:latin typeface="Vrinda" panose="020B0502040204020203" pitchFamily="34" charset="0"/>
                              <a:cs typeface="Vrinda" panose="020B0502040204020203" pitchFamily="34" charset="0"/>
                            </a:rPr>
                            <a:t>%</a:t>
                          </a: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3200" dirty="0">
                              <a:solidFill>
                                <a:srgbClr val="FFC000"/>
                              </a:solidFill>
                              <a:latin typeface="Vrinda" panose="020B0502040204020203" pitchFamily="34" charset="0"/>
                              <a:cs typeface="Vrinda" panose="020B0502040204020203" pitchFamily="34" charset="0"/>
                            </a:rPr>
                            <a:t>F</a:t>
                          </a:r>
                          <a14:m>
                            <m:oMath xmlns:m="http://schemas.openxmlformats.org/officeDocument/2006/math">
                              <m:r>
                                <a:rPr lang="pt-BR" sz="320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</m:oMath>
                          </a14:m>
                          <a:endParaRPr lang="pt-BR" sz="3200" dirty="0">
                            <a:solidFill>
                              <a:srgbClr val="FFC000"/>
                            </a:solidFill>
                            <a:latin typeface="Vrinda" panose="020B0502040204020203" pitchFamily="34" charset="0"/>
                            <a:cs typeface="Vrinda" panose="020B0502040204020203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3200" dirty="0">
                              <a:solidFill>
                                <a:srgbClr val="FFC000"/>
                              </a:solidFill>
                              <a:latin typeface="Vrinda" panose="020B0502040204020203" pitchFamily="34" charset="0"/>
                              <a:cs typeface="Vrinda" panose="020B0502040204020203" pitchFamily="34" charset="0"/>
                            </a:rPr>
                            <a:t>F</a:t>
                          </a:r>
                          <a14:m>
                            <m:oMath xmlns:m="http://schemas.openxmlformats.org/officeDocument/2006/math">
                              <m:r>
                                <a:rPr lang="pt-BR" sz="320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</m:oMath>
                          </a14:m>
                          <a:r>
                            <a:rPr lang="pt-BR" sz="3200" dirty="0">
                              <a:solidFill>
                                <a:srgbClr val="FFC000"/>
                              </a:solidFill>
                              <a:latin typeface="Vrinda" panose="020B0502040204020203" pitchFamily="34" charset="0"/>
                              <a:cs typeface="Vrinda" panose="020B0502040204020203" pitchFamily="34" charset="0"/>
                            </a:rPr>
                            <a:t>%</a:t>
                          </a: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pt-BR" sz="32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3200" b="1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Vrinda" panose="020B0502040204020203" pitchFamily="34" charset="0"/>
                                      </a:rPr>
                                      <m:t>𝐗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pt-BR" sz="3200" i="0" dirty="0">
                            <a:solidFill>
                              <a:schemeClr val="bg1"/>
                            </a:solidFill>
                            <a:latin typeface="Vrinda" panose="020B0502040204020203" pitchFamily="34" charset="0"/>
                            <a:cs typeface="Vrinda" panose="020B0502040204020203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964024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17 ⊢ 20</a:t>
                          </a:r>
                          <a:endParaRPr lang="pt-BR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8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22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8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22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36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100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18,5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723519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20 ⊢ 23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12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33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20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55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28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78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21,5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383897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23 ⊢ 26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7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19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27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74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16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45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24,5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800478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26 ⊢</a:t>
                          </a:r>
                          <a14:m>
                            <m:oMath xmlns:m="http://schemas.openxmlformats.org/officeDocument/2006/math">
                              <m:r>
                                <a:rPr kumimoji="0" lang="pt-BR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Vrinda" panose="020B0502040204020203" pitchFamily="34" charset="0"/>
                                </a:rPr>
                                <m:t>⊣</m:t>
                              </m:r>
                            </m:oMath>
                          </a14:m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 29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9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26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36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100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9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26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27,5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7912972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Total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36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100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- 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-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-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-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-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7629719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ela 3">
                <a:extLst>
                  <a:ext uri="{FF2B5EF4-FFF2-40B4-BE49-F238E27FC236}">
                    <a16:creationId xmlns:a16="http://schemas.microsoft.com/office/drawing/2014/main" id="{E7FF6E27-8FFD-6E39-B881-4E6134D5DF5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7125038"/>
                  </p:ext>
                </p:extLst>
              </p:nvPr>
            </p:nvGraphicFramePr>
            <p:xfrm>
              <a:off x="1295404" y="1875489"/>
              <a:ext cx="9811058" cy="347472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2407167">
                      <a:extLst>
                        <a:ext uri="{9D8B030D-6E8A-4147-A177-3AD203B41FA5}">
                          <a16:colId xmlns:a16="http://schemas.microsoft.com/office/drawing/2014/main" val="4182566132"/>
                        </a:ext>
                      </a:extLst>
                    </a:gridCol>
                    <a:gridCol w="1079291">
                      <a:extLst>
                        <a:ext uri="{9D8B030D-6E8A-4147-A177-3AD203B41FA5}">
                          <a16:colId xmlns:a16="http://schemas.microsoft.com/office/drawing/2014/main" val="3227952109"/>
                        </a:ext>
                      </a:extLst>
                    </a:gridCol>
                    <a:gridCol w="989351">
                      <a:extLst>
                        <a:ext uri="{9D8B030D-6E8A-4147-A177-3AD203B41FA5}">
                          <a16:colId xmlns:a16="http://schemas.microsoft.com/office/drawing/2014/main" val="1924772510"/>
                        </a:ext>
                      </a:extLst>
                    </a:gridCol>
                    <a:gridCol w="1079292">
                      <a:extLst>
                        <a:ext uri="{9D8B030D-6E8A-4147-A177-3AD203B41FA5}">
                          <a16:colId xmlns:a16="http://schemas.microsoft.com/office/drawing/2014/main" val="3511856223"/>
                        </a:ext>
                      </a:extLst>
                    </a:gridCol>
                    <a:gridCol w="1019331">
                      <a:extLst>
                        <a:ext uri="{9D8B030D-6E8A-4147-A177-3AD203B41FA5}">
                          <a16:colId xmlns:a16="http://schemas.microsoft.com/office/drawing/2014/main" val="2091427049"/>
                        </a:ext>
                      </a:extLst>
                    </a:gridCol>
                    <a:gridCol w="783862">
                      <a:extLst>
                        <a:ext uri="{9D8B030D-6E8A-4147-A177-3AD203B41FA5}">
                          <a16:colId xmlns:a16="http://schemas.microsoft.com/office/drawing/2014/main" val="4231731865"/>
                        </a:ext>
                      </a:extLst>
                    </a:gridCol>
                    <a:gridCol w="1226382">
                      <a:extLst>
                        <a:ext uri="{9D8B030D-6E8A-4147-A177-3AD203B41FA5}">
                          <a16:colId xmlns:a16="http://schemas.microsoft.com/office/drawing/2014/main" val="111339355"/>
                        </a:ext>
                      </a:extLst>
                    </a:gridCol>
                    <a:gridCol w="1226382">
                      <a:extLst>
                        <a:ext uri="{9D8B030D-6E8A-4147-A177-3AD203B41FA5}">
                          <a16:colId xmlns:a16="http://schemas.microsoft.com/office/drawing/2014/main" val="2417880257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r>
                            <a:rPr lang="pt-BR" sz="3200" dirty="0">
                              <a:solidFill>
                                <a:schemeClr val="bg1"/>
                              </a:solidFill>
                              <a:latin typeface="Vrinda" panose="020B0502040204020203" pitchFamily="34" charset="0"/>
                              <a:cs typeface="Vrinda" panose="020B0502040204020203" pitchFamily="34" charset="0"/>
                            </a:rPr>
                            <a:t>Idade (anos)</a:t>
                          </a: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23164" t="-12632" r="-586441" b="-5368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53086" t="-12632" r="-540741" b="-5368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12360" t="-12632" r="-392135" b="-5368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46108" t="-12632" r="-317964" b="-5368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836434" t="-12632" r="-311628" b="-5368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00995" t="-12632" r="-100000" b="-5368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700995" t="-12632" b="-5368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6402414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17 ⊢ 20</a:t>
                          </a:r>
                          <a:endParaRPr lang="pt-BR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8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22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8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22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36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100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18,5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7235197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20 ⊢ 23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12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33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20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55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28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78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21,5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38389758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23 ⊢ 26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7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19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27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74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16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45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24,5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8004789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413684" r="-307595" b="-1357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9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26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36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100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9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26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27,5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791297265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Total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36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100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- 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-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-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-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pt-BR" sz="32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Vrinda" panose="020B0502040204020203" pitchFamily="34" charset="0"/>
                              <a:ea typeface="+mn-ea"/>
                              <a:cs typeface="Vrinda" panose="020B0502040204020203" pitchFamily="34" charset="0"/>
                            </a:rPr>
                            <a:t>-</a:t>
                          </a:r>
                          <a:endParaRPr kumimoji="0" lang="pt-BR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762971900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3C02B3E2-7F8E-CA1B-C4ED-2B2F1F775000}"/>
              </a:ext>
            </a:extLst>
          </p:cNvPr>
          <p:cNvCxnSpPr/>
          <p:nvPr/>
        </p:nvCxnSpPr>
        <p:spPr>
          <a:xfrm>
            <a:off x="1295404" y="1875489"/>
            <a:ext cx="981105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D6FE9EB5-F4E2-5FB5-9ADF-F99FAB85080C}"/>
              </a:ext>
            </a:extLst>
          </p:cNvPr>
          <p:cNvCxnSpPr>
            <a:cxnSpLocks/>
          </p:cNvCxnSpPr>
          <p:nvPr/>
        </p:nvCxnSpPr>
        <p:spPr>
          <a:xfrm rot="5400000">
            <a:off x="2035255" y="3605964"/>
            <a:ext cx="34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6FE3DBD0-8F54-A7FD-34CD-5CDAF9922AE8}"/>
              </a:ext>
            </a:extLst>
          </p:cNvPr>
          <p:cNvCxnSpPr>
            <a:cxnSpLocks/>
          </p:cNvCxnSpPr>
          <p:nvPr/>
        </p:nvCxnSpPr>
        <p:spPr>
          <a:xfrm rot="5400000">
            <a:off x="2993939" y="3605964"/>
            <a:ext cx="34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1EB51141-5AF4-8C77-2B78-2A2D0C7140F5}"/>
              </a:ext>
            </a:extLst>
          </p:cNvPr>
          <p:cNvCxnSpPr>
            <a:cxnSpLocks/>
          </p:cNvCxnSpPr>
          <p:nvPr/>
        </p:nvCxnSpPr>
        <p:spPr>
          <a:xfrm rot="5400000">
            <a:off x="4000778" y="3620969"/>
            <a:ext cx="34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F8886D07-2144-5F48-772A-AE93DD073A31}"/>
              </a:ext>
            </a:extLst>
          </p:cNvPr>
          <p:cNvCxnSpPr>
            <a:cxnSpLocks/>
          </p:cNvCxnSpPr>
          <p:nvPr/>
        </p:nvCxnSpPr>
        <p:spPr>
          <a:xfrm rot="5400000">
            <a:off x="5037598" y="3620969"/>
            <a:ext cx="34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440F6697-6EFD-9217-7E6D-7BE994F403B9}"/>
              </a:ext>
            </a:extLst>
          </p:cNvPr>
          <p:cNvCxnSpPr>
            <a:cxnSpLocks/>
          </p:cNvCxnSpPr>
          <p:nvPr/>
        </p:nvCxnSpPr>
        <p:spPr>
          <a:xfrm rot="5400000">
            <a:off x="6165296" y="3620969"/>
            <a:ext cx="34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E7C95D42-7BDA-9C86-0EB2-9F21747A10FA}"/>
              </a:ext>
            </a:extLst>
          </p:cNvPr>
          <p:cNvCxnSpPr>
            <a:cxnSpLocks/>
          </p:cNvCxnSpPr>
          <p:nvPr/>
        </p:nvCxnSpPr>
        <p:spPr>
          <a:xfrm rot="5400000">
            <a:off x="7033008" y="3620969"/>
            <a:ext cx="34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D6B84E3C-6C94-EC03-782B-F3E5058B3782}"/>
              </a:ext>
            </a:extLst>
          </p:cNvPr>
          <p:cNvCxnSpPr/>
          <p:nvPr/>
        </p:nvCxnSpPr>
        <p:spPr>
          <a:xfrm>
            <a:off x="1295404" y="5366969"/>
            <a:ext cx="981105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5A619B16-74F3-E38E-B806-91A80C302D5D}"/>
              </a:ext>
            </a:extLst>
          </p:cNvPr>
          <p:cNvCxnSpPr>
            <a:cxnSpLocks/>
          </p:cNvCxnSpPr>
          <p:nvPr/>
        </p:nvCxnSpPr>
        <p:spPr>
          <a:xfrm rot="5400000">
            <a:off x="8084818" y="3604209"/>
            <a:ext cx="34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hape 148">
            <a:extLst>
              <a:ext uri="{FF2B5EF4-FFF2-40B4-BE49-F238E27FC236}">
                <a16:creationId xmlns:a16="http://schemas.microsoft.com/office/drawing/2014/main" id="{D3AECF77-BAA2-B03E-5F74-014D3280D44C}"/>
              </a:ext>
            </a:extLst>
          </p:cNvPr>
          <p:cNvSpPr/>
          <p:nvPr/>
        </p:nvSpPr>
        <p:spPr>
          <a:xfrm>
            <a:off x="5886609" y="3026696"/>
            <a:ext cx="878017" cy="494676"/>
          </a:xfrm>
          <a:custGeom>
            <a:avLst/>
            <a:gdLst/>
            <a:ahLst/>
            <a:cxnLst/>
            <a:rect l="0" t="0" r="0" b="0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48">
            <a:extLst>
              <a:ext uri="{FF2B5EF4-FFF2-40B4-BE49-F238E27FC236}">
                <a16:creationId xmlns:a16="http://schemas.microsoft.com/office/drawing/2014/main" id="{05407684-0E1A-A1E5-63FE-00FD44570B5E}"/>
              </a:ext>
            </a:extLst>
          </p:cNvPr>
          <p:cNvSpPr/>
          <p:nvPr/>
        </p:nvSpPr>
        <p:spPr>
          <a:xfrm>
            <a:off x="7899198" y="3642529"/>
            <a:ext cx="878017" cy="494676"/>
          </a:xfrm>
          <a:custGeom>
            <a:avLst/>
            <a:gdLst/>
            <a:ahLst/>
            <a:cxnLst/>
            <a:rect l="0" t="0" r="0" b="0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48">
            <a:extLst>
              <a:ext uri="{FF2B5EF4-FFF2-40B4-BE49-F238E27FC236}">
                <a16:creationId xmlns:a16="http://schemas.microsoft.com/office/drawing/2014/main" id="{8BF69DD1-140D-0A77-F5F3-31D9D0E2CE3C}"/>
              </a:ext>
            </a:extLst>
          </p:cNvPr>
          <p:cNvSpPr/>
          <p:nvPr/>
        </p:nvSpPr>
        <p:spPr>
          <a:xfrm>
            <a:off x="6957391" y="2511671"/>
            <a:ext cx="878017" cy="494676"/>
          </a:xfrm>
          <a:custGeom>
            <a:avLst/>
            <a:gdLst/>
            <a:ahLst/>
            <a:cxnLst/>
            <a:rect l="0" t="0" r="0" b="0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48">
            <a:extLst>
              <a:ext uri="{FF2B5EF4-FFF2-40B4-BE49-F238E27FC236}">
                <a16:creationId xmlns:a16="http://schemas.microsoft.com/office/drawing/2014/main" id="{F1AB324E-6D9B-6C8F-2AF7-9E756E51B823}"/>
              </a:ext>
            </a:extLst>
          </p:cNvPr>
          <p:cNvSpPr/>
          <p:nvPr/>
        </p:nvSpPr>
        <p:spPr>
          <a:xfrm>
            <a:off x="8828041" y="2490120"/>
            <a:ext cx="878017" cy="494676"/>
          </a:xfrm>
          <a:custGeom>
            <a:avLst/>
            <a:gdLst/>
            <a:ahLst/>
            <a:cxnLst/>
            <a:rect l="0" t="0" r="0" b="0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48">
            <a:extLst>
              <a:ext uri="{FF2B5EF4-FFF2-40B4-BE49-F238E27FC236}">
                <a16:creationId xmlns:a16="http://schemas.microsoft.com/office/drawing/2014/main" id="{1D73B490-61F6-F83F-D00B-4190209793D2}"/>
              </a:ext>
            </a:extLst>
          </p:cNvPr>
          <p:cNvSpPr/>
          <p:nvPr/>
        </p:nvSpPr>
        <p:spPr>
          <a:xfrm>
            <a:off x="7899197" y="2469629"/>
            <a:ext cx="878017" cy="494676"/>
          </a:xfrm>
          <a:custGeom>
            <a:avLst/>
            <a:gdLst/>
            <a:ahLst/>
            <a:cxnLst/>
            <a:rect l="0" t="0" r="0" b="0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48">
            <a:extLst>
              <a:ext uri="{FF2B5EF4-FFF2-40B4-BE49-F238E27FC236}">
                <a16:creationId xmlns:a16="http://schemas.microsoft.com/office/drawing/2014/main" id="{EE3BA6C2-00DD-7670-A16F-4AF0C42270F5}"/>
              </a:ext>
            </a:extLst>
          </p:cNvPr>
          <p:cNvSpPr/>
          <p:nvPr/>
        </p:nvSpPr>
        <p:spPr>
          <a:xfrm>
            <a:off x="5833675" y="4214240"/>
            <a:ext cx="878017" cy="494676"/>
          </a:xfrm>
          <a:custGeom>
            <a:avLst/>
            <a:gdLst/>
            <a:ahLst/>
            <a:cxnLst/>
            <a:rect l="0" t="0" r="0" b="0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148">
            <a:extLst>
              <a:ext uri="{FF2B5EF4-FFF2-40B4-BE49-F238E27FC236}">
                <a16:creationId xmlns:a16="http://schemas.microsoft.com/office/drawing/2014/main" id="{B45D6775-BF26-D094-6E28-26F7D2DB202B}"/>
              </a:ext>
            </a:extLst>
          </p:cNvPr>
          <p:cNvSpPr/>
          <p:nvPr/>
        </p:nvSpPr>
        <p:spPr>
          <a:xfrm>
            <a:off x="6885484" y="4214240"/>
            <a:ext cx="878017" cy="494676"/>
          </a:xfrm>
          <a:custGeom>
            <a:avLst/>
            <a:gdLst/>
            <a:ahLst/>
            <a:cxnLst/>
            <a:rect l="0" t="0" r="0" b="0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148">
            <a:extLst>
              <a:ext uri="{FF2B5EF4-FFF2-40B4-BE49-F238E27FC236}">
                <a16:creationId xmlns:a16="http://schemas.microsoft.com/office/drawing/2014/main" id="{85C9C811-890E-9208-0291-0186FAFD2EB3}"/>
              </a:ext>
            </a:extLst>
          </p:cNvPr>
          <p:cNvSpPr/>
          <p:nvPr/>
        </p:nvSpPr>
        <p:spPr>
          <a:xfrm>
            <a:off x="7845950" y="3056079"/>
            <a:ext cx="878017" cy="494676"/>
          </a:xfrm>
          <a:custGeom>
            <a:avLst/>
            <a:gdLst/>
            <a:ahLst/>
            <a:cxnLst/>
            <a:rect l="0" t="0" r="0" b="0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" name="Shape 148">
            <a:extLst>
              <a:ext uri="{FF2B5EF4-FFF2-40B4-BE49-F238E27FC236}">
                <a16:creationId xmlns:a16="http://schemas.microsoft.com/office/drawing/2014/main" id="{FD8A02DC-1C4E-9210-B97F-7F0298AC4BFA}"/>
              </a:ext>
            </a:extLst>
          </p:cNvPr>
          <p:cNvSpPr/>
          <p:nvPr/>
        </p:nvSpPr>
        <p:spPr>
          <a:xfrm>
            <a:off x="8881133" y="3642529"/>
            <a:ext cx="878017" cy="494676"/>
          </a:xfrm>
          <a:custGeom>
            <a:avLst/>
            <a:gdLst/>
            <a:ahLst/>
            <a:cxnLst/>
            <a:rect l="0" t="0" r="0" b="0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" name="Shape 148">
            <a:extLst>
              <a:ext uri="{FF2B5EF4-FFF2-40B4-BE49-F238E27FC236}">
                <a16:creationId xmlns:a16="http://schemas.microsoft.com/office/drawing/2014/main" id="{B0ADF8C7-C422-42C5-BE5E-AFCCCD52193F}"/>
              </a:ext>
            </a:extLst>
          </p:cNvPr>
          <p:cNvSpPr/>
          <p:nvPr/>
        </p:nvSpPr>
        <p:spPr>
          <a:xfrm>
            <a:off x="8853101" y="4245670"/>
            <a:ext cx="878017" cy="494676"/>
          </a:xfrm>
          <a:custGeom>
            <a:avLst/>
            <a:gdLst/>
            <a:ahLst/>
            <a:cxnLst/>
            <a:rect l="0" t="0" r="0" b="0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Shape 148">
            <a:extLst>
              <a:ext uri="{FF2B5EF4-FFF2-40B4-BE49-F238E27FC236}">
                <a16:creationId xmlns:a16="http://schemas.microsoft.com/office/drawing/2014/main" id="{623B9E91-D8FB-2E1B-7E17-6F07F3C1C5C0}"/>
              </a:ext>
            </a:extLst>
          </p:cNvPr>
          <p:cNvSpPr/>
          <p:nvPr/>
        </p:nvSpPr>
        <p:spPr>
          <a:xfrm>
            <a:off x="8883322" y="3034111"/>
            <a:ext cx="878017" cy="494676"/>
          </a:xfrm>
          <a:custGeom>
            <a:avLst/>
            <a:gdLst/>
            <a:ahLst/>
            <a:cxnLst/>
            <a:rect l="0" t="0" r="0" b="0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" name="Shape 148">
            <a:extLst>
              <a:ext uri="{FF2B5EF4-FFF2-40B4-BE49-F238E27FC236}">
                <a16:creationId xmlns:a16="http://schemas.microsoft.com/office/drawing/2014/main" id="{6DA119E7-A6FE-C420-183B-4AE11E204F91}"/>
              </a:ext>
            </a:extLst>
          </p:cNvPr>
          <p:cNvSpPr/>
          <p:nvPr/>
        </p:nvSpPr>
        <p:spPr>
          <a:xfrm>
            <a:off x="6936078" y="3045858"/>
            <a:ext cx="878017" cy="494676"/>
          </a:xfrm>
          <a:custGeom>
            <a:avLst/>
            <a:gdLst/>
            <a:ahLst/>
            <a:cxnLst/>
            <a:rect l="0" t="0" r="0" b="0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148">
            <a:extLst>
              <a:ext uri="{FF2B5EF4-FFF2-40B4-BE49-F238E27FC236}">
                <a16:creationId xmlns:a16="http://schemas.microsoft.com/office/drawing/2014/main" id="{F899169A-D4A9-E611-CE29-7DD5ABF60CFE}"/>
              </a:ext>
            </a:extLst>
          </p:cNvPr>
          <p:cNvSpPr/>
          <p:nvPr/>
        </p:nvSpPr>
        <p:spPr>
          <a:xfrm>
            <a:off x="5813842" y="3629837"/>
            <a:ext cx="878017" cy="494676"/>
          </a:xfrm>
          <a:custGeom>
            <a:avLst/>
            <a:gdLst/>
            <a:ahLst/>
            <a:cxnLst/>
            <a:rect l="0" t="0" r="0" b="0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148">
            <a:extLst>
              <a:ext uri="{FF2B5EF4-FFF2-40B4-BE49-F238E27FC236}">
                <a16:creationId xmlns:a16="http://schemas.microsoft.com/office/drawing/2014/main" id="{729CFC7E-D6BF-C353-5336-365247ED17AD}"/>
              </a:ext>
            </a:extLst>
          </p:cNvPr>
          <p:cNvSpPr/>
          <p:nvPr/>
        </p:nvSpPr>
        <p:spPr>
          <a:xfrm>
            <a:off x="6938150" y="3612849"/>
            <a:ext cx="878017" cy="494676"/>
          </a:xfrm>
          <a:custGeom>
            <a:avLst/>
            <a:gdLst/>
            <a:ahLst/>
            <a:cxnLst/>
            <a:rect l="0" t="0" r="0" b="0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148">
            <a:extLst>
              <a:ext uri="{FF2B5EF4-FFF2-40B4-BE49-F238E27FC236}">
                <a16:creationId xmlns:a16="http://schemas.microsoft.com/office/drawing/2014/main" id="{447776B7-2EB5-945B-1F41-10BF30239D2E}"/>
              </a:ext>
            </a:extLst>
          </p:cNvPr>
          <p:cNvSpPr/>
          <p:nvPr/>
        </p:nvSpPr>
        <p:spPr>
          <a:xfrm>
            <a:off x="5888409" y="2487157"/>
            <a:ext cx="878017" cy="494676"/>
          </a:xfrm>
          <a:custGeom>
            <a:avLst/>
            <a:gdLst/>
            <a:ahLst/>
            <a:cxnLst/>
            <a:rect l="0" t="0" r="0" b="0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148">
            <a:extLst>
              <a:ext uri="{FF2B5EF4-FFF2-40B4-BE49-F238E27FC236}">
                <a16:creationId xmlns:a16="http://schemas.microsoft.com/office/drawing/2014/main" id="{BA63A8BE-FB18-949B-E0DE-15AB4D3BF307}"/>
              </a:ext>
            </a:extLst>
          </p:cNvPr>
          <p:cNvSpPr/>
          <p:nvPr/>
        </p:nvSpPr>
        <p:spPr>
          <a:xfrm>
            <a:off x="7899196" y="4226104"/>
            <a:ext cx="878017" cy="494676"/>
          </a:xfrm>
          <a:custGeom>
            <a:avLst/>
            <a:gdLst/>
            <a:ahLst/>
            <a:cxnLst/>
            <a:rect l="0" t="0" r="0" b="0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091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30">
            <a:extLst>
              <a:ext uri="{FF2B5EF4-FFF2-40B4-BE49-F238E27FC236}">
                <a16:creationId xmlns:a16="http://schemas.microsoft.com/office/drawing/2014/main" id="{E7E4C73F-5555-4227-BEEB-CE483046C0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00" y="1592263"/>
            <a:ext cx="9906000" cy="3166983"/>
          </a:xfrm>
        </p:spPr>
        <p:txBody>
          <a:bodyPr>
            <a:normAutofit/>
          </a:bodyPr>
          <a:lstStyle/>
          <a:p>
            <a:r>
              <a:rPr lang="pt-BR" sz="7200" dirty="0">
                <a:solidFill>
                  <a:schemeClr val="bg1"/>
                </a:solidFill>
                <a:latin typeface="Modern Love" panose="04090805081005020601" pitchFamily="82" charset="0"/>
              </a:rPr>
              <a:t>ESTATÍSTICA</a:t>
            </a:r>
            <a:br>
              <a:rPr lang="pt-BR" sz="7200" dirty="0">
                <a:solidFill>
                  <a:schemeClr val="bg1"/>
                </a:solidFill>
                <a:latin typeface="Modern Love" panose="04090805081005020601" pitchFamily="82" charset="0"/>
              </a:rPr>
            </a:br>
            <a:r>
              <a:rPr lang="pt-BR" sz="4800" dirty="0">
                <a:solidFill>
                  <a:schemeClr val="bg1"/>
                </a:solidFill>
                <a:latin typeface="Modern Love" panose="04090805081005020601" pitchFamily="82" charset="0"/>
              </a:rPr>
              <a:t>tabelas simples</a:t>
            </a:r>
            <a:endParaRPr lang="pt-BR" sz="7200" dirty="0">
              <a:solidFill>
                <a:schemeClr val="bg1"/>
              </a:solidFill>
              <a:latin typeface="Modern Love" panose="04090805081005020601" pitchFamily="82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299E1E0-B4EC-4B09-B64A-9C9947606F02}"/>
              </a:ext>
            </a:extLst>
          </p:cNvPr>
          <p:cNvSpPr txBox="1">
            <a:spLocks/>
          </p:cNvSpPr>
          <p:nvPr/>
        </p:nvSpPr>
        <p:spPr>
          <a:xfrm>
            <a:off x="2565400" y="15922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/>
          </a:p>
        </p:txBody>
      </p:sp>
      <p:sp>
        <p:nvSpPr>
          <p:cNvPr id="12" name="Subtítulo 31">
            <a:extLst>
              <a:ext uri="{FF2B5EF4-FFF2-40B4-BE49-F238E27FC236}">
                <a16:creationId xmlns:a16="http://schemas.microsoft.com/office/drawing/2014/main" id="{09F4B461-FCEA-4C23-9665-0E2FF15FE5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8500" y="5682818"/>
            <a:ext cx="7200900" cy="990600"/>
          </a:xfrm>
        </p:spPr>
        <p:txBody>
          <a:bodyPr>
            <a:normAutofit/>
          </a:bodyPr>
          <a:lstStyle/>
          <a:p>
            <a:pPr algn="r"/>
            <a:r>
              <a:rPr lang="pt-BR" sz="20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Profª</a:t>
            </a:r>
            <a:r>
              <a:rPr lang="pt-BR" sz="20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Ms. Juliana Schivani</a:t>
            </a:r>
          </a:p>
          <a:p>
            <a:pPr algn="r"/>
            <a:r>
              <a:rPr lang="pt-BR" sz="20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docente.ifrn.edu.br/</a:t>
            </a:r>
            <a:r>
              <a:rPr lang="pt-BR" sz="20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julianaschivani</a:t>
            </a:r>
            <a:endParaRPr lang="pt-BR" sz="20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Shape 384">
            <a:extLst>
              <a:ext uri="{FF2B5EF4-FFF2-40B4-BE49-F238E27FC236}">
                <a16:creationId xmlns:a16="http://schemas.microsoft.com/office/drawing/2014/main" id="{5A7E353A-BBEE-72BC-03F2-8D187F3A4D70}"/>
              </a:ext>
            </a:extLst>
          </p:cNvPr>
          <p:cNvSpPr/>
          <p:nvPr/>
        </p:nvSpPr>
        <p:spPr>
          <a:xfrm rot="336109">
            <a:off x="2306019" y="3765586"/>
            <a:ext cx="6259160" cy="516556"/>
          </a:xfrm>
          <a:custGeom>
            <a:avLst/>
            <a:gdLst/>
            <a:ahLst/>
            <a:cxnLst/>
            <a:rect l="0" t="0" r="0" b="0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1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B5B5D13-8794-4B9A-A0BD-5A41ACC7AD9E}"/>
              </a:ext>
            </a:extLst>
          </p:cNvPr>
          <p:cNvSpPr/>
          <p:nvPr/>
        </p:nvSpPr>
        <p:spPr>
          <a:xfrm>
            <a:off x="95250" y="6573252"/>
            <a:ext cx="12001500" cy="228600"/>
          </a:xfrm>
          <a:custGeom>
            <a:avLst/>
            <a:gdLst>
              <a:gd name="connsiteX0" fmla="*/ 0 w 12001500"/>
              <a:gd name="connsiteY0" fmla="*/ 38101 h 228600"/>
              <a:gd name="connsiteX1" fmla="*/ 38101 w 12001500"/>
              <a:gd name="connsiteY1" fmla="*/ 0 h 228600"/>
              <a:gd name="connsiteX2" fmla="*/ 395860 w 12001500"/>
              <a:gd name="connsiteY2" fmla="*/ 0 h 228600"/>
              <a:gd name="connsiteX3" fmla="*/ 992125 w 12001500"/>
              <a:gd name="connsiteY3" fmla="*/ 0 h 228600"/>
              <a:gd name="connsiteX4" fmla="*/ 1588390 w 12001500"/>
              <a:gd name="connsiteY4" fmla="*/ 0 h 228600"/>
              <a:gd name="connsiteX5" fmla="*/ 2303908 w 12001500"/>
              <a:gd name="connsiteY5" fmla="*/ 0 h 228600"/>
              <a:gd name="connsiteX6" fmla="*/ 2780920 w 12001500"/>
              <a:gd name="connsiteY6" fmla="*/ 0 h 228600"/>
              <a:gd name="connsiteX7" fmla="*/ 3019426 w 12001500"/>
              <a:gd name="connsiteY7" fmla="*/ 0 h 228600"/>
              <a:gd name="connsiteX8" fmla="*/ 3615690 w 12001500"/>
              <a:gd name="connsiteY8" fmla="*/ 0 h 228600"/>
              <a:gd name="connsiteX9" fmla="*/ 4331208 w 12001500"/>
              <a:gd name="connsiteY9" fmla="*/ 0 h 228600"/>
              <a:gd name="connsiteX10" fmla="*/ 4927473 w 12001500"/>
              <a:gd name="connsiteY10" fmla="*/ 0 h 228600"/>
              <a:gd name="connsiteX11" fmla="*/ 5642991 w 12001500"/>
              <a:gd name="connsiteY11" fmla="*/ 0 h 228600"/>
              <a:gd name="connsiteX12" fmla="*/ 6358509 w 12001500"/>
              <a:gd name="connsiteY12" fmla="*/ 0 h 228600"/>
              <a:gd name="connsiteX13" fmla="*/ 6716268 w 12001500"/>
              <a:gd name="connsiteY13" fmla="*/ 0 h 228600"/>
              <a:gd name="connsiteX14" fmla="*/ 7551039 w 12001500"/>
              <a:gd name="connsiteY14" fmla="*/ 0 h 228600"/>
              <a:gd name="connsiteX15" fmla="*/ 7908798 w 12001500"/>
              <a:gd name="connsiteY15" fmla="*/ 0 h 228600"/>
              <a:gd name="connsiteX16" fmla="*/ 8505063 w 12001500"/>
              <a:gd name="connsiteY16" fmla="*/ 0 h 228600"/>
              <a:gd name="connsiteX17" fmla="*/ 9339833 w 12001500"/>
              <a:gd name="connsiteY17" fmla="*/ 0 h 228600"/>
              <a:gd name="connsiteX18" fmla="*/ 9697592 w 12001500"/>
              <a:gd name="connsiteY18" fmla="*/ 0 h 228600"/>
              <a:gd name="connsiteX19" fmla="*/ 10293857 w 12001500"/>
              <a:gd name="connsiteY19" fmla="*/ 0 h 228600"/>
              <a:gd name="connsiteX20" fmla="*/ 10770869 w 12001500"/>
              <a:gd name="connsiteY20" fmla="*/ 0 h 228600"/>
              <a:gd name="connsiteX21" fmla="*/ 11247881 w 12001500"/>
              <a:gd name="connsiteY21" fmla="*/ 0 h 228600"/>
              <a:gd name="connsiteX22" fmla="*/ 11963399 w 12001500"/>
              <a:gd name="connsiteY22" fmla="*/ 0 h 228600"/>
              <a:gd name="connsiteX23" fmla="*/ 12001500 w 12001500"/>
              <a:gd name="connsiteY23" fmla="*/ 38101 h 228600"/>
              <a:gd name="connsiteX24" fmla="*/ 12001500 w 12001500"/>
              <a:gd name="connsiteY24" fmla="*/ 190499 h 228600"/>
              <a:gd name="connsiteX25" fmla="*/ 11963399 w 12001500"/>
              <a:gd name="connsiteY25" fmla="*/ 228600 h 228600"/>
              <a:gd name="connsiteX26" fmla="*/ 11367134 w 12001500"/>
              <a:gd name="connsiteY26" fmla="*/ 228600 h 228600"/>
              <a:gd name="connsiteX27" fmla="*/ 11128628 w 12001500"/>
              <a:gd name="connsiteY27" fmla="*/ 228600 h 228600"/>
              <a:gd name="connsiteX28" fmla="*/ 10770869 w 12001500"/>
              <a:gd name="connsiteY28" fmla="*/ 228600 h 228600"/>
              <a:gd name="connsiteX29" fmla="*/ 10293857 w 12001500"/>
              <a:gd name="connsiteY29" fmla="*/ 228600 h 228600"/>
              <a:gd name="connsiteX30" fmla="*/ 9697592 w 12001500"/>
              <a:gd name="connsiteY30" fmla="*/ 228600 h 228600"/>
              <a:gd name="connsiteX31" fmla="*/ 9220580 w 12001500"/>
              <a:gd name="connsiteY31" fmla="*/ 228600 h 228600"/>
              <a:gd name="connsiteX32" fmla="*/ 8743569 w 12001500"/>
              <a:gd name="connsiteY32" fmla="*/ 228600 h 228600"/>
              <a:gd name="connsiteX33" fmla="*/ 7908798 w 12001500"/>
              <a:gd name="connsiteY33" fmla="*/ 228600 h 228600"/>
              <a:gd name="connsiteX34" fmla="*/ 7431786 w 12001500"/>
              <a:gd name="connsiteY34" fmla="*/ 228600 h 228600"/>
              <a:gd name="connsiteX35" fmla="*/ 7074027 w 12001500"/>
              <a:gd name="connsiteY35" fmla="*/ 228600 h 228600"/>
              <a:gd name="connsiteX36" fmla="*/ 6477762 w 12001500"/>
              <a:gd name="connsiteY36" fmla="*/ 228600 h 228600"/>
              <a:gd name="connsiteX37" fmla="*/ 5762244 w 12001500"/>
              <a:gd name="connsiteY37" fmla="*/ 228600 h 228600"/>
              <a:gd name="connsiteX38" fmla="*/ 5523738 w 12001500"/>
              <a:gd name="connsiteY38" fmla="*/ 228600 h 228600"/>
              <a:gd name="connsiteX39" fmla="*/ 4927473 w 12001500"/>
              <a:gd name="connsiteY39" fmla="*/ 228600 h 228600"/>
              <a:gd name="connsiteX40" fmla="*/ 4450461 w 12001500"/>
              <a:gd name="connsiteY40" fmla="*/ 228600 h 228600"/>
              <a:gd name="connsiteX41" fmla="*/ 3734943 w 12001500"/>
              <a:gd name="connsiteY41" fmla="*/ 228600 h 228600"/>
              <a:gd name="connsiteX42" fmla="*/ 3377184 w 12001500"/>
              <a:gd name="connsiteY42" fmla="*/ 228600 h 228600"/>
              <a:gd name="connsiteX43" fmla="*/ 2661667 w 12001500"/>
              <a:gd name="connsiteY43" fmla="*/ 228600 h 228600"/>
              <a:gd name="connsiteX44" fmla="*/ 2303908 w 12001500"/>
              <a:gd name="connsiteY44" fmla="*/ 228600 h 228600"/>
              <a:gd name="connsiteX45" fmla="*/ 2065402 w 12001500"/>
              <a:gd name="connsiteY45" fmla="*/ 228600 h 228600"/>
              <a:gd name="connsiteX46" fmla="*/ 1469137 w 12001500"/>
              <a:gd name="connsiteY46" fmla="*/ 228600 h 228600"/>
              <a:gd name="connsiteX47" fmla="*/ 634366 w 12001500"/>
              <a:gd name="connsiteY47" fmla="*/ 228600 h 228600"/>
              <a:gd name="connsiteX48" fmla="*/ 38101 w 12001500"/>
              <a:gd name="connsiteY48" fmla="*/ 228600 h 228600"/>
              <a:gd name="connsiteX49" fmla="*/ 0 w 12001500"/>
              <a:gd name="connsiteY49" fmla="*/ 190499 h 228600"/>
              <a:gd name="connsiteX50" fmla="*/ 0 w 12001500"/>
              <a:gd name="connsiteY50" fmla="*/ 38101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001500" h="228600" fill="none" extrusionOk="0">
                <a:moveTo>
                  <a:pt x="0" y="38101"/>
                </a:moveTo>
                <a:cubicBezTo>
                  <a:pt x="2610" y="19901"/>
                  <a:pt x="12703" y="772"/>
                  <a:pt x="38101" y="0"/>
                </a:cubicBezTo>
                <a:cubicBezTo>
                  <a:pt x="112863" y="-27584"/>
                  <a:pt x="317560" y="21081"/>
                  <a:pt x="395860" y="0"/>
                </a:cubicBezTo>
                <a:cubicBezTo>
                  <a:pt x="474160" y="-21081"/>
                  <a:pt x="717675" y="16750"/>
                  <a:pt x="992125" y="0"/>
                </a:cubicBezTo>
                <a:cubicBezTo>
                  <a:pt x="1266576" y="-16750"/>
                  <a:pt x="1320284" y="40060"/>
                  <a:pt x="1588390" y="0"/>
                </a:cubicBezTo>
                <a:cubicBezTo>
                  <a:pt x="1856497" y="-40060"/>
                  <a:pt x="2054656" y="42468"/>
                  <a:pt x="2303908" y="0"/>
                </a:cubicBezTo>
                <a:cubicBezTo>
                  <a:pt x="2553160" y="-42468"/>
                  <a:pt x="2637046" y="43267"/>
                  <a:pt x="2780920" y="0"/>
                </a:cubicBezTo>
                <a:cubicBezTo>
                  <a:pt x="2924794" y="-43267"/>
                  <a:pt x="2919262" y="12463"/>
                  <a:pt x="3019426" y="0"/>
                </a:cubicBezTo>
                <a:cubicBezTo>
                  <a:pt x="3119590" y="-12463"/>
                  <a:pt x="3461155" y="66138"/>
                  <a:pt x="3615690" y="0"/>
                </a:cubicBezTo>
                <a:cubicBezTo>
                  <a:pt x="3770225" y="-66138"/>
                  <a:pt x="4180419" y="82385"/>
                  <a:pt x="4331208" y="0"/>
                </a:cubicBezTo>
                <a:cubicBezTo>
                  <a:pt x="4481997" y="-82385"/>
                  <a:pt x="4779241" y="55726"/>
                  <a:pt x="4927473" y="0"/>
                </a:cubicBezTo>
                <a:cubicBezTo>
                  <a:pt x="5075706" y="-55726"/>
                  <a:pt x="5354589" y="9561"/>
                  <a:pt x="5642991" y="0"/>
                </a:cubicBezTo>
                <a:cubicBezTo>
                  <a:pt x="5931393" y="-9561"/>
                  <a:pt x="6141852" y="49303"/>
                  <a:pt x="6358509" y="0"/>
                </a:cubicBezTo>
                <a:cubicBezTo>
                  <a:pt x="6575166" y="-49303"/>
                  <a:pt x="6574245" y="9794"/>
                  <a:pt x="6716268" y="0"/>
                </a:cubicBezTo>
                <a:cubicBezTo>
                  <a:pt x="6858291" y="-9794"/>
                  <a:pt x="7251124" y="19259"/>
                  <a:pt x="7551039" y="0"/>
                </a:cubicBezTo>
                <a:cubicBezTo>
                  <a:pt x="7850954" y="-19259"/>
                  <a:pt x="7756933" y="9882"/>
                  <a:pt x="7908798" y="0"/>
                </a:cubicBezTo>
                <a:cubicBezTo>
                  <a:pt x="8060663" y="-9882"/>
                  <a:pt x="8334047" y="44078"/>
                  <a:pt x="8505063" y="0"/>
                </a:cubicBezTo>
                <a:cubicBezTo>
                  <a:pt x="8676079" y="-44078"/>
                  <a:pt x="8936479" y="78736"/>
                  <a:pt x="9339833" y="0"/>
                </a:cubicBezTo>
                <a:cubicBezTo>
                  <a:pt x="9743187" y="-78736"/>
                  <a:pt x="9572737" y="23613"/>
                  <a:pt x="9697592" y="0"/>
                </a:cubicBezTo>
                <a:cubicBezTo>
                  <a:pt x="9822447" y="-23613"/>
                  <a:pt x="10171103" y="61838"/>
                  <a:pt x="10293857" y="0"/>
                </a:cubicBezTo>
                <a:cubicBezTo>
                  <a:pt x="10416612" y="-61838"/>
                  <a:pt x="10537455" y="25362"/>
                  <a:pt x="10770869" y="0"/>
                </a:cubicBezTo>
                <a:cubicBezTo>
                  <a:pt x="11004283" y="-25362"/>
                  <a:pt x="11142611" y="33676"/>
                  <a:pt x="11247881" y="0"/>
                </a:cubicBezTo>
                <a:cubicBezTo>
                  <a:pt x="11353151" y="-33676"/>
                  <a:pt x="11752743" y="46751"/>
                  <a:pt x="11963399" y="0"/>
                </a:cubicBezTo>
                <a:cubicBezTo>
                  <a:pt x="11986865" y="136"/>
                  <a:pt x="12006458" y="15903"/>
                  <a:pt x="12001500" y="38101"/>
                </a:cubicBezTo>
                <a:cubicBezTo>
                  <a:pt x="12011079" y="109582"/>
                  <a:pt x="12001182" y="159044"/>
                  <a:pt x="12001500" y="190499"/>
                </a:cubicBezTo>
                <a:cubicBezTo>
                  <a:pt x="12001221" y="208768"/>
                  <a:pt x="11985418" y="227478"/>
                  <a:pt x="11963399" y="228600"/>
                </a:cubicBezTo>
                <a:cubicBezTo>
                  <a:pt x="11708760" y="261091"/>
                  <a:pt x="11558767" y="204548"/>
                  <a:pt x="11367134" y="228600"/>
                </a:cubicBezTo>
                <a:cubicBezTo>
                  <a:pt x="11175502" y="252652"/>
                  <a:pt x="11177993" y="204722"/>
                  <a:pt x="11128628" y="228600"/>
                </a:cubicBezTo>
                <a:cubicBezTo>
                  <a:pt x="11079263" y="252478"/>
                  <a:pt x="10860161" y="204645"/>
                  <a:pt x="10770869" y="228600"/>
                </a:cubicBezTo>
                <a:cubicBezTo>
                  <a:pt x="10681577" y="252555"/>
                  <a:pt x="10499451" y="224229"/>
                  <a:pt x="10293857" y="228600"/>
                </a:cubicBezTo>
                <a:cubicBezTo>
                  <a:pt x="10088263" y="232971"/>
                  <a:pt x="9867728" y="195748"/>
                  <a:pt x="9697592" y="228600"/>
                </a:cubicBezTo>
                <a:cubicBezTo>
                  <a:pt x="9527456" y="261452"/>
                  <a:pt x="9401031" y="175343"/>
                  <a:pt x="9220580" y="228600"/>
                </a:cubicBezTo>
                <a:cubicBezTo>
                  <a:pt x="9040129" y="281857"/>
                  <a:pt x="8890712" y="214983"/>
                  <a:pt x="8743569" y="228600"/>
                </a:cubicBezTo>
                <a:cubicBezTo>
                  <a:pt x="8596426" y="242217"/>
                  <a:pt x="8133572" y="201470"/>
                  <a:pt x="7908798" y="228600"/>
                </a:cubicBezTo>
                <a:cubicBezTo>
                  <a:pt x="7684024" y="255730"/>
                  <a:pt x="7561427" y="220872"/>
                  <a:pt x="7431786" y="228600"/>
                </a:cubicBezTo>
                <a:cubicBezTo>
                  <a:pt x="7302145" y="236328"/>
                  <a:pt x="7233927" y="220509"/>
                  <a:pt x="7074027" y="228600"/>
                </a:cubicBezTo>
                <a:cubicBezTo>
                  <a:pt x="6914127" y="236691"/>
                  <a:pt x="6651067" y="158092"/>
                  <a:pt x="6477762" y="228600"/>
                </a:cubicBezTo>
                <a:cubicBezTo>
                  <a:pt x="6304458" y="299108"/>
                  <a:pt x="6114257" y="186735"/>
                  <a:pt x="5762244" y="228600"/>
                </a:cubicBezTo>
                <a:cubicBezTo>
                  <a:pt x="5410231" y="270465"/>
                  <a:pt x="5605930" y="228409"/>
                  <a:pt x="5523738" y="228600"/>
                </a:cubicBezTo>
                <a:cubicBezTo>
                  <a:pt x="5441546" y="228791"/>
                  <a:pt x="5127216" y="164821"/>
                  <a:pt x="4927473" y="228600"/>
                </a:cubicBezTo>
                <a:cubicBezTo>
                  <a:pt x="4727731" y="292379"/>
                  <a:pt x="4557867" y="206466"/>
                  <a:pt x="4450461" y="228600"/>
                </a:cubicBezTo>
                <a:cubicBezTo>
                  <a:pt x="4343055" y="250734"/>
                  <a:pt x="4038883" y="203533"/>
                  <a:pt x="3734943" y="228600"/>
                </a:cubicBezTo>
                <a:cubicBezTo>
                  <a:pt x="3431003" y="253667"/>
                  <a:pt x="3478357" y="209038"/>
                  <a:pt x="3377184" y="228600"/>
                </a:cubicBezTo>
                <a:cubicBezTo>
                  <a:pt x="3276011" y="248162"/>
                  <a:pt x="2925867" y="224300"/>
                  <a:pt x="2661667" y="228600"/>
                </a:cubicBezTo>
                <a:cubicBezTo>
                  <a:pt x="2397467" y="232900"/>
                  <a:pt x="2460972" y="210365"/>
                  <a:pt x="2303908" y="228600"/>
                </a:cubicBezTo>
                <a:cubicBezTo>
                  <a:pt x="2146844" y="246835"/>
                  <a:pt x="2115019" y="214618"/>
                  <a:pt x="2065402" y="228600"/>
                </a:cubicBezTo>
                <a:cubicBezTo>
                  <a:pt x="2015785" y="242582"/>
                  <a:pt x="1610495" y="181445"/>
                  <a:pt x="1469137" y="228600"/>
                </a:cubicBezTo>
                <a:cubicBezTo>
                  <a:pt x="1327779" y="275755"/>
                  <a:pt x="887174" y="201200"/>
                  <a:pt x="634366" y="228600"/>
                </a:cubicBezTo>
                <a:cubicBezTo>
                  <a:pt x="381558" y="256000"/>
                  <a:pt x="241129" y="179081"/>
                  <a:pt x="38101" y="228600"/>
                </a:cubicBezTo>
                <a:cubicBezTo>
                  <a:pt x="19967" y="229083"/>
                  <a:pt x="173" y="207761"/>
                  <a:pt x="0" y="190499"/>
                </a:cubicBezTo>
                <a:cubicBezTo>
                  <a:pt x="-11199" y="153212"/>
                  <a:pt x="17077" y="104017"/>
                  <a:pt x="0" y="38101"/>
                </a:cubicBezTo>
                <a:close/>
              </a:path>
              <a:path w="12001500" h="228600" stroke="0" extrusionOk="0">
                <a:moveTo>
                  <a:pt x="0" y="38101"/>
                </a:moveTo>
                <a:cubicBezTo>
                  <a:pt x="-2518" y="17181"/>
                  <a:pt x="17018" y="2647"/>
                  <a:pt x="38101" y="0"/>
                </a:cubicBezTo>
                <a:cubicBezTo>
                  <a:pt x="393101" y="-84409"/>
                  <a:pt x="468566" y="16887"/>
                  <a:pt x="872872" y="0"/>
                </a:cubicBezTo>
                <a:cubicBezTo>
                  <a:pt x="1277178" y="-16887"/>
                  <a:pt x="1221979" y="13672"/>
                  <a:pt x="1349884" y="0"/>
                </a:cubicBezTo>
                <a:cubicBezTo>
                  <a:pt x="1477789" y="-13672"/>
                  <a:pt x="1528436" y="22303"/>
                  <a:pt x="1588390" y="0"/>
                </a:cubicBezTo>
                <a:cubicBezTo>
                  <a:pt x="1648344" y="-22303"/>
                  <a:pt x="1800948" y="12781"/>
                  <a:pt x="1946149" y="0"/>
                </a:cubicBezTo>
                <a:cubicBezTo>
                  <a:pt x="2091350" y="-12781"/>
                  <a:pt x="2285284" y="12913"/>
                  <a:pt x="2542414" y="0"/>
                </a:cubicBezTo>
                <a:cubicBezTo>
                  <a:pt x="2799545" y="-12913"/>
                  <a:pt x="2751044" y="35171"/>
                  <a:pt x="2900173" y="0"/>
                </a:cubicBezTo>
                <a:cubicBezTo>
                  <a:pt x="3049302" y="-35171"/>
                  <a:pt x="3209395" y="4956"/>
                  <a:pt x="3377184" y="0"/>
                </a:cubicBezTo>
                <a:cubicBezTo>
                  <a:pt x="3544973" y="-4956"/>
                  <a:pt x="3802919" y="26423"/>
                  <a:pt x="4092702" y="0"/>
                </a:cubicBezTo>
                <a:cubicBezTo>
                  <a:pt x="4382485" y="-26423"/>
                  <a:pt x="4430089" y="37549"/>
                  <a:pt x="4688967" y="0"/>
                </a:cubicBezTo>
                <a:cubicBezTo>
                  <a:pt x="4947846" y="-37549"/>
                  <a:pt x="5083703" y="67920"/>
                  <a:pt x="5404485" y="0"/>
                </a:cubicBezTo>
                <a:cubicBezTo>
                  <a:pt x="5725267" y="-67920"/>
                  <a:pt x="5554700" y="26487"/>
                  <a:pt x="5642991" y="0"/>
                </a:cubicBezTo>
                <a:cubicBezTo>
                  <a:pt x="5731282" y="-26487"/>
                  <a:pt x="6163862" y="59482"/>
                  <a:pt x="6358509" y="0"/>
                </a:cubicBezTo>
                <a:cubicBezTo>
                  <a:pt x="6553156" y="-59482"/>
                  <a:pt x="6965581" y="96530"/>
                  <a:pt x="7193280" y="0"/>
                </a:cubicBezTo>
                <a:cubicBezTo>
                  <a:pt x="7420979" y="-96530"/>
                  <a:pt x="7612790" y="17421"/>
                  <a:pt x="7908798" y="0"/>
                </a:cubicBezTo>
                <a:cubicBezTo>
                  <a:pt x="8204806" y="-17421"/>
                  <a:pt x="8154815" y="9326"/>
                  <a:pt x="8385810" y="0"/>
                </a:cubicBezTo>
                <a:cubicBezTo>
                  <a:pt x="8616805" y="-9326"/>
                  <a:pt x="8616405" y="42754"/>
                  <a:pt x="8743569" y="0"/>
                </a:cubicBezTo>
                <a:cubicBezTo>
                  <a:pt x="8870733" y="-42754"/>
                  <a:pt x="9198242" y="21988"/>
                  <a:pt x="9459086" y="0"/>
                </a:cubicBezTo>
                <a:cubicBezTo>
                  <a:pt x="9719930" y="-21988"/>
                  <a:pt x="9963854" y="45758"/>
                  <a:pt x="10293857" y="0"/>
                </a:cubicBezTo>
                <a:cubicBezTo>
                  <a:pt x="10623860" y="-45758"/>
                  <a:pt x="10467535" y="5414"/>
                  <a:pt x="10532363" y="0"/>
                </a:cubicBezTo>
                <a:cubicBezTo>
                  <a:pt x="10597191" y="-5414"/>
                  <a:pt x="10974202" y="56231"/>
                  <a:pt x="11128628" y="0"/>
                </a:cubicBezTo>
                <a:cubicBezTo>
                  <a:pt x="11283054" y="-56231"/>
                  <a:pt x="11265929" y="26384"/>
                  <a:pt x="11367134" y="0"/>
                </a:cubicBezTo>
                <a:cubicBezTo>
                  <a:pt x="11468339" y="-26384"/>
                  <a:pt x="11679809" y="33523"/>
                  <a:pt x="11963399" y="0"/>
                </a:cubicBezTo>
                <a:cubicBezTo>
                  <a:pt x="11988792" y="2714"/>
                  <a:pt x="11998602" y="15203"/>
                  <a:pt x="12001500" y="38101"/>
                </a:cubicBezTo>
                <a:cubicBezTo>
                  <a:pt x="12001925" y="99820"/>
                  <a:pt x="11992714" y="115882"/>
                  <a:pt x="12001500" y="190499"/>
                </a:cubicBezTo>
                <a:cubicBezTo>
                  <a:pt x="12004525" y="210420"/>
                  <a:pt x="11985396" y="228112"/>
                  <a:pt x="11963399" y="228600"/>
                </a:cubicBezTo>
                <a:cubicBezTo>
                  <a:pt x="11765100" y="243311"/>
                  <a:pt x="11391179" y="148094"/>
                  <a:pt x="11128628" y="228600"/>
                </a:cubicBezTo>
                <a:cubicBezTo>
                  <a:pt x="10866077" y="309106"/>
                  <a:pt x="10649276" y="146254"/>
                  <a:pt x="10293857" y="228600"/>
                </a:cubicBezTo>
                <a:cubicBezTo>
                  <a:pt x="9938438" y="310946"/>
                  <a:pt x="9991694" y="178752"/>
                  <a:pt x="9816845" y="228600"/>
                </a:cubicBezTo>
                <a:cubicBezTo>
                  <a:pt x="9641996" y="278448"/>
                  <a:pt x="9344897" y="207697"/>
                  <a:pt x="8982075" y="228600"/>
                </a:cubicBezTo>
                <a:cubicBezTo>
                  <a:pt x="8619253" y="249503"/>
                  <a:pt x="8852728" y="202880"/>
                  <a:pt x="8743569" y="228600"/>
                </a:cubicBezTo>
                <a:cubicBezTo>
                  <a:pt x="8634410" y="254320"/>
                  <a:pt x="8603296" y="214794"/>
                  <a:pt x="8505063" y="228600"/>
                </a:cubicBezTo>
                <a:cubicBezTo>
                  <a:pt x="8406830" y="242406"/>
                  <a:pt x="8135255" y="201417"/>
                  <a:pt x="8028051" y="228600"/>
                </a:cubicBezTo>
                <a:cubicBezTo>
                  <a:pt x="7920847" y="255783"/>
                  <a:pt x="7776139" y="193048"/>
                  <a:pt x="7670292" y="228600"/>
                </a:cubicBezTo>
                <a:cubicBezTo>
                  <a:pt x="7564445" y="264152"/>
                  <a:pt x="7306181" y="209314"/>
                  <a:pt x="7193280" y="228600"/>
                </a:cubicBezTo>
                <a:cubicBezTo>
                  <a:pt x="7080379" y="247886"/>
                  <a:pt x="6909097" y="205190"/>
                  <a:pt x="6835521" y="228600"/>
                </a:cubicBezTo>
                <a:cubicBezTo>
                  <a:pt x="6761945" y="252010"/>
                  <a:pt x="6529669" y="162631"/>
                  <a:pt x="6239256" y="228600"/>
                </a:cubicBezTo>
                <a:cubicBezTo>
                  <a:pt x="5948844" y="294569"/>
                  <a:pt x="6053717" y="204255"/>
                  <a:pt x="6000750" y="228600"/>
                </a:cubicBezTo>
                <a:cubicBezTo>
                  <a:pt x="5947783" y="252945"/>
                  <a:pt x="5696516" y="201382"/>
                  <a:pt x="5523738" y="228600"/>
                </a:cubicBezTo>
                <a:cubicBezTo>
                  <a:pt x="5350960" y="255818"/>
                  <a:pt x="4956254" y="176557"/>
                  <a:pt x="4808220" y="228600"/>
                </a:cubicBezTo>
                <a:cubicBezTo>
                  <a:pt x="4660186" y="280643"/>
                  <a:pt x="4432025" y="217193"/>
                  <a:pt x="4331208" y="228600"/>
                </a:cubicBezTo>
                <a:cubicBezTo>
                  <a:pt x="4230391" y="240007"/>
                  <a:pt x="3811846" y="214485"/>
                  <a:pt x="3615690" y="228600"/>
                </a:cubicBezTo>
                <a:cubicBezTo>
                  <a:pt x="3419534" y="242715"/>
                  <a:pt x="3358628" y="212240"/>
                  <a:pt x="3257931" y="228600"/>
                </a:cubicBezTo>
                <a:cubicBezTo>
                  <a:pt x="3157234" y="244960"/>
                  <a:pt x="2918208" y="179401"/>
                  <a:pt x="2780920" y="228600"/>
                </a:cubicBezTo>
                <a:cubicBezTo>
                  <a:pt x="2643632" y="277799"/>
                  <a:pt x="2413898" y="213322"/>
                  <a:pt x="2184655" y="228600"/>
                </a:cubicBezTo>
                <a:cubicBezTo>
                  <a:pt x="1955412" y="243878"/>
                  <a:pt x="1776326" y="159951"/>
                  <a:pt x="1588390" y="228600"/>
                </a:cubicBezTo>
                <a:cubicBezTo>
                  <a:pt x="1400454" y="297249"/>
                  <a:pt x="1064537" y="226792"/>
                  <a:pt x="872872" y="228600"/>
                </a:cubicBezTo>
                <a:cubicBezTo>
                  <a:pt x="681207" y="230408"/>
                  <a:pt x="245816" y="174952"/>
                  <a:pt x="38101" y="228600"/>
                </a:cubicBezTo>
                <a:cubicBezTo>
                  <a:pt x="19772" y="226937"/>
                  <a:pt x="2358" y="214560"/>
                  <a:pt x="0" y="190499"/>
                </a:cubicBezTo>
                <a:cubicBezTo>
                  <a:pt x="-11078" y="123150"/>
                  <a:pt x="14843" y="76923"/>
                  <a:pt x="0" y="38101"/>
                </a:cubicBezTo>
                <a:close/>
              </a:path>
            </a:pathLst>
          </a:custGeom>
          <a:solidFill>
            <a:srgbClr val="004900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0734934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Profª</a:t>
            </a:r>
            <a:r>
              <a:rPr lang="pt-BR" sz="1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Ms. Juliana Schivani                                            						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F95BAA6-1EBA-5126-D748-7B81E3234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323850"/>
            <a:ext cx="7096565" cy="85725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  <a:latin typeface="Modern Love" panose="04090805081005020601" pitchFamily="82" charset="0"/>
              </a:rPr>
              <a:t>TABELAS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B49F770-01D8-54FA-5D4B-C6E627DAC3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573" y="923338"/>
            <a:ext cx="6845903" cy="5221184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1648B37E-59F6-C546-A734-DAD77702B2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828882"/>
            <a:ext cx="6546734" cy="2669269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7451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7514DB-C130-44CC-B997-445ED7EBC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323850"/>
            <a:ext cx="7096565" cy="85725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  <a:latin typeface="Modern Love" panose="04090805081005020601" pitchFamily="82" charset="0"/>
              </a:rPr>
              <a:t>TABELA EM CLASSES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B5B5D13-8794-4B9A-A0BD-5A41ACC7AD9E}"/>
              </a:ext>
            </a:extLst>
          </p:cNvPr>
          <p:cNvSpPr/>
          <p:nvPr/>
        </p:nvSpPr>
        <p:spPr>
          <a:xfrm>
            <a:off x="95250" y="6573252"/>
            <a:ext cx="12001500" cy="228600"/>
          </a:xfrm>
          <a:custGeom>
            <a:avLst/>
            <a:gdLst>
              <a:gd name="connsiteX0" fmla="*/ 0 w 12001500"/>
              <a:gd name="connsiteY0" fmla="*/ 38101 h 228600"/>
              <a:gd name="connsiteX1" fmla="*/ 38101 w 12001500"/>
              <a:gd name="connsiteY1" fmla="*/ 0 h 228600"/>
              <a:gd name="connsiteX2" fmla="*/ 395860 w 12001500"/>
              <a:gd name="connsiteY2" fmla="*/ 0 h 228600"/>
              <a:gd name="connsiteX3" fmla="*/ 992125 w 12001500"/>
              <a:gd name="connsiteY3" fmla="*/ 0 h 228600"/>
              <a:gd name="connsiteX4" fmla="*/ 1588390 w 12001500"/>
              <a:gd name="connsiteY4" fmla="*/ 0 h 228600"/>
              <a:gd name="connsiteX5" fmla="*/ 2303908 w 12001500"/>
              <a:gd name="connsiteY5" fmla="*/ 0 h 228600"/>
              <a:gd name="connsiteX6" fmla="*/ 2780920 w 12001500"/>
              <a:gd name="connsiteY6" fmla="*/ 0 h 228600"/>
              <a:gd name="connsiteX7" fmla="*/ 3019426 w 12001500"/>
              <a:gd name="connsiteY7" fmla="*/ 0 h 228600"/>
              <a:gd name="connsiteX8" fmla="*/ 3615690 w 12001500"/>
              <a:gd name="connsiteY8" fmla="*/ 0 h 228600"/>
              <a:gd name="connsiteX9" fmla="*/ 4331208 w 12001500"/>
              <a:gd name="connsiteY9" fmla="*/ 0 h 228600"/>
              <a:gd name="connsiteX10" fmla="*/ 4927473 w 12001500"/>
              <a:gd name="connsiteY10" fmla="*/ 0 h 228600"/>
              <a:gd name="connsiteX11" fmla="*/ 5642991 w 12001500"/>
              <a:gd name="connsiteY11" fmla="*/ 0 h 228600"/>
              <a:gd name="connsiteX12" fmla="*/ 6358509 w 12001500"/>
              <a:gd name="connsiteY12" fmla="*/ 0 h 228600"/>
              <a:gd name="connsiteX13" fmla="*/ 6716268 w 12001500"/>
              <a:gd name="connsiteY13" fmla="*/ 0 h 228600"/>
              <a:gd name="connsiteX14" fmla="*/ 7551039 w 12001500"/>
              <a:gd name="connsiteY14" fmla="*/ 0 h 228600"/>
              <a:gd name="connsiteX15" fmla="*/ 7908798 w 12001500"/>
              <a:gd name="connsiteY15" fmla="*/ 0 h 228600"/>
              <a:gd name="connsiteX16" fmla="*/ 8505063 w 12001500"/>
              <a:gd name="connsiteY16" fmla="*/ 0 h 228600"/>
              <a:gd name="connsiteX17" fmla="*/ 9339833 w 12001500"/>
              <a:gd name="connsiteY17" fmla="*/ 0 h 228600"/>
              <a:gd name="connsiteX18" fmla="*/ 9697592 w 12001500"/>
              <a:gd name="connsiteY18" fmla="*/ 0 h 228600"/>
              <a:gd name="connsiteX19" fmla="*/ 10293857 w 12001500"/>
              <a:gd name="connsiteY19" fmla="*/ 0 h 228600"/>
              <a:gd name="connsiteX20" fmla="*/ 10770869 w 12001500"/>
              <a:gd name="connsiteY20" fmla="*/ 0 h 228600"/>
              <a:gd name="connsiteX21" fmla="*/ 11247881 w 12001500"/>
              <a:gd name="connsiteY21" fmla="*/ 0 h 228600"/>
              <a:gd name="connsiteX22" fmla="*/ 11963399 w 12001500"/>
              <a:gd name="connsiteY22" fmla="*/ 0 h 228600"/>
              <a:gd name="connsiteX23" fmla="*/ 12001500 w 12001500"/>
              <a:gd name="connsiteY23" fmla="*/ 38101 h 228600"/>
              <a:gd name="connsiteX24" fmla="*/ 12001500 w 12001500"/>
              <a:gd name="connsiteY24" fmla="*/ 190499 h 228600"/>
              <a:gd name="connsiteX25" fmla="*/ 11963399 w 12001500"/>
              <a:gd name="connsiteY25" fmla="*/ 228600 h 228600"/>
              <a:gd name="connsiteX26" fmla="*/ 11367134 w 12001500"/>
              <a:gd name="connsiteY26" fmla="*/ 228600 h 228600"/>
              <a:gd name="connsiteX27" fmla="*/ 11128628 w 12001500"/>
              <a:gd name="connsiteY27" fmla="*/ 228600 h 228600"/>
              <a:gd name="connsiteX28" fmla="*/ 10770869 w 12001500"/>
              <a:gd name="connsiteY28" fmla="*/ 228600 h 228600"/>
              <a:gd name="connsiteX29" fmla="*/ 10293857 w 12001500"/>
              <a:gd name="connsiteY29" fmla="*/ 228600 h 228600"/>
              <a:gd name="connsiteX30" fmla="*/ 9697592 w 12001500"/>
              <a:gd name="connsiteY30" fmla="*/ 228600 h 228600"/>
              <a:gd name="connsiteX31" fmla="*/ 9220580 w 12001500"/>
              <a:gd name="connsiteY31" fmla="*/ 228600 h 228600"/>
              <a:gd name="connsiteX32" fmla="*/ 8743569 w 12001500"/>
              <a:gd name="connsiteY32" fmla="*/ 228600 h 228600"/>
              <a:gd name="connsiteX33" fmla="*/ 7908798 w 12001500"/>
              <a:gd name="connsiteY33" fmla="*/ 228600 h 228600"/>
              <a:gd name="connsiteX34" fmla="*/ 7431786 w 12001500"/>
              <a:gd name="connsiteY34" fmla="*/ 228600 h 228600"/>
              <a:gd name="connsiteX35" fmla="*/ 7074027 w 12001500"/>
              <a:gd name="connsiteY35" fmla="*/ 228600 h 228600"/>
              <a:gd name="connsiteX36" fmla="*/ 6477762 w 12001500"/>
              <a:gd name="connsiteY36" fmla="*/ 228600 h 228600"/>
              <a:gd name="connsiteX37" fmla="*/ 5762244 w 12001500"/>
              <a:gd name="connsiteY37" fmla="*/ 228600 h 228600"/>
              <a:gd name="connsiteX38" fmla="*/ 5523738 w 12001500"/>
              <a:gd name="connsiteY38" fmla="*/ 228600 h 228600"/>
              <a:gd name="connsiteX39" fmla="*/ 4927473 w 12001500"/>
              <a:gd name="connsiteY39" fmla="*/ 228600 h 228600"/>
              <a:gd name="connsiteX40" fmla="*/ 4450461 w 12001500"/>
              <a:gd name="connsiteY40" fmla="*/ 228600 h 228600"/>
              <a:gd name="connsiteX41" fmla="*/ 3734943 w 12001500"/>
              <a:gd name="connsiteY41" fmla="*/ 228600 h 228600"/>
              <a:gd name="connsiteX42" fmla="*/ 3377184 w 12001500"/>
              <a:gd name="connsiteY42" fmla="*/ 228600 h 228600"/>
              <a:gd name="connsiteX43" fmla="*/ 2661667 w 12001500"/>
              <a:gd name="connsiteY43" fmla="*/ 228600 h 228600"/>
              <a:gd name="connsiteX44" fmla="*/ 2303908 w 12001500"/>
              <a:gd name="connsiteY44" fmla="*/ 228600 h 228600"/>
              <a:gd name="connsiteX45" fmla="*/ 2065402 w 12001500"/>
              <a:gd name="connsiteY45" fmla="*/ 228600 h 228600"/>
              <a:gd name="connsiteX46" fmla="*/ 1469137 w 12001500"/>
              <a:gd name="connsiteY46" fmla="*/ 228600 h 228600"/>
              <a:gd name="connsiteX47" fmla="*/ 634366 w 12001500"/>
              <a:gd name="connsiteY47" fmla="*/ 228600 h 228600"/>
              <a:gd name="connsiteX48" fmla="*/ 38101 w 12001500"/>
              <a:gd name="connsiteY48" fmla="*/ 228600 h 228600"/>
              <a:gd name="connsiteX49" fmla="*/ 0 w 12001500"/>
              <a:gd name="connsiteY49" fmla="*/ 190499 h 228600"/>
              <a:gd name="connsiteX50" fmla="*/ 0 w 12001500"/>
              <a:gd name="connsiteY50" fmla="*/ 38101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001500" h="228600" fill="none" extrusionOk="0">
                <a:moveTo>
                  <a:pt x="0" y="38101"/>
                </a:moveTo>
                <a:cubicBezTo>
                  <a:pt x="2610" y="19901"/>
                  <a:pt x="12703" y="772"/>
                  <a:pt x="38101" y="0"/>
                </a:cubicBezTo>
                <a:cubicBezTo>
                  <a:pt x="112863" y="-27584"/>
                  <a:pt x="317560" y="21081"/>
                  <a:pt x="395860" y="0"/>
                </a:cubicBezTo>
                <a:cubicBezTo>
                  <a:pt x="474160" y="-21081"/>
                  <a:pt x="717675" y="16750"/>
                  <a:pt x="992125" y="0"/>
                </a:cubicBezTo>
                <a:cubicBezTo>
                  <a:pt x="1266576" y="-16750"/>
                  <a:pt x="1320284" y="40060"/>
                  <a:pt x="1588390" y="0"/>
                </a:cubicBezTo>
                <a:cubicBezTo>
                  <a:pt x="1856497" y="-40060"/>
                  <a:pt x="2054656" y="42468"/>
                  <a:pt x="2303908" y="0"/>
                </a:cubicBezTo>
                <a:cubicBezTo>
                  <a:pt x="2553160" y="-42468"/>
                  <a:pt x="2637046" y="43267"/>
                  <a:pt x="2780920" y="0"/>
                </a:cubicBezTo>
                <a:cubicBezTo>
                  <a:pt x="2924794" y="-43267"/>
                  <a:pt x="2919262" y="12463"/>
                  <a:pt x="3019426" y="0"/>
                </a:cubicBezTo>
                <a:cubicBezTo>
                  <a:pt x="3119590" y="-12463"/>
                  <a:pt x="3461155" y="66138"/>
                  <a:pt x="3615690" y="0"/>
                </a:cubicBezTo>
                <a:cubicBezTo>
                  <a:pt x="3770225" y="-66138"/>
                  <a:pt x="4180419" y="82385"/>
                  <a:pt x="4331208" y="0"/>
                </a:cubicBezTo>
                <a:cubicBezTo>
                  <a:pt x="4481997" y="-82385"/>
                  <a:pt x="4779241" y="55726"/>
                  <a:pt x="4927473" y="0"/>
                </a:cubicBezTo>
                <a:cubicBezTo>
                  <a:pt x="5075706" y="-55726"/>
                  <a:pt x="5354589" y="9561"/>
                  <a:pt x="5642991" y="0"/>
                </a:cubicBezTo>
                <a:cubicBezTo>
                  <a:pt x="5931393" y="-9561"/>
                  <a:pt x="6141852" y="49303"/>
                  <a:pt x="6358509" y="0"/>
                </a:cubicBezTo>
                <a:cubicBezTo>
                  <a:pt x="6575166" y="-49303"/>
                  <a:pt x="6574245" y="9794"/>
                  <a:pt x="6716268" y="0"/>
                </a:cubicBezTo>
                <a:cubicBezTo>
                  <a:pt x="6858291" y="-9794"/>
                  <a:pt x="7251124" y="19259"/>
                  <a:pt x="7551039" y="0"/>
                </a:cubicBezTo>
                <a:cubicBezTo>
                  <a:pt x="7850954" y="-19259"/>
                  <a:pt x="7756933" y="9882"/>
                  <a:pt x="7908798" y="0"/>
                </a:cubicBezTo>
                <a:cubicBezTo>
                  <a:pt x="8060663" y="-9882"/>
                  <a:pt x="8334047" y="44078"/>
                  <a:pt x="8505063" y="0"/>
                </a:cubicBezTo>
                <a:cubicBezTo>
                  <a:pt x="8676079" y="-44078"/>
                  <a:pt x="8936479" y="78736"/>
                  <a:pt x="9339833" y="0"/>
                </a:cubicBezTo>
                <a:cubicBezTo>
                  <a:pt x="9743187" y="-78736"/>
                  <a:pt x="9572737" y="23613"/>
                  <a:pt x="9697592" y="0"/>
                </a:cubicBezTo>
                <a:cubicBezTo>
                  <a:pt x="9822447" y="-23613"/>
                  <a:pt x="10171103" y="61838"/>
                  <a:pt x="10293857" y="0"/>
                </a:cubicBezTo>
                <a:cubicBezTo>
                  <a:pt x="10416612" y="-61838"/>
                  <a:pt x="10537455" y="25362"/>
                  <a:pt x="10770869" y="0"/>
                </a:cubicBezTo>
                <a:cubicBezTo>
                  <a:pt x="11004283" y="-25362"/>
                  <a:pt x="11142611" y="33676"/>
                  <a:pt x="11247881" y="0"/>
                </a:cubicBezTo>
                <a:cubicBezTo>
                  <a:pt x="11353151" y="-33676"/>
                  <a:pt x="11752743" y="46751"/>
                  <a:pt x="11963399" y="0"/>
                </a:cubicBezTo>
                <a:cubicBezTo>
                  <a:pt x="11986865" y="136"/>
                  <a:pt x="12006458" y="15903"/>
                  <a:pt x="12001500" y="38101"/>
                </a:cubicBezTo>
                <a:cubicBezTo>
                  <a:pt x="12011079" y="109582"/>
                  <a:pt x="12001182" y="159044"/>
                  <a:pt x="12001500" y="190499"/>
                </a:cubicBezTo>
                <a:cubicBezTo>
                  <a:pt x="12001221" y="208768"/>
                  <a:pt x="11985418" y="227478"/>
                  <a:pt x="11963399" y="228600"/>
                </a:cubicBezTo>
                <a:cubicBezTo>
                  <a:pt x="11708760" y="261091"/>
                  <a:pt x="11558767" y="204548"/>
                  <a:pt x="11367134" y="228600"/>
                </a:cubicBezTo>
                <a:cubicBezTo>
                  <a:pt x="11175502" y="252652"/>
                  <a:pt x="11177993" y="204722"/>
                  <a:pt x="11128628" y="228600"/>
                </a:cubicBezTo>
                <a:cubicBezTo>
                  <a:pt x="11079263" y="252478"/>
                  <a:pt x="10860161" y="204645"/>
                  <a:pt x="10770869" y="228600"/>
                </a:cubicBezTo>
                <a:cubicBezTo>
                  <a:pt x="10681577" y="252555"/>
                  <a:pt x="10499451" y="224229"/>
                  <a:pt x="10293857" y="228600"/>
                </a:cubicBezTo>
                <a:cubicBezTo>
                  <a:pt x="10088263" y="232971"/>
                  <a:pt x="9867728" y="195748"/>
                  <a:pt x="9697592" y="228600"/>
                </a:cubicBezTo>
                <a:cubicBezTo>
                  <a:pt x="9527456" y="261452"/>
                  <a:pt x="9401031" y="175343"/>
                  <a:pt x="9220580" y="228600"/>
                </a:cubicBezTo>
                <a:cubicBezTo>
                  <a:pt x="9040129" y="281857"/>
                  <a:pt x="8890712" y="214983"/>
                  <a:pt x="8743569" y="228600"/>
                </a:cubicBezTo>
                <a:cubicBezTo>
                  <a:pt x="8596426" y="242217"/>
                  <a:pt x="8133572" y="201470"/>
                  <a:pt x="7908798" y="228600"/>
                </a:cubicBezTo>
                <a:cubicBezTo>
                  <a:pt x="7684024" y="255730"/>
                  <a:pt x="7561427" y="220872"/>
                  <a:pt x="7431786" y="228600"/>
                </a:cubicBezTo>
                <a:cubicBezTo>
                  <a:pt x="7302145" y="236328"/>
                  <a:pt x="7233927" y="220509"/>
                  <a:pt x="7074027" y="228600"/>
                </a:cubicBezTo>
                <a:cubicBezTo>
                  <a:pt x="6914127" y="236691"/>
                  <a:pt x="6651067" y="158092"/>
                  <a:pt x="6477762" y="228600"/>
                </a:cubicBezTo>
                <a:cubicBezTo>
                  <a:pt x="6304458" y="299108"/>
                  <a:pt x="6114257" y="186735"/>
                  <a:pt x="5762244" y="228600"/>
                </a:cubicBezTo>
                <a:cubicBezTo>
                  <a:pt x="5410231" y="270465"/>
                  <a:pt x="5605930" y="228409"/>
                  <a:pt x="5523738" y="228600"/>
                </a:cubicBezTo>
                <a:cubicBezTo>
                  <a:pt x="5441546" y="228791"/>
                  <a:pt x="5127216" y="164821"/>
                  <a:pt x="4927473" y="228600"/>
                </a:cubicBezTo>
                <a:cubicBezTo>
                  <a:pt x="4727731" y="292379"/>
                  <a:pt x="4557867" y="206466"/>
                  <a:pt x="4450461" y="228600"/>
                </a:cubicBezTo>
                <a:cubicBezTo>
                  <a:pt x="4343055" y="250734"/>
                  <a:pt x="4038883" y="203533"/>
                  <a:pt x="3734943" y="228600"/>
                </a:cubicBezTo>
                <a:cubicBezTo>
                  <a:pt x="3431003" y="253667"/>
                  <a:pt x="3478357" y="209038"/>
                  <a:pt x="3377184" y="228600"/>
                </a:cubicBezTo>
                <a:cubicBezTo>
                  <a:pt x="3276011" y="248162"/>
                  <a:pt x="2925867" y="224300"/>
                  <a:pt x="2661667" y="228600"/>
                </a:cubicBezTo>
                <a:cubicBezTo>
                  <a:pt x="2397467" y="232900"/>
                  <a:pt x="2460972" y="210365"/>
                  <a:pt x="2303908" y="228600"/>
                </a:cubicBezTo>
                <a:cubicBezTo>
                  <a:pt x="2146844" y="246835"/>
                  <a:pt x="2115019" y="214618"/>
                  <a:pt x="2065402" y="228600"/>
                </a:cubicBezTo>
                <a:cubicBezTo>
                  <a:pt x="2015785" y="242582"/>
                  <a:pt x="1610495" y="181445"/>
                  <a:pt x="1469137" y="228600"/>
                </a:cubicBezTo>
                <a:cubicBezTo>
                  <a:pt x="1327779" y="275755"/>
                  <a:pt x="887174" y="201200"/>
                  <a:pt x="634366" y="228600"/>
                </a:cubicBezTo>
                <a:cubicBezTo>
                  <a:pt x="381558" y="256000"/>
                  <a:pt x="241129" y="179081"/>
                  <a:pt x="38101" y="228600"/>
                </a:cubicBezTo>
                <a:cubicBezTo>
                  <a:pt x="19967" y="229083"/>
                  <a:pt x="173" y="207761"/>
                  <a:pt x="0" y="190499"/>
                </a:cubicBezTo>
                <a:cubicBezTo>
                  <a:pt x="-11199" y="153212"/>
                  <a:pt x="17077" y="104017"/>
                  <a:pt x="0" y="38101"/>
                </a:cubicBezTo>
                <a:close/>
              </a:path>
              <a:path w="12001500" h="228600" stroke="0" extrusionOk="0">
                <a:moveTo>
                  <a:pt x="0" y="38101"/>
                </a:moveTo>
                <a:cubicBezTo>
                  <a:pt x="-2518" y="17181"/>
                  <a:pt x="17018" y="2647"/>
                  <a:pt x="38101" y="0"/>
                </a:cubicBezTo>
                <a:cubicBezTo>
                  <a:pt x="393101" y="-84409"/>
                  <a:pt x="468566" y="16887"/>
                  <a:pt x="872872" y="0"/>
                </a:cubicBezTo>
                <a:cubicBezTo>
                  <a:pt x="1277178" y="-16887"/>
                  <a:pt x="1221979" y="13672"/>
                  <a:pt x="1349884" y="0"/>
                </a:cubicBezTo>
                <a:cubicBezTo>
                  <a:pt x="1477789" y="-13672"/>
                  <a:pt x="1528436" y="22303"/>
                  <a:pt x="1588390" y="0"/>
                </a:cubicBezTo>
                <a:cubicBezTo>
                  <a:pt x="1648344" y="-22303"/>
                  <a:pt x="1800948" y="12781"/>
                  <a:pt x="1946149" y="0"/>
                </a:cubicBezTo>
                <a:cubicBezTo>
                  <a:pt x="2091350" y="-12781"/>
                  <a:pt x="2285284" y="12913"/>
                  <a:pt x="2542414" y="0"/>
                </a:cubicBezTo>
                <a:cubicBezTo>
                  <a:pt x="2799545" y="-12913"/>
                  <a:pt x="2751044" y="35171"/>
                  <a:pt x="2900173" y="0"/>
                </a:cubicBezTo>
                <a:cubicBezTo>
                  <a:pt x="3049302" y="-35171"/>
                  <a:pt x="3209395" y="4956"/>
                  <a:pt x="3377184" y="0"/>
                </a:cubicBezTo>
                <a:cubicBezTo>
                  <a:pt x="3544973" y="-4956"/>
                  <a:pt x="3802919" y="26423"/>
                  <a:pt x="4092702" y="0"/>
                </a:cubicBezTo>
                <a:cubicBezTo>
                  <a:pt x="4382485" y="-26423"/>
                  <a:pt x="4430089" y="37549"/>
                  <a:pt x="4688967" y="0"/>
                </a:cubicBezTo>
                <a:cubicBezTo>
                  <a:pt x="4947846" y="-37549"/>
                  <a:pt x="5083703" y="67920"/>
                  <a:pt x="5404485" y="0"/>
                </a:cubicBezTo>
                <a:cubicBezTo>
                  <a:pt x="5725267" y="-67920"/>
                  <a:pt x="5554700" y="26487"/>
                  <a:pt x="5642991" y="0"/>
                </a:cubicBezTo>
                <a:cubicBezTo>
                  <a:pt x="5731282" y="-26487"/>
                  <a:pt x="6163862" y="59482"/>
                  <a:pt x="6358509" y="0"/>
                </a:cubicBezTo>
                <a:cubicBezTo>
                  <a:pt x="6553156" y="-59482"/>
                  <a:pt x="6965581" y="96530"/>
                  <a:pt x="7193280" y="0"/>
                </a:cubicBezTo>
                <a:cubicBezTo>
                  <a:pt x="7420979" y="-96530"/>
                  <a:pt x="7612790" y="17421"/>
                  <a:pt x="7908798" y="0"/>
                </a:cubicBezTo>
                <a:cubicBezTo>
                  <a:pt x="8204806" y="-17421"/>
                  <a:pt x="8154815" y="9326"/>
                  <a:pt x="8385810" y="0"/>
                </a:cubicBezTo>
                <a:cubicBezTo>
                  <a:pt x="8616805" y="-9326"/>
                  <a:pt x="8616405" y="42754"/>
                  <a:pt x="8743569" y="0"/>
                </a:cubicBezTo>
                <a:cubicBezTo>
                  <a:pt x="8870733" y="-42754"/>
                  <a:pt x="9198242" y="21988"/>
                  <a:pt x="9459086" y="0"/>
                </a:cubicBezTo>
                <a:cubicBezTo>
                  <a:pt x="9719930" y="-21988"/>
                  <a:pt x="9963854" y="45758"/>
                  <a:pt x="10293857" y="0"/>
                </a:cubicBezTo>
                <a:cubicBezTo>
                  <a:pt x="10623860" y="-45758"/>
                  <a:pt x="10467535" y="5414"/>
                  <a:pt x="10532363" y="0"/>
                </a:cubicBezTo>
                <a:cubicBezTo>
                  <a:pt x="10597191" y="-5414"/>
                  <a:pt x="10974202" y="56231"/>
                  <a:pt x="11128628" y="0"/>
                </a:cubicBezTo>
                <a:cubicBezTo>
                  <a:pt x="11283054" y="-56231"/>
                  <a:pt x="11265929" y="26384"/>
                  <a:pt x="11367134" y="0"/>
                </a:cubicBezTo>
                <a:cubicBezTo>
                  <a:pt x="11468339" y="-26384"/>
                  <a:pt x="11679809" y="33523"/>
                  <a:pt x="11963399" y="0"/>
                </a:cubicBezTo>
                <a:cubicBezTo>
                  <a:pt x="11988792" y="2714"/>
                  <a:pt x="11998602" y="15203"/>
                  <a:pt x="12001500" y="38101"/>
                </a:cubicBezTo>
                <a:cubicBezTo>
                  <a:pt x="12001925" y="99820"/>
                  <a:pt x="11992714" y="115882"/>
                  <a:pt x="12001500" y="190499"/>
                </a:cubicBezTo>
                <a:cubicBezTo>
                  <a:pt x="12004525" y="210420"/>
                  <a:pt x="11985396" y="228112"/>
                  <a:pt x="11963399" y="228600"/>
                </a:cubicBezTo>
                <a:cubicBezTo>
                  <a:pt x="11765100" y="243311"/>
                  <a:pt x="11391179" y="148094"/>
                  <a:pt x="11128628" y="228600"/>
                </a:cubicBezTo>
                <a:cubicBezTo>
                  <a:pt x="10866077" y="309106"/>
                  <a:pt x="10649276" y="146254"/>
                  <a:pt x="10293857" y="228600"/>
                </a:cubicBezTo>
                <a:cubicBezTo>
                  <a:pt x="9938438" y="310946"/>
                  <a:pt x="9991694" y="178752"/>
                  <a:pt x="9816845" y="228600"/>
                </a:cubicBezTo>
                <a:cubicBezTo>
                  <a:pt x="9641996" y="278448"/>
                  <a:pt x="9344897" y="207697"/>
                  <a:pt x="8982075" y="228600"/>
                </a:cubicBezTo>
                <a:cubicBezTo>
                  <a:pt x="8619253" y="249503"/>
                  <a:pt x="8852728" y="202880"/>
                  <a:pt x="8743569" y="228600"/>
                </a:cubicBezTo>
                <a:cubicBezTo>
                  <a:pt x="8634410" y="254320"/>
                  <a:pt x="8603296" y="214794"/>
                  <a:pt x="8505063" y="228600"/>
                </a:cubicBezTo>
                <a:cubicBezTo>
                  <a:pt x="8406830" y="242406"/>
                  <a:pt x="8135255" y="201417"/>
                  <a:pt x="8028051" y="228600"/>
                </a:cubicBezTo>
                <a:cubicBezTo>
                  <a:pt x="7920847" y="255783"/>
                  <a:pt x="7776139" y="193048"/>
                  <a:pt x="7670292" y="228600"/>
                </a:cubicBezTo>
                <a:cubicBezTo>
                  <a:pt x="7564445" y="264152"/>
                  <a:pt x="7306181" y="209314"/>
                  <a:pt x="7193280" y="228600"/>
                </a:cubicBezTo>
                <a:cubicBezTo>
                  <a:pt x="7080379" y="247886"/>
                  <a:pt x="6909097" y="205190"/>
                  <a:pt x="6835521" y="228600"/>
                </a:cubicBezTo>
                <a:cubicBezTo>
                  <a:pt x="6761945" y="252010"/>
                  <a:pt x="6529669" y="162631"/>
                  <a:pt x="6239256" y="228600"/>
                </a:cubicBezTo>
                <a:cubicBezTo>
                  <a:pt x="5948844" y="294569"/>
                  <a:pt x="6053717" y="204255"/>
                  <a:pt x="6000750" y="228600"/>
                </a:cubicBezTo>
                <a:cubicBezTo>
                  <a:pt x="5947783" y="252945"/>
                  <a:pt x="5696516" y="201382"/>
                  <a:pt x="5523738" y="228600"/>
                </a:cubicBezTo>
                <a:cubicBezTo>
                  <a:pt x="5350960" y="255818"/>
                  <a:pt x="4956254" y="176557"/>
                  <a:pt x="4808220" y="228600"/>
                </a:cubicBezTo>
                <a:cubicBezTo>
                  <a:pt x="4660186" y="280643"/>
                  <a:pt x="4432025" y="217193"/>
                  <a:pt x="4331208" y="228600"/>
                </a:cubicBezTo>
                <a:cubicBezTo>
                  <a:pt x="4230391" y="240007"/>
                  <a:pt x="3811846" y="214485"/>
                  <a:pt x="3615690" y="228600"/>
                </a:cubicBezTo>
                <a:cubicBezTo>
                  <a:pt x="3419534" y="242715"/>
                  <a:pt x="3358628" y="212240"/>
                  <a:pt x="3257931" y="228600"/>
                </a:cubicBezTo>
                <a:cubicBezTo>
                  <a:pt x="3157234" y="244960"/>
                  <a:pt x="2918208" y="179401"/>
                  <a:pt x="2780920" y="228600"/>
                </a:cubicBezTo>
                <a:cubicBezTo>
                  <a:pt x="2643632" y="277799"/>
                  <a:pt x="2413898" y="213322"/>
                  <a:pt x="2184655" y="228600"/>
                </a:cubicBezTo>
                <a:cubicBezTo>
                  <a:pt x="1955412" y="243878"/>
                  <a:pt x="1776326" y="159951"/>
                  <a:pt x="1588390" y="228600"/>
                </a:cubicBezTo>
                <a:cubicBezTo>
                  <a:pt x="1400454" y="297249"/>
                  <a:pt x="1064537" y="226792"/>
                  <a:pt x="872872" y="228600"/>
                </a:cubicBezTo>
                <a:cubicBezTo>
                  <a:pt x="681207" y="230408"/>
                  <a:pt x="245816" y="174952"/>
                  <a:pt x="38101" y="228600"/>
                </a:cubicBezTo>
                <a:cubicBezTo>
                  <a:pt x="19772" y="226937"/>
                  <a:pt x="2358" y="214560"/>
                  <a:pt x="0" y="190499"/>
                </a:cubicBezTo>
                <a:cubicBezTo>
                  <a:pt x="-11078" y="123150"/>
                  <a:pt x="14843" y="76923"/>
                  <a:pt x="0" y="38101"/>
                </a:cubicBezTo>
                <a:close/>
              </a:path>
            </a:pathLst>
          </a:custGeom>
          <a:solidFill>
            <a:srgbClr val="004900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0734934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Profª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 Ms. Juliana Schivani                                            						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23C6F5D-2F6D-2639-35E8-50EAE85ED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3264" y="2923977"/>
            <a:ext cx="2648736" cy="393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Balão de Pensamento: Nuvem 6">
            <a:extLst>
              <a:ext uri="{FF2B5EF4-FFF2-40B4-BE49-F238E27FC236}">
                <a16:creationId xmlns:a16="http://schemas.microsoft.com/office/drawing/2014/main" id="{E817DE8C-E108-ED2C-B584-7F3CA5C41D5B}"/>
              </a:ext>
            </a:extLst>
          </p:cNvPr>
          <p:cNvSpPr/>
          <p:nvPr/>
        </p:nvSpPr>
        <p:spPr>
          <a:xfrm>
            <a:off x="95250" y="1495926"/>
            <a:ext cx="8210550" cy="3334449"/>
          </a:xfrm>
          <a:prstGeom prst="cloudCallout">
            <a:avLst>
              <a:gd name="adj1" fmla="val 68030"/>
              <a:gd name="adj2" fmla="val 18236"/>
            </a:avLst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Consigo agrupar variáveis qualitativas?</a:t>
            </a:r>
          </a:p>
        </p:txBody>
      </p:sp>
    </p:spTree>
    <p:extLst>
      <p:ext uri="{BB962C8B-B14F-4D97-AF65-F5344CB8AC3E}">
        <p14:creationId xmlns:p14="http://schemas.microsoft.com/office/powerpoint/2010/main" val="255633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D6AA828-2DD5-49D3-B9F2-31008907B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409075"/>
            <a:ext cx="5905500" cy="50980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dirty="0">
              <a:solidFill>
                <a:schemeClr val="bg1">
                  <a:lumMod val="95000"/>
                </a:schemeClr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  <a:p>
            <a:pPr marL="0" indent="0" algn="ctr">
              <a:buNone/>
            </a:pPr>
            <a:r>
              <a:rPr lang="pt-BR" sz="3600" dirty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Sempre que o ROL for </a:t>
            </a:r>
            <a:r>
              <a:rPr lang="pt-BR" sz="3600" b="1" dirty="0">
                <a:solidFill>
                  <a:srgbClr val="FFC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quantitativo</a:t>
            </a:r>
            <a:r>
              <a:rPr lang="pt-BR" sz="3600" dirty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 e com muitas variações.</a:t>
            </a:r>
          </a:p>
          <a:p>
            <a:pPr marL="0" indent="0" algn="ctr">
              <a:buNone/>
            </a:pPr>
            <a:endParaRPr lang="pt-BR" sz="3600" dirty="0">
              <a:solidFill>
                <a:schemeClr val="bg1">
                  <a:lumMod val="95000"/>
                </a:schemeClr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  <a:p>
            <a:pPr marL="0" indent="0" algn="ctr">
              <a:buNone/>
            </a:pPr>
            <a:r>
              <a:rPr lang="pt-BR" sz="3600" dirty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Ajuda a </a:t>
            </a:r>
            <a:r>
              <a:rPr lang="pt-BR" sz="3600" b="1" dirty="0">
                <a:solidFill>
                  <a:srgbClr val="FFC0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reduzir</a:t>
            </a:r>
            <a:r>
              <a:rPr lang="pt-BR" sz="3600" dirty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 a quantidade de linhas da tabela simples.</a:t>
            </a:r>
          </a:p>
          <a:p>
            <a:pPr marL="0" indent="0" algn="ctr">
              <a:buNone/>
            </a:pPr>
            <a:endParaRPr lang="pt-BR" sz="3600" b="1" dirty="0">
              <a:solidFill>
                <a:schemeClr val="bg1"/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E7514DB-C130-44CC-B997-445ED7EBC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323850"/>
            <a:ext cx="7096565" cy="85725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  <a:latin typeface="Modern Love" panose="04090805081005020601" pitchFamily="82" charset="0"/>
              </a:rPr>
              <a:t>TABELAS EM CLASSES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B5B5D13-8794-4B9A-A0BD-5A41ACC7AD9E}"/>
              </a:ext>
            </a:extLst>
          </p:cNvPr>
          <p:cNvSpPr/>
          <p:nvPr/>
        </p:nvSpPr>
        <p:spPr>
          <a:xfrm>
            <a:off x="95250" y="6573252"/>
            <a:ext cx="12001500" cy="228600"/>
          </a:xfrm>
          <a:custGeom>
            <a:avLst/>
            <a:gdLst>
              <a:gd name="connsiteX0" fmla="*/ 0 w 12001500"/>
              <a:gd name="connsiteY0" fmla="*/ 38101 h 228600"/>
              <a:gd name="connsiteX1" fmla="*/ 38101 w 12001500"/>
              <a:gd name="connsiteY1" fmla="*/ 0 h 228600"/>
              <a:gd name="connsiteX2" fmla="*/ 395860 w 12001500"/>
              <a:gd name="connsiteY2" fmla="*/ 0 h 228600"/>
              <a:gd name="connsiteX3" fmla="*/ 992125 w 12001500"/>
              <a:gd name="connsiteY3" fmla="*/ 0 h 228600"/>
              <a:gd name="connsiteX4" fmla="*/ 1588390 w 12001500"/>
              <a:gd name="connsiteY4" fmla="*/ 0 h 228600"/>
              <a:gd name="connsiteX5" fmla="*/ 2303908 w 12001500"/>
              <a:gd name="connsiteY5" fmla="*/ 0 h 228600"/>
              <a:gd name="connsiteX6" fmla="*/ 2780920 w 12001500"/>
              <a:gd name="connsiteY6" fmla="*/ 0 h 228600"/>
              <a:gd name="connsiteX7" fmla="*/ 3019426 w 12001500"/>
              <a:gd name="connsiteY7" fmla="*/ 0 h 228600"/>
              <a:gd name="connsiteX8" fmla="*/ 3615690 w 12001500"/>
              <a:gd name="connsiteY8" fmla="*/ 0 h 228600"/>
              <a:gd name="connsiteX9" fmla="*/ 4331208 w 12001500"/>
              <a:gd name="connsiteY9" fmla="*/ 0 h 228600"/>
              <a:gd name="connsiteX10" fmla="*/ 4927473 w 12001500"/>
              <a:gd name="connsiteY10" fmla="*/ 0 h 228600"/>
              <a:gd name="connsiteX11" fmla="*/ 5642991 w 12001500"/>
              <a:gd name="connsiteY11" fmla="*/ 0 h 228600"/>
              <a:gd name="connsiteX12" fmla="*/ 6358509 w 12001500"/>
              <a:gd name="connsiteY12" fmla="*/ 0 h 228600"/>
              <a:gd name="connsiteX13" fmla="*/ 6716268 w 12001500"/>
              <a:gd name="connsiteY13" fmla="*/ 0 h 228600"/>
              <a:gd name="connsiteX14" fmla="*/ 7551039 w 12001500"/>
              <a:gd name="connsiteY14" fmla="*/ 0 h 228600"/>
              <a:gd name="connsiteX15" fmla="*/ 7908798 w 12001500"/>
              <a:gd name="connsiteY15" fmla="*/ 0 h 228600"/>
              <a:gd name="connsiteX16" fmla="*/ 8505063 w 12001500"/>
              <a:gd name="connsiteY16" fmla="*/ 0 h 228600"/>
              <a:gd name="connsiteX17" fmla="*/ 9339833 w 12001500"/>
              <a:gd name="connsiteY17" fmla="*/ 0 h 228600"/>
              <a:gd name="connsiteX18" fmla="*/ 9697592 w 12001500"/>
              <a:gd name="connsiteY18" fmla="*/ 0 h 228600"/>
              <a:gd name="connsiteX19" fmla="*/ 10293857 w 12001500"/>
              <a:gd name="connsiteY19" fmla="*/ 0 h 228600"/>
              <a:gd name="connsiteX20" fmla="*/ 10770869 w 12001500"/>
              <a:gd name="connsiteY20" fmla="*/ 0 h 228600"/>
              <a:gd name="connsiteX21" fmla="*/ 11247881 w 12001500"/>
              <a:gd name="connsiteY21" fmla="*/ 0 h 228600"/>
              <a:gd name="connsiteX22" fmla="*/ 11963399 w 12001500"/>
              <a:gd name="connsiteY22" fmla="*/ 0 h 228600"/>
              <a:gd name="connsiteX23" fmla="*/ 12001500 w 12001500"/>
              <a:gd name="connsiteY23" fmla="*/ 38101 h 228600"/>
              <a:gd name="connsiteX24" fmla="*/ 12001500 w 12001500"/>
              <a:gd name="connsiteY24" fmla="*/ 190499 h 228600"/>
              <a:gd name="connsiteX25" fmla="*/ 11963399 w 12001500"/>
              <a:gd name="connsiteY25" fmla="*/ 228600 h 228600"/>
              <a:gd name="connsiteX26" fmla="*/ 11367134 w 12001500"/>
              <a:gd name="connsiteY26" fmla="*/ 228600 h 228600"/>
              <a:gd name="connsiteX27" fmla="*/ 11128628 w 12001500"/>
              <a:gd name="connsiteY27" fmla="*/ 228600 h 228600"/>
              <a:gd name="connsiteX28" fmla="*/ 10770869 w 12001500"/>
              <a:gd name="connsiteY28" fmla="*/ 228600 h 228600"/>
              <a:gd name="connsiteX29" fmla="*/ 10293857 w 12001500"/>
              <a:gd name="connsiteY29" fmla="*/ 228600 h 228600"/>
              <a:gd name="connsiteX30" fmla="*/ 9697592 w 12001500"/>
              <a:gd name="connsiteY30" fmla="*/ 228600 h 228600"/>
              <a:gd name="connsiteX31" fmla="*/ 9220580 w 12001500"/>
              <a:gd name="connsiteY31" fmla="*/ 228600 h 228600"/>
              <a:gd name="connsiteX32" fmla="*/ 8743569 w 12001500"/>
              <a:gd name="connsiteY32" fmla="*/ 228600 h 228600"/>
              <a:gd name="connsiteX33" fmla="*/ 7908798 w 12001500"/>
              <a:gd name="connsiteY33" fmla="*/ 228600 h 228600"/>
              <a:gd name="connsiteX34" fmla="*/ 7431786 w 12001500"/>
              <a:gd name="connsiteY34" fmla="*/ 228600 h 228600"/>
              <a:gd name="connsiteX35" fmla="*/ 7074027 w 12001500"/>
              <a:gd name="connsiteY35" fmla="*/ 228600 h 228600"/>
              <a:gd name="connsiteX36" fmla="*/ 6477762 w 12001500"/>
              <a:gd name="connsiteY36" fmla="*/ 228600 h 228600"/>
              <a:gd name="connsiteX37" fmla="*/ 5762244 w 12001500"/>
              <a:gd name="connsiteY37" fmla="*/ 228600 h 228600"/>
              <a:gd name="connsiteX38" fmla="*/ 5523738 w 12001500"/>
              <a:gd name="connsiteY38" fmla="*/ 228600 h 228600"/>
              <a:gd name="connsiteX39" fmla="*/ 4927473 w 12001500"/>
              <a:gd name="connsiteY39" fmla="*/ 228600 h 228600"/>
              <a:gd name="connsiteX40" fmla="*/ 4450461 w 12001500"/>
              <a:gd name="connsiteY40" fmla="*/ 228600 h 228600"/>
              <a:gd name="connsiteX41" fmla="*/ 3734943 w 12001500"/>
              <a:gd name="connsiteY41" fmla="*/ 228600 h 228600"/>
              <a:gd name="connsiteX42" fmla="*/ 3377184 w 12001500"/>
              <a:gd name="connsiteY42" fmla="*/ 228600 h 228600"/>
              <a:gd name="connsiteX43" fmla="*/ 2661667 w 12001500"/>
              <a:gd name="connsiteY43" fmla="*/ 228600 h 228600"/>
              <a:gd name="connsiteX44" fmla="*/ 2303908 w 12001500"/>
              <a:gd name="connsiteY44" fmla="*/ 228600 h 228600"/>
              <a:gd name="connsiteX45" fmla="*/ 2065402 w 12001500"/>
              <a:gd name="connsiteY45" fmla="*/ 228600 h 228600"/>
              <a:gd name="connsiteX46" fmla="*/ 1469137 w 12001500"/>
              <a:gd name="connsiteY46" fmla="*/ 228600 h 228600"/>
              <a:gd name="connsiteX47" fmla="*/ 634366 w 12001500"/>
              <a:gd name="connsiteY47" fmla="*/ 228600 h 228600"/>
              <a:gd name="connsiteX48" fmla="*/ 38101 w 12001500"/>
              <a:gd name="connsiteY48" fmla="*/ 228600 h 228600"/>
              <a:gd name="connsiteX49" fmla="*/ 0 w 12001500"/>
              <a:gd name="connsiteY49" fmla="*/ 190499 h 228600"/>
              <a:gd name="connsiteX50" fmla="*/ 0 w 12001500"/>
              <a:gd name="connsiteY50" fmla="*/ 38101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001500" h="228600" fill="none" extrusionOk="0">
                <a:moveTo>
                  <a:pt x="0" y="38101"/>
                </a:moveTo>
                <a:cubicBezTo>
                  <a:pt x="2610" y="19901"/>
                  <a:pt x="12703" y="772"/>
                  <a:pt x="38101" y="0"/>
                </a:cubicBezTo>
                <a:cubicBezTo>
                  <a:pt x="112863" y="-27584"/>
                  <a:pt x="317560" y="21081"/>
                  <a:pt x="395860" y="0"/>
                </a:cubicBezTo>
                <a:cubicBezTo>
                  <a:pt x="474160" y="-21081"/>
                  <a:pt x="717675" y="16750"/>
                  <a:pt x="992125" y="0"/>
                </a:cubicBezTo>
                <a:cubicBezTo>
                  <a:pt x="1266576" y="-16750"/>
                  <a:pt x="1320284" y="40060"/>
                  <a:pt x="1588390" y="0"/>
                </a:cubicBezTo>
                <a:cubicBezTo>
                  <a:pt x="1856497" y="-40060"/>
                  <a:pt x="2054656" y="42468"/>
                  <a:pt x="2303908" y="0"/>
                </a:cubicBezTo>
                <a:cubicBezTo>
                  <a:pt x="2553160" y="-42468"/>
                  <a:pt x="2637046" y="43267"/>
                  <a:pt x="2780920" y="0"/>
                </a:cubicBezTo>
                <a:cubicBezTo>
                  <a:pt x="2924794" y="-43267"/>
                  <a:pt x="2919262" y="12463"/>
                  <a:pt x="3019426" y="0"/>
                </a:cubicBezTo>
                <a:cubicBezTo>
                  <a:pt x="3119590" y="-12463"/>
                  <a:pt x="3461155" y="66138"/>
                  <a:pt x="3615690" y="0"/>
                </a:cubicBezTo>
                <a:cubicBezTo>
                  <a:pt x="3770225" y="-66138"/>
                  <a:pt x="4180419" y="82385"/>
                  <a:pt x="4331208" y="0"/>
                </a:cubicBezTo>
                <a:cubicBezTo>
                  <a:pt x="4481997" y="-82385"/>
                  <a:pt x="4779241" y="55726"/>
                  <a:pt x="4927473" y="0"/>
                </a:cubicBezTo>
                <a:cubicBezTo>
                  <a:pt x="5075706" y="-55726"/>
                  <a:pt x="5354589" y="9561"/>
                  <a:pt x="5642991" y="0"/>
                </a:cubicBezTo>
                <a:cubicBezTo>
                  <a:pt x="5931393" y="-9561"/>
                  <a:pt x="6141852" y="49303"/>
                  <a:pt x="6358509" y="0"/>
                </a:cubicBezTo>
                <a:cubicBezTo>
                  <a:pt x="6575166" y="-49303"/>
                  <a:pt x="6574245" y="9794"/>
                  <a:pt x="6716268" y="0"/>
                </a:cubicBezTo>
                <a:cubicBezTo>
                  <a:pt x="6858291" y="-9794"/>
                  <a:pt x="7251124" y="19259"/>
                  <a:pt x="7551039" y="0"/>
                </a:cubicBezTo>
                <a:cubicBezTo>
                  <a:pt x="7850954" y="-19259"/>
                  <a:pt x="7756933" y="9882"/>
                  <a:pt x="7908798" y="0"/>
                </a:cubicBezTo>
                <a:cubicBezTo>
                  <a:pt x="8060663" y="-9882"/>
                  <a:pt x="8334047" y="44078"/>
                  <a:pt x="8505063" y="0"/>
                </a:cubicBezTo>
                <a:cubicBezTo>
                  <a:pt x="8676079" y="-44078"/>
                  <a:pt x="8936479" y="78736"/>
                  <a:pt x="9339833" y="0"/>
                </a:cubicBezTo>
                <a:cubicBezTo>
                  <a:pt x="9743187" y="-78736"/>
                  <a:pt x="9572737" y="23613"/>
                  <a:pt x="9697592" y="0"/>
                </a:cubicBezTo>
                <a:cubicBezTo>
                  <a:pt x="9822447" y="-23613"/>
                  <a:pt x="10171103" y="61838"/>
                  <a:pt x="10293857" y="0"/>
                </a:cubicBezTo>
                <a:cubicBezTo>
                  <a:pt x="10416612" y="-61838"/>
                  <a:pt x="10537455" y="25362"/>
                  <a:pt x="10770869" y="0"/>
                </a:cubicBezTo>
                <a:cubicBezTo>
                  <a:pt x="11004283" y="-25362"/>
                  <a:pt x="11142611" y="33676"/>
                  <a:pt x="11247881" y="0"/>
                </a:cubicBezTo>
                <a:cubicBezTo>
                  <a:pt x="11353151" y="-33676"/>
                  <a:pt x="11752743" y="46751"/>
                  <a:pt x="11963399" y="0"/>
                </a:cubicBezTo>
                <a:cubicBezTo>
                  <a:pt x="11986865" y="136"/>
                  <a:pt x="12006458" y="15903"/>
                  <a:pt x="12001500" y="38101"/>
                </a:cubicBezTo>
                <a:cubicBezTo>
                  <a:pt x="12011079" y="109582"/>
                  <a:pt x="12001182" y="159044"/>
                  <a:pt x="12001500" y="190499"/>
                </a:cubicBezTo>
                <a:cubicBezTo>
                  <a:pt x="12001221" y="208768"/>
                  <a:pt x="11985418" y="227478"/>
                  <a:pt x="11963399" y="228600"/>
                </a:cubicBezTo>
                <a:cubicBezTo>
                  <a:pt x="11708760" y="261091"/>
                  <a:pt x="11558767" y="204548"/>
                  <a:pt x="11367134" y="228600"/>
                </a:cubicBezTo>
                <a:cubicBezTo>
                  <a:pt x="11175502" y="252652"/>
                  <a:pt x="11177993" y="204722"/>
                  <a:pt x="11128628" y="228600"/>
                </a:cubicBezTo>
                <a:cubicBezTo>
                  <a:pt x="11079263" y="252478"/>
                  <a:pt x="10860161" y="204645"/>
                  <a:pt x="10770869" y="228600"/>
                </a:cubicBezTo>
                <a:cubicBezTo>
                  <a:pt x="10681577" y="252555"/>
                  <a:pt x="10499451" y="224229"/>
                  <a:pt x="10293857" y="228600"/>
                </a:cubicBezTo>
                <a:cubicBezTo>
                  <a:pt x="10088263" y="232971"/>
                  <a:pt x="9867728" y="195748"/>
                  <a:pt x="9697592" y="228600"/>
                </a:cubicBezTo>
                <a:cubicBezTo>
                  <a:pt x="9527456" y="261452"/>
                  <a:pt x="9401031" y="175343"/>
                  <a:pt x="9220580" y="228600"/>
                </a:cubicBezTo>
                <a:cubicBezTo>
                  <a:pt x="9040129" y="281857"/>
                  <a:pt x="8890712" y="214983"/>
                  <a:pt x="8743569" y="228600"/>
                </a:cubicBezTo>
                <a:cubicBezTo>
                  <a:pt x="8596426" y="242217"/>
                  <a:pt x="8133572" y="201470"/>
                  <a:pt x="7908798" y="228600"/>
                </a:cubicBezTo>
                <a:cubicBezTo>
                  <a:pt x="7684024" y="255730"/>
                  <a:pt x="7561427" y="220872"/>
                  <a:pt x="7431786" y="228600"/>
                </a:cubicBezTo>
                <a:cubicBezTo>
                  <a:pt x="7302145" y="236328"/>
                  <a:pt x="7233927" y="220509"/>
                  <a:pt x="7074027" y="228600"/>
                </a:cubicBezTo>
                <a:cubicBezTo>
                  <a:pt x="6914127" y="236691"/>
                  <a:pt x="6651067" y="158092"/>
                  <a:pt x="6477762" y="228600"/>
                </a:cubicBezTo>
                <a:cubicBezTo>
                  <a:pt x="6304458" y="299108"/>
                  <a:pt x="6114257" y="186735"/>
                  <a:pt x="5762244" y="228600"/>
                </a:cubicBezTo>
                <a:cubicBezTo>
                  <a:pt x="5410231" y="270465"/>
                  <a:pt x="5605930" y="228409"/>
                  <a:pt x="5523738" y="228600"/>
                </a:cubicBezTo>
                <a:cubicBezTo>
                  <a:pt x="5441546" y="228791"/>
                  <a:pt x="5127216" y="164821"/>
                  <a:pt x="4927473" y="228600"/>
                </a:cubicBezTo>
                <a:cubicBezTo>
                  <a:pt x="4727731" y="292379"/>
                  <a:pt x="4557867" y="206466"/>
                  <a:pt x="4450461" y="228600"/>
                </a:cubicBezTo>
                <a:cubicBezTo>
                  <a:pt x="4343055" y="250734"/>
                  <a:pt x="4038883" y="203533"/>
                  <a:pt x="3734943" y="228600"/>
                </a:cubicBezTo>
                <a:cubicBezTo>
                  <a:pt x="3431003" y="253667"/>
                  <a:pt x="3478357" y="209038"/>
                  <a:pt x="3377184" y="228600"/>
                </a:cubicBezTo>
                <a:cubicBezTo>
                  <a:pt x="3276011" y="248162"/>
                  <a:pt x="2925867" y="224300"/>
                  <a:pt x="2661667" y="228600"/>
                </a:cubicBezTo>
                <a:cubicBezTo>
                  <a:pt x="2397467" y="232900"/>
                  <a:pt x="2460972" y="210365"/>
                  <a:pt x="2303908" y="228600"/>
                </a:cubicBezTo>
                <a:cubicBezTo>
                  <a:pt x="2146844" y="246835"/>
                  <a:pt x="2115019" y="214618"/>
                  <a:pt x="2065402" y="228600"/>
                </a:cubicBezTo>
                <a:cubicBezTo>
                  <a:pt x="2015785" y="242582"/>
                  <a:pt x="1610495" y="181445"/>
                  <a:pt x="1469137" y="228600"/>
                </a:cubicBezTo>
                <a:cubicBezTo>
                  <a:pt x="1327779" y="275755"/>
                  <a:pt x="887174" y="201200"/>
                  <a:pt x="634366" y="228600"/>
                </a:cubicBezTo>
                <a:cubicBezTo>
                  <a:pt x="381558" y="256000"/>
                  <a:pt x="241129" y="179081"/>
                  <a:pt x="38101" y="228600"/>
                </a:cubicBezTo>
                <a:cubicBezTo>
                  <a:pt x="19967" y="229083"/>
                  <a:pt x="173" y="207761"/>
                  <a:pt x="0" y="190499"/>
                </a:cubicBezTo>
                <a:cubicBezTo>
                  <a:pt x="-11199" y="153212"/>
                  <a:pt x="17077" y="104017"/>
                  <a:pt x="0" y="38101"/>
                </a:cubicBezTo>
                <a:close/>
              </a:path>
              <a:path w="12001500" h="228600" stroke="0" extrusionOk="0">
                <a:moveTo>
                  <a:pt x="0" y="38101"/>
                </a:moveTo>
                <a:cubicBezTo>
                  <a:pt x="-2518" y="17181"/>
                  <a:pt x="17018" y="2647"/>
                  <a:pt x="38101" y="0"/>
                </a:cubicBezTo>
                <a:cubicBezTo>
                  <a:pt x="393101" y="-84409"/>
                  <a:pt x="468566" y="16887"/>
                  <a:pt x="872872" y="0"/>
                </a:cubicBezTo>
                <a:cubicBezTo>
                  <a:pt x="1277178" y="-16887"/>
                  <a:pt x="1221979" y="13672"/>
                  <a:pt x="1349884" y="0"/>
                </a:cubicBezTo>
                <a:cubicBezTo>
                  <a:pt x="1477789" y="-13672"/>
                  <a:pt x="1528436" y="22303"/>
                  <a:pt x="1588390" y="0"/>
                </a:cubicBezTo>
                <a:cubicBezTo>
                  <a:pt x="1648344" y="-22303"/>
                  <a:pt x="1800948" y="12781"/>
                  <a:pt x="1946149" y="0"/>
                </a:cubicBezTo>
                <a:cubicBezTo>
                  <a:pt x="2091350" y="-12781"/>
                  <a:pt x="2285284" y="12913"/>
                  <a:pt x="2542414" y="0"/>
                </a:cubicBezTo>
                <a:cubicBezTo>
                  <a:pt x="2799545" y="-12913"/>
                  <a:pt x="2751044" y="35171"/>
                  <a:pt x="2900173" y="0"/>
                </a:cubicBezTo>
                <a:cubicBezTo>
                  <a:pt x="3049302" y="-35171"/>
                  <a:pt x="3209395" y="4956"/>
                  <a:pt x="3377184" y="0"/>
                </a:cubicBezTo>
                <a:cubicBezTo>
                  <a:pt x="3544973" y="-4956"/>
                  <a:pt x="3802919" y="26423"/>
                  <a:pt x="4092702" y="0"/>
                </a:cubicBezTo>
                <a:cubicBezTo>
                  <a:pt x="4382485" y="-26423"/>
                  <a:pt x="4430089" y="37549"/>
                  <a:pt x="4688967" y="0"/>
                </a:cubicBezTo>
                <a:cubicBezTo>
                  <a:pt x="4947846" y="-37549"/>
                  <a:pt x="5083703" y="67920"/>
                  <a:pt x="5404485" y="0"/>
                </a:cubicBezTo>
                <a:cubicBezTo>
                  <a:pt x="5725267" y="-67920"/>
                  <a:pt x="5554700" y="26487"/>
                  <a:pt x="5642991" y="0"/>
                </a:cubicBezTo>
                <a:cubicBezTo>
                  <a:pt x="5731282" y="-26487"/>
                  <a:pt x="6163862" y="59482"/>
                  <a:pt x="6358509" y="0"/>
                </a:cubicBezTo>
                <a:cubicBezTo>
                  <a:pt x="6553156" y="-59482"/>
                  <a:pt x="6965581" y="96530"/>
                  <a:pt x="7193280" y="0"/>
                </a:cubicBezTo>
                <a:cubicBezTo>
                  <a:pt x="7420979" y="-96530"/>
                  <a:pt x="7612790" y="17421"/>
                  <a:pt x="7908798" y="0"/>
                </a:cubicBezTo>
                <a:cubicBezTo>
                  <a:pt x="8204806" y="-17421"/>
                  <a:pt x="8154815" y="9326"/>
                  <a:pt x="8385810" y="0"/>
                </a:cubicBezTo>
                <a:cubicBezTo>
                  <a:pt x="8616805" y="-9326"/>
                  <a:pt x="8616405" y="42754"/>
                  <a:pt x="8743569" y="0"/>
                </a:cubicBezTo>
                <a:cubicBezTo>
                  <a:pt x="8870733" y="-42754"/>
                  <a:pt x="9198242" y="21988"/>
                  <a:pt x="9459086" y="0"/>
                </a:cubicBezTo>
                <a:cubicBezTo>
                  <a:pt x="9719930" y="-21988"/>
                  <a:pt x="9963854" y="45758"/>
                  <a:pt x="10293857" y="0"/>
                </a:cubicBezTo>
                <a:cubicBezTo>
                  <a:pt x="10623860" y="-45758"/>
                  <a:pt x="10467535" y="5414"/>
                  <a:pt x="10532363" y="0"/>
                </a:cubicBezTo>
                <a:cubicBezTo>
                  <a:pt x="10597191" y="-5414"/>
                  <a:pt x="10974202" y="56231"/>
                  <a:pt x="11128628" y="0"/>
                </a:cubicBezTo>
                <a:cubicBezTo>
                  <a:pt x="11283054" y="-56231"/>
                  <a:pt x="11265929" y="26384"/>
                  <a:pt x="11367134" y="0"/>
                </a:cubicBezTo>
                <a:cubicBezTo>
                  <a:pt x="11468339" y="-26384"/>
                  <a:pt x="11679809" y="33523"/>
                  <a:pt x="11963399" y="0"/>
                </a:cubicBezTo>
                <a:cubicBezTo>
                  <a:pt x="11988792" y="2714"/>
                  <a:pt x="11998602" y="15203"/>
                  <a:pt x="12001500" y="38101"/>
                </a:cubicBezTo>
                <a:cubicBezTo>
                  <a:pt x="12001925" y="99820"/>
                  <a:pt x="11992714" y="115882"/>
                  <a:pt x="12001500" y="190499"/>
                </a:cubicBezTo>
                <a:cubicBezTo>
                  <a:pt x="12004525" y="210420"/>
                  <a:pt x="11985396" y="228112"/>
                  <a:pt x="11963399" y="228600"/>
                </a:cubicBezTo>
                <a:cubicBezTo>
                  <a:pt x="11765100" y="243311"/>
                  <a:pt x="11391179" y="148094"/>
                  <a:pt x="11128628" y="228600"/>
                </a:cubicBezTo>
                <a:cubicBezTo>
                  <a:pt x="10866077" y="309106"/>
                  <a:pt x="10649276" y="146254"/>
                  <a:pt x="10293857" y="228600"/>
                </a:cubicBezTo>
                <a:cubicBezTo>
                  <a:pt x="9938438" y="310946"/>
                  <a:pt x="9991694" y="178752"/>
                  <a:pt x="9816845" y="228600"/>
                </a:cubicBezTo>
                <a:cubicBezTo>
                  <a:pt x="9641996" y="278448"/>
                  <a:pt x="9344897" y="207697"/>
                  <a:pt x="8982075" y="228600"/>
                </a:cubicBezTo>
                <a:cubicBezTo>
                  <a:pt x="8619253" y="249503"/>
                  <a:pt x="8852728" y="202880"/>
                  <a:pt x="8743569" y="228600"/>
                </a:cubicBezTo>
                <a:cubicBezTo>
                  <a:pt x="8634410" y="254320"/>
                  <a:pt x="8603296" y="214794"/>
                  <a:pt x="8505063" y="228600"/>
                </a:cubicBezTo>
                <a:cubicBezTo>
                  <a:pt x="8406830" y="242406"/>
                  <a:pt x="8135255" y="201417"/>
                  <a:pt x="8028051" y="228600"/>
                </a:cubicBezTo>
                <a:cubicBezTo>
                  <a:pt x="7920847" y="255783"/>
                  <a:pt x="7776139" y="193048"/>
                  <a:pt x="7670292" y="228600"/>
                </a:cubicBezTo>
                <a:cubicBezTo>
                  <a:pt x="7564445" y="264152"/>
                  <a:pt x="7306181" y="209314"/>
                  <a:pt x="7193280" y="228600"/>
                </a:cubicBezTo>
                <a:cubicBezTo>
                  <a:pt x="7080379" y="247886"/>
                  <a:pt x="6909097" y="205190"/>
                  <a:pt x="6835521" y="228600"/>
                </a:cubicBezTo>
                <a:cubicBezTo>
                  <a:pt x="6761945" y="252010"/>
                  <a:pt x="6529669" y="162631"/>
                  <a:pt x="6239256" y="228600"/>
                </a:cubicBezTo>
                <a:cubicBezTo>
                  <a:pt x="5948844" y="294569"/>
                  <a:pt x="6053717" y="204255"/>
                  <a:pt x="6000750" y="228600"/>
                </a:cubicBezTo>
                <a:cubicBezTo>
                  <a:pt x="5947783" y="252945"/>
                  <a:pt x="5696516" y="201382"/>
                  <a:pt x="5523738" y="228600"/>
                </a:cubicBezTo>
                <a:cubicBezTo>
                  <a:pt x="5350960" y="255818"/>
                  <a:pt x="4956254" y="176557"/>
                  <a:pt x="4808220" y="228600"/>
                </a:cubicBezTo>
                <a:cubicBezTo>
                  <a:pt x="4660186" y="280643"/>
                  <a:pt x="4432025" y="217193"/>
                  <a:pt x="4331208" y="228600"/>
                </a:cubicBezTo>
                <a:cubicBezTo>
                  <a:pt x="4230391" y="240007"/>
                  <a:pt x="3811846" y="214485"/>
                  <a:pt x="3615690" y="228600"/>
                </a:cubicBezTo>
                <a:cubicBezTo>
                  <a:pt x="3419534" y="242715"/>
                  <a:pt x="3358628" y="212240"/>
                  <a:pt x="3257931" y="228600"/>
                </a:cubicBezTo>
                <a:cubicBezTo>
                  <a:pt x="3157234" y="244960"/>
                  <a:pt x="2918208" y="179401"/>
                  <a:pt x="2780920" y="228600"/>
                </a:cubicBezTo>
                <a:cubicBezTo>
                  <a:pt x="2643632" y="277799"/>
                  <a:pt x="2413898" y="213322"/>
                  <a:pt x="2184655" y="228600"/>
                </a:cubicBezTo>
                <a:cubicBezTo>
                  <a:pt x="1955412" y="243878"/>
                  <a:pt x="1776326" y="159951"/>
                  <a:pt x="1588390" y="228600"/>
                </a:cubicBezTo>
                <a:cubicBezTo>
                  <a:pt x="1400454" y="297249"/>
                  <a:pt x="1064537" y="226792"/>
                  <a:pt x="872872" y="228600"/>
                </a:cubicBezTo>
                <a:cubicBezTo>
                  <a:pt x="681207" y="230408"/>
                  <a:pt x="245816" y="174952"/>
                  <a:pt x="38101" y="228600"/>
                </a:cubicBezTo>
                <a:cubicBezTo>
                  <a:pt x="19772" y="226937"/>
                  <a:pt x="2358" y="214560"/>
                  <a:pt x="0" y="190499"/>
                </a:cubicBezTo>
                <a:cubicBezTo>
                  <a:pt x="-11078" y="123150"/>
                  <a:pt x="14843" y="76923"/>
                  <a:pt x="0" y="38101"/>
                </a:cubicBezTo>
                <a:close/>
              </a:path>
            </a:pathLst>
          </a:custGeom>
          <a:solidFill>
            <a:srgbClr val="004900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0734934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Profª</a:t>
            </a:r>
            <a:r>
              <a:rPr lang="pt-BR" sz="1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Ms. Juliana Schivani                                            						</a:t>
            </a:r>
          </a:p>
        </p:txBody>
      </p:sp>
      <p:pic>
        <p:nvPicPr>
          <p:cNvPr id="11" name="Imagem 10" descr="Homem de terno e gravata olhando para o lado&#10;&#10;Descrição gerada automaticamente">
            <a:extLst>
              <a:ext uri="{FF2B5EF4-FFF2-40B4-BE49-F238E27FC236}">
                <a16:creationId xmlns:a16="http://schemas.microsoft.com/office/drawing/2014/main" id="{B9989DAF-55CC-584F-5A0F-97A72136D6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131" y="1819775"/>
            <a:ext cx="5593369" cy="4195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784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7514DB-C130-44CC-B997-445ED7EBC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323850"/>
            <a:ext cx="7096565" cy="85725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  <a:latin typeface="Modern Love" panose="04090805081005020601" pitchFamily="82" charset="0"/>
              </a:rPr>
              <a:t>TABELAS EM CLASSES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B5B5D13-8794-4B9A-A0BD-5A41ACC7AD9E}"/>
              </a:ext>
            </a:extLst>
          </p:cNvPr>
          <p:cNvSpPr/>
          <p:nvPr/>
        </p:nvSpPr>
        <p:spPr>
          <a:xfrm>
            <a:off x="95250" y="6573252"/>
            <a:ext cx="12001500" cy="228600"/>
          </a:xfrm>
          <a:custGeom>
            <a:avLst/>
            <a:gdLst>
              <a:gd name="connsiteX0" fmla="*/ 0 w 12001500"/>
              <a:gd name="connsiteY0" fmla="*/ 38101 h 228600"/>
              <a:gd name="connsiteX1" fmla="*/ 38101 w 12001500"/>
              <a:gd name="connsiteY1" fmla="*/ 0 h 228600"/>
              <a:gd name="connsiteX2" fmla="*/ 395860 w 12001500"/>
              <a:gd name="connsiteY2" fmla="*/ 0 h 228600"/>
              <a:gd name="connsiteX3" fmla="*/ 992125 w 12001500"/>
              <a:gd name="connsiteY3" fmla="*/ 0 h 228600"/>
              <a:gd name="connsiteX4" fmla="*/ 1588390 w 12001500"/>
              <a:gd name="connsiteY4" fmla="*/ 0 h 228600"/>
              <a:gd name="connsiteX5" fmla="*/ 2303908 w 12001500"/>
              <a:gd name="connsiteY5" fmla="*/ 0 h 228600"/>
              <a:gd name="connsiteX6" fmla="*/ 2780920 w 12001500"/>
              <a:gd name="connsiteY6" fmla="*/ 0 h 228600"/>
              <a:gd name="connsiteX7" fmla="*/ 3019426 w 12001500"/>
              <a:gd name="connsiteY7" fmla="*/ 0 h 228600"/>
              <a:gd name="connsiteX8" fmla="*/ 3615690 w 12001500"/>
              <a:gd name="connsiteY8" fmla="*/ 0 h 228600"/>
              <a:gd name="connsiteX9" fmla="*/ 4331208 w 12001500"/>
              <a:gd name="connsiteY9" fmla="*/ 0 h 228600"/>
              <a:gd name="connsiteX10" fmla="*/ 4927473 w 12001500"/>
              <a:gd name="connsiteY10" fmla="*/ 0 h 228600"/>
              <a:gd name="connsiteX11" fmla="*/ 5642991 w 12001500"/>
              <a:gd name="connsiteY11" fmla="*/ 0 h 228600"/>
              <a:gd name="connsiteX12" fmla="*/ 6358509 w 12001500"/>
              <a:gd name="connsiteY12" fmla="*/ 0 h 228600"/>
              <a:gd name="connsiteX13" fmla="*/ 6716268 w 12001500"/>
              <a:gd name="connsiteY13" fmla="*/ 0 h 228600"/>
              <a:gd name="connsiteX14" fmla="*/ 7551039 w 12001500"/>
              <a:gd name="connsiteY14" fmla="*/ 0 h 228600"/>
              <a:gd name="connsiteX15" fmla="*/ 7908798 w 12001500"/>
              <a:gd name="connsiteY15" fmla="*/ 0 h 228600"/>
              <a:gd name="connsiteX16" fmla="*/ 8505063 w 12001500"/>
              <a:gd name="connsiteY16" fmla="*/ 0 h 228600"/>
              <a:gd name="connsiteX17" fmla="*/ 9339833 w 12001500"/>
              <a:gd name="connsiteY17" fmla="*/ 0 h 228600"/>
              <a:gd name="connsiteX18" fmla="*/ 9697592 w 12001500"/>
              <a:gd name="connsiteY18" fmla="*/ 0 h 228600"/>
              <a:gd name="connsiteX19" fmla="*/ 10293857 w 12001500"/>
              <a:gd name="connsiteY19" fmla="*/ 0 h 228600"/>
              <a:gd name="connsiteX20" fmla="*/ 10770869 w 12001500"/>
              <a:gd name="connsiteY20" fmla="*/ 0 h 228600"/>
              <a:gd name="connsiteX21" fmla="*/ 11247881 w 12001500"/>
              <a:gd name="connsiteY21" fmla="*/ 0 h 228600"/>
              <a:gd name="connsiteX22" fmla="*/ 11963399 w 12001500"/>
              <a:gd name="connsiteY22" fmla="*/ 0 h 228600"/>
              <a:gd name="connsiteX23" fmla="*/ 12001500 w 12001500"/>
              <a:gd name="connsiteY23" fmla="*/ 38101 h 228600"/>
              <a:gd name="connsiteX24" fmla="*/ 12001500 w 12001500"/>
              <a:gd name="connsiteY24" fmla="*/ 190499 h 228600"/>
              <a:gd name="connsiteX25" fmla="*/ 11963399 w 12001500"/>
              <a:gd name="connsiteY25" fmla="*/ 228600 h 228600"/>
              <a:gd name="connsiteX26" fmla="*/ 11367134 w 12001500"/>
              <a:gd name="connsiteY26" fmla="*/ 228600 h 228600"/>
              <a:gd name="connsiteX27" fmla="*/ 11128628 w 12001500"/>
              <a:gd name="connsiteY27" fmla="*/ 228600 h 228600"/>
              <a:gd name="connsiteX28" fmla="*/ 10770869 w 12001500"/>
              <a:gd name="connsiteY28" fmla="*/ 228600 h 228600"/>
              <a:gd name="connsiteX29" fmla="*/ 10293857 w 12001500"/>
              <a:gd name="connsiteY29" fmla="*/ 228600 h 228600"/>
              <a:gd name="connsiteX30" fmla="*/ 9697592 w 12001500"/>
              <a:gd name="connsiteY30" fmla="*/ 228600 h 228600"/>
              <a:gd name="connsiteX31" fmla="*/ 9220580 w 12001500"/>
              <a:gd name="connsiteY31" fmla="*/ 228600 h 228600"/>
              <a:gd name="connsiteX32" fmla="*/ 8743569 w 12001500"/>
              <a:gd name="connsiteY32" fmla="*/ 228600 h 228600"/>
              <a:gd name="connsiteX33" fmla="*/ 7908798 w 12001500"/>
              <a:gd name="connsiteY33" fmla="*/ 228600 h 228600"/>
              <a:gd name="connsiteX34" fmla="*/ 7431786 w 12001500"/>
              <a:gd name="connsiteY34" fmla="*/ 228600 h 228600"/>
              <a:gd name="connsiteX35" fmla="*/ 7074027 w 12001500"/>
              <a:gd name="connsiteY35" fmla="*/ 228600 h 228600"/>
              <a:gd name="connsiteX36" fmla="*/ 6477762 w 12001500"/>
              <a:gd name="connsiteY36" fmla="*/ 228600 h 228600"/>
              <a:gd name="connsiteX37" fmla="*/ 5762244 w 12001500"/>
              <a:gd name="connsiteY37" fmla="*/ 228600 h 228600"/>
              <a:gd name="connsiteX38" fmla="*/ 5523738 w 12001500"/>
              <a:gd name="connsiteY38" fmla="*/ 228600 h 228600"/>
              <a:gd name="connsiteX39" fmla="*/ 4927473 w 12001500"/>
              <a:gd name="connsiteY39" fmla="*/ 228600 h 228600"/>
              <a:gd name="connsiteX40" fmla="*/ 4450461 w 12001500"/>
              <a:gd name="connsiteY40" fmla="*/ 228600 h 228600"/>
              <a:gd name="connsiteX41" fmla="*/ 3734943 w 12001500"/>
              <a:gd name="connsiteY41" fmla="*/ 228600 h 228600"/>
              <a:gd name="connsiteX42" fmla="*/ 3377184 w 12001500"/>
              <a:gd name="connsiteY42" fmla="*/ 228600 h 228600"/>
              <a:gd name="connsiteX43" fmla="*/ 2661667 w 12001500"/>
              <a:gd name="connsiteY43" fmla="*/ 228600 h 228600"/>
              <a:gd name="connsiteX44" fmla="*/ 2303908 w 12001500"/>
              <a:gd name="connsiteY44" fmla="*/ 228600 h 228600"/>
              <a:gd name="connsiteX45" fmla="*/ 2065402 w 12001500"/>
              <a:gd name="connsiteY45" fmla="*/ 228600 h 228600"/>
              <a:gd name="connsiteX46" fmla="*/ 1469137 w 12001500"/>
              <a:gd name="connsiteY46" fmla="*/ 228600 h 228600"/>
              <a:gd name="connsiteX47" fmla="*/ 634366 w 12001500"/>
              <a:gd name="connsiteY47" fmla="*/ 228600 h 228600"/>
              <a:gd name="connsiteX48" fmla="*/ 38101 w 12001500"/>
              <a:gd name="connsiteY48" fmla="*/ 228600 h 228600"/>
              <a:gd name="connsiteX49" fmla="*/ 0 w 12001500"/>
              <a:gd name="connsiteY49" fmla="*/ 190499 h 228600"/>
              <a:gd name="connsiteX50" fmla="*/ 0 w 12001500"/>
              <a:gd name="connsiteY50" fmla="*/ 38101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001500" h="228600" fill="none" extrusionOk="0">
                <a:moveTo>
                  <a:pt x="0" y="38101"/>
                </a:moveTo>
                <a:cubicBezTo>
                  <a:pt x="2610" y="19901"/>
                  <a:pt x="12703" y="772"/>
                  <a:pt x="38101" y="0"/>
                </a:cubicBezTo>
                <a:cubicBezTo>
                  <a:pt x="112863" y="-27584"/>
                  <a:pt x="317560" y="21081"/>
                  <a:pt x="395860" y="0"/>
                </a:cubicBezTo>
                <a:cubicBezTo>
                  <a:pt x="474160" y="-21081"/>
                  <a:pt x="717675" y="16750"/>
                  <a:pt x="992125" y="0"/>
                </a:cubicBezTo>
                <a:cubicBezTo>
                  <a:pt x="1266576" y="-16750"/>
                  <a:pt x="1320284" y="40060"/>
                  <a:pt x="1588390" y="0"/>
                </a:cubicBezTo>
                <a:cubicBezTo>
                  <a:pt x="1856497" y="-40060"/>
                  <a:pt x="2054656" y="42468"/>
                  <a:pt x="2303908" y="0"/>
                </a:cubicBezTo>
                <a:cubicBezTo>
                  <a:pt x="2553160" y="-42468"/>
                  <a:pt x="2637046" y="43267"/>
                  <a:pt x="2780920" y="0"/>
                </a:cubicBezTo>
                <a:cubicBezTo>
                  <a:pt x="2924794" y="-43267"/>
                  <a:pt x="2919262" y="12463"/>
                  <a:pt x="3019426" y="0"/>
                </a:cubicBezTo>
                <a:cubicBezTo>
                  <a:pt x="3119590" y="-12463"/>
                  <a:pt x="3461155" y="66138"/>
                  <a:pt x="3615690" y="0"/>
                </a:cubicBezTo>
                <a:cubicBezTo>
                  <a:pt x="3770225" y="-66138"/>
                  <a:pt x="4180419" y="82385"/>
                  <a:pt x="4331208" y="0"/>
                </a:cubicBezTo>
                <a:cubicBezTo>
                  <a:pt x="4481997" y="-82385"/>
                  <a:pt x="4779241" y="55726"/>
                  <a:pt x="4927473" y="0"/>
                </a:cubicBezTo>
                <a:cubicBezTo>
                  <a:pt x="5075706" y="-55726"/>
                  <a:pt x="5354589" y="9561"/>
                  <a:pt x="5642991" y="0"/>
                </a:cubicBezTo>
                <a:cubicBezTo>
                  <a:pt x="5931393" y="-9561"/>
                  <a:pt x="6141852" y="49303"/>
                  <a:pt x="6358509" y="0"/>
                </a:cubicBezTo>
                <a:cubicBezTo>
                  <a:pt x="6575166" y="-49303"/>
                  <a:pt x="6574245" y="9794"/>
                  <a:pt x="6716268" y="0"/>
                </a:cubicBezTo>
                <a:cubicBezTo>
                  <a:pt x="6858291" y="-9794"/>
                  <a:pt x="7251124" y="19259"/>
                  <a:pt x="7551039" y="0"/>
                </a:cubicBezTo>
                <a:cubicBezTo>
                  <a:pt x="7850954" y="-19259"/>
                  <a:pt x="7756933" y="9882"/>
                  <a:pt x="7908798" y="0"/>
                </a:cubicBezTo>
                <a:cubicBezTo>
                  <a:pt x="8060663" y="-9882"/>
                  <a:pt x="8334047" y="44078"/>
                  <a:pt x="8505063" y="0"/>
                </a:cubicBezTo>
                <a:cubicBezTo>
                  <a:pt x="8676079" y="-44078"/>
                  <a:pt x="8936479" y="78736"/>
                  <a:pt x="9339833" y="0"/>
                </a:cubicBezTo>
                <a:cubicBezTo>
                  <a:pt x="9743187" y="-78736"/>
                  <a:pt x="9572737" y="23613"/>
                  <a:pt x="9697592" y="0"/>
                </a:cubicBezTo>
                <a:cubicBezTo>
                  <a:pt x="9822447" y="-23613"/>
                  <a:pt x="10171103" y="61838"/>
                  <a:pt x="10293857" y="0"/>
                </a:cubicBezTo>
                <a:cubicBezTo>
                  <a:pt x="10416612" y="-61838"/>
                  <a:pt x="10537455" y="25362"/>
                  <a:pt x="10770869" y="0"/>
                </a:cubicBezTo>
                <a:cubicBezTo>
                  <a:pt x="11004283" y="-25362"/>
                  <a:pt x="11142611" y="33676"/>
                  <a:pt x="11247881" y="0"/>
                </a:cubicBezTo>
                <a:cubicBezTo>
                  <a:pt x="11353151" y="-33676"/>
                  <a:pt x="11752743" y="46751"/>
                  <a:pt x="11963399" y="0"/>
                </a:cubicBezTo>
                <a:cubicBezTo>
                  <a:pt x="11986865" y="136"/>
                  <a:pt x="12006458" y="15903"/>
                  <a:pt x="12001500" y="38101"/>
                </a:cubicBezTo>
                <a:cubicBezTo>
                  <a:pt x="12011079" y="109582"/>
                  <a:pt x="12001182" y="159044"/>
                  <a:pt x="12001500" y="190499"/>
                </a:cubicBezTo>
                <a:cubicBezTo>
                  <a:pt x="12001221" y="208768"/>
                  <a:pt x="11985418" y="227478"/>
                  <a:pt x="11963399" y="228600"/>
                </a:cubicBezTo>
                <a:cubicBezTo>
                  <a:pt x="11708760" y="261091"/>
                  <a:pt x="11558767" y="204548"/>
                  <a:pt x="11367134" y="228600"/>
                </a:cubicBezTo>
                <a:cubicBezTo>
                  <a:pt x="11175502" y="252652"/>
                  <a:pt x="11177993" y="204722"/>
                  <a:pt x="11128628" y="228600"/>
                </a:cubicBezTo>
                <a:cubicBezTo>
                  <a:pt x="11079263" y="252478"/>
                  <a:pt x="10860161" y="204645"/>
                  <a:pt x="10770869" y="228600"/>
                </a:cubicBezTo>
                <a:cubicBezTo>
                  <a:pt x="10681577" y="252555"/>
                  <a:pt x="10499451" y="224229"/>
                  <a:pt x="10293857" y="228600"/>
                </a:cubicBezTo>
                <a:cubicBezTo>
                  <a:pt x="10088263" y="232971"/>
                  <a:pt x="9867728" y="195748"/>
                  <a:pt x="9697592" y="228600"/>
                </a:cubicBezTo>
                <a:cubicBezTo>
                  <a:pt x="9527456" y="261452"/>
                  <a:pt x="9401031" y="175343"/>
                  <a:pt x="9220580" y="228600"/>
                </a:cubicBezTo>
                <a:cubicBezTo>
                  <a:pt x="9040129" y="281857"/>
                  <a:pt x="8890712" y="214983"/>
                  <a:pt x="8743569" y="228600"/>
                </a:cubicBezTo>
                <a:cubicBezTo>
                  <a:pt x="8596426" y="242217"/>
                  <a:pt x="8133572" y="201470"/>
                  <a:pt x="7908798" y="228600"/>
                </a:cubicBezTo>
                <a:cubicBezTo>
                  <a:pt x="7684024" y="255730"/>
                  <a:pt x="7561427" y="220872"/>
                  <a:pt x="7431786" y="228600"/>
                </a:cubicBezTo>
                <a:cubicBezTo>
                  <a:pt x="7302145" y="236328"/>
                  <a:pt x="7233927" y="220509"/>
                  <a:pt x="7074027" y="228600"/>
                </a:cubicBezTo>
                <a:cubicBezTo>
                  <a:pt x="6914127" y="236691"/>
                  <a:pt x="6651067" y="158092"/>
                  <a:pt x="6477762" y="228600"/>
                </a:cubicBezTo>
                <a:cubicBezTo>
                  <a:pt x="6304458" y="299108"/>
                  <a:pt x="6114257" y="186735"/>
                  <a:pt x="5762244" y="228600"/>
                </a:cubicBezTo>
                <a:cubicBezTo>
                  <a:pt x="5410231" y="270465"/>
                  <a:pt x="5605930" y="228409"/>
                  <a:pt x="5523738" y="228600"/>
                </a:cubicBezTo>
                <a:cubicBezTo>
                  <a:pt x="5441546" y="228791"/>
                  <a:pt x="5127216" y="164821"/>
                  <a:pt x="4927473" y="228600"/>
                </a:cubicBezTo>
                <a:cubicBezTo>
                  <a:pt x="4727731" y="292379"/>
                  <a:pt x="4557867" y="206466"/>
                  <a:pt x="4450461" y="228600"/>
                </a:cubicBezTo>
                <a:cubicBezTo>
                  <a:pt x="4343055" y="250734"/>
                  <a:pt x="4038883" y="203533"/>
                  <a:pt x="3734943" y="228600"/>
                </a:cubicBezTo>
                <a:cubicBezTo>
                  <a:pt x="3431003" y="253667"/>
                  <a:pt x="3478357" y="209038"/>
                  <a:pt x="3377184" y="228600"/>
                </a:cubicBezTo>
                <a:cubicBezTo>
                  <a:pt x="3276011" y="248162"/>
                  <a:pt x="2925867" y="224300"/>
                  <a:pt x="2661667" y="228600"/>
                </a:cubicBezTo>
                <a:cubicBezTo>
                  <a:pt x="2397467" y="232900"/>
                  <a:pt x="2460972" y="210365"/>
                  <a:pt x="2303908" y="228600"/>
                </a:cubicBezTo>
                <a:cubicBezTo>
                  <a:pt x="2146844" y="246835"/>
                  <a:pt x="2115019" y="214618"/>
                  <a:pt x="2065402" y="228600"/>
                </a:cubicBezTo>
                <a:cubicBezTo>
                  <a:pt x="2015785" y="242582"/>
                  <a:pt x="1610495" y="181445"/>
                  <a:pt x="1469137" y="228600"/>
                </a:cubicBezTo>
                <a:cubicBezTo>
                  <a:pt x="1327779" y="275755"/>
                  <a:pt x="887174" y="201200"/>
                  <a:pt x="634366" y="228600"/>
                </a:cubicBezTo>
                <a:cubicBezTo>
                  <a:pt x="381558" y="256000"/>
                  <a:pt x="241129" y="179081"/>
                  <a:pt x="38101" y="228600"/>
                </a:cubicBezTo>
                <a:cubicBezTo>
                  <a:pt x="19967" y="229083"/>
                  <a:pt x="173" y="207761"/>
                  <a:pt x="0" y="190499"/>
                </a:cubicBezTo>
                <a:cubicBezTo>
                  <a:pt x="-11199" y="153212"/>
                  <a:pt x="17077" y="104017"/>
                  <a:pt x="0" y="38101"/>
                </a:cubicBezTo>
                <a:close/>
              </a:path>
              <a:path w="12001500" h="228600" stroke="0" extrusionOk="0">
                <a:moveTo>
                  <a:pt x="0" y="38101"/>
                </a:moveTo>
                <a:cubicBezTo>
                  <a:pt x="-2518" y="17181"/>
                  <a:pt x="17018" y="2647"/>
                  <a:pt x="38101" y="0"/>
                </a:cubicBezTo>
                <a:cubicBezTo>
                  <a:pt x="393101" y="-84409"/>
                  <a:pt x="468566" y="16887"/>
                  <a:pt x="872872" y="0"/>
                </a:cubicBezTo>
                <a:cubicBezTo>
                  <a:pt x="1277178" y="-16887"/>
                  <a:pt x="1221979" y="13672"/>
                  <a:pt x="1349884" y="0"/>
                </a:cubicBezTo>
                <a:cubicBezTo>
                  <a:pt x="1477789" y="-13672"/>
                  <a:pt x="1528436" y="22303"/>
                  <a:pt x="1588390" y="0"/>
                </a:cubicBezTo>
                <a:cubicBezTo>
                  <a:pt x="1648344" y="-22303"/>
                  <a:pt x="1800948" y="12781"/>
                  <a:pt x="1946149" y="0"/>
                </a:cubicBezTo>
                <a:cubicBezTo>
                  <a:pt x="2091350" y="-12781"/>
                  <a:pt x="2285284" y="12913"/>
                  <a:pt x="2542414" y="0"/>
                </a:cubicBezTo>
                <a:cubicBezTo>
                  <a:pt x="2799545" y="-12913"/>
                  <a:pt x="2751044" y="35171"/>
                  <a:pt x="2900173" y="0"/>
                </a:cubicBezTo>
                <a:cubicBezTo>
                  <a:pt x="3049302" y="-35171"/>
                  <a:pt x="3209395" y="4956"/>
                  <a:pt x="3377184" y="0"/>
                </a:cubicBezTo>
                <a:cubicBezTo>
                  <a:pt x="3544973" y="-4956"/>
                  <a:pt x="3802919" y="26423"/>
                  <a:pt x="4092702" y="0"/>
                </a:cubicBezTo>
                <a:cubicBezTo>
                  <a:pt x="4382485" y="-26423"/>
                  <a:pt x="4430089" y="37549"/>
                  <a:pt x="4688967" y="0"/>
                </a:cubicBezTo>
                <a:cubicBezTo>
                  <a:pt x="4947846" y="-37549"/>
                  <a:pt x="5083703" y="67920"/>
                  <a:pt x="5404485" y="0"/>
                </a:cubicBezTo>
                <a:cubicBezTo>
                  <a:pt x="5725267" y="-67920"/>
                  <a:pt x="5554700" y="26487"/>
                  <a:pt x="5642991" y="0"/>
                </a:cubicBezTo>
                <a:cubicBezTo>
                  <a:pt x="5731282" y="-26487"/>
                  <a:pt x="6163862" y="59482"/>
                  <a:pt x="6358509" y="0"/>
                </a:cubicBezTo>
                <a:cubicBezTo>
                  <a:pt x="6553156" y="-59482"/>
                  <a:pt x="6965581" y="96530"/>
                  <a:pt x="7193280" y="0"/>
                </a:cubicBezTo>
                <a:cubicBezTo>
                  <a:pt x="7420979" y="-96530"/>
                  <a:pt x="7612790" y="17421"/>
                  <a:pt x="7908798" y="0"/>
                </a:cubicBezTo>
                <a:cubicBezTo>
                  <a:pt x="8204806" y="-17421"/>
                  <a:pt x="8154815" y="9326"/>
                  <a:pt x="8385810" y="0"/>
                </a:cubicBezTo>
                <a:cubicBezTo>
                  <a:pt x="8616805" y="-9326"/>
                  <a:pt x="8616405" y="42754"/>
                  <a:pt x="8743569" y="0"/>
                </a:cubicBezTo>
                <a:cubicBezTo>
                  <a:pt x="8870733" y="-42754"/>
                  <a:pt x="9198242" y="21988"/>
                  <a:pt x="9459086" y="0"/>
                </a:cubicBezTo>
                <a:cubicBezTo>
                  <a:pt x="9719930" y="-21988"/>
                  <a:pt x="9963854" y="45758"/>
                  <a:pt x="10293857" y="0"/>
                </a:cubicBezTo>
                <a:cubicBezTo>
                  <a:pt x="10623860" y="-45758"/>
                  <a:pt x="10467535" y="5414"/>
                  <a:pt x="10532363" y="0"/>
                </a:cubicBezTo>
                <a:cubicBezTo>
                  <a:pt x="10597191" y="-5414"/>
                  <a:pt x="10974202" y="56231"/>
                  <a:pt x="11128628" y="0"/>
                </a:cubicBezTo>
                <a:cubicBezTo>
                  <a:pt x="11283054" y="-56231"/>
                  <a:pt x="11265929" y="26384"/>
                  <a:pt x="11367134" y="0"/>
                </a:cubicBezTo>
                <a:cubicBezTo>
                  <a:pt x="11468339" y="-26384"/>
                  <a:pt x="11679809" y="33523"/>
                  <a:pt x="11963399" y="0"/>
                </a:cubicBezTo>
                <a:cubicBezTo>
                  <a:pt x="11988792" y="2714"/>
                  <a:pt x="11998602" y="15203"/>
                  <a:pt x="12001500" y="38101"/>
                </a:cubicBezTo>
                <a:cubicBezTo>
                  <a:pt x="12001925" y="99820"/>
                  <a:pt x="11992714" y="115882"/>
                  <a:pt x="12001500" y="190499"/>
                </a:cubicBezTo>
                <a:cubicBezTo>
                  <a:pt x="12004525" y="210420"/>
                  <a:pt x="11985396" y="228112"/>
                  <a:pt x="11963399" y="228600"/>
                </a:cubicBezTo>
                <a:cubicBezTo>
                  <a:pt x="11765100" y="243311"/>
                  <a:pt x="11391179" y="148094"/>
                  <a:pt x="11128628" y="228600"/>
                </a:cubicBezTo>
                <a:cubicBezTo>
                  <a:pt x="10866077" y="309106"/>
                  <a:pt x="10649276" y="146254"/>
                  <a:pt x="10293857" y="228600"/>
                </a:cubicBezTo>
                <a:cubicBezTo>
                  <a:pt x="9938438" y="310946"/>
                  <a:pt x="9991694" y="178752"/>
                  <a:pt x="9816845" y="228600"/>
                </a:cubicBezTo>
                <a:cubicBezTo>
                  <a:pt x="9641996" y="278448"/>
                  <a:pt x="9344897" y="207697"/>
                  <a:pt x="8982075" y="228600"/>
                </a:cubicBezTo>
                <a:cubicBezTo>
                  <a:pt x="8619253" y="249503"/>
                  <a:pt x="8852728" y="202880"/>
                  <a:pt x="8743569" y="228600"/>
                </a:cubicBezTo>
                <a:cubicBezTo>
                  <a:pt x="8634410" y="254320"/>
                  <a:pt x="8603296" y="214794"/>
                  <a:pt x="8505063" y="228600"/>
                </a:cubicBezTo>
                <a:cubicBezTo>
                  <a:pt x="8406830" y="242406"/>
                  <a:pt x="8135255" y="201417"/>
                  <a:pt x="8028051" y="228600"/>
                </a:cubicBezTo>
                <a:cubicBezTo>
                  <a:pt x="7920847" y="255783"/>
                  <a:pt x="7776139" y="193048"/>
                  <a:pt x="7670292" y="228600"/>
                </a:cubicBezTo>
                <a:cubicBezTo>
                  <a:pt x="7564445" y="264152"/>
                  <a:pt x="7306181" y="209314"/>
                  <a:pt x="7193280" y="228600"/>
                </a:cubicBezTo>
                <a:cubicBezTo>
                  <a:pt x="7080379" y="247886"/>
                  <a:pt x="6909097" y="205190"/>
                  <a:pt x="6835521" y="228600"/>
                </a:cubicBezTo>
                <a:cubicBezTo>
                  <a:pt x="6761945" y="252010"/>
                  <a:pt x="6529669" y="162631"/>
                  <a:pt x="6239256" y="228600"/>
                </a:cubicBezTo>
                <a:cubicBezTo>
                  <a:pt x="5948844" y="294569"/>
                  <a:pt x="6053717" y="204255"/>
                  <a:pt x="6000750" y="228600"/>
                </a:cubicBezTo>
                <a:cubicBezTo>
                  <a:pt x="5947783" y="252945"/>
                  <a:pt x="5696516" y="201382"/>
                  <a:pt x="5523738" y="228600"/>
                </a:cubicBezTo>
                <a:cubicBezTo>
                  <a:pt x="5350960" y="255818"/>
                  <a:pt x="4956254" y="176557"/>
                  <a:pt x="4808220" y="228600"/>
                </a:cubicBezTo>
                <a:cubicBezTo>
                  <a:pt x="4660186" y="280643"/>
                  <a:pt x="4432025" y="217193"/>
                  <a:pt x="4331208" y="228600"/>
                </a:cubicBezTo>
                <a:cubicBezTo>
                  <a:pt x="4230391" y="240007"/>
                  <a:pt x="3811846" y="214485"/>
                  <a:pt x="3615690" y="228600"/>
                </a:cubicBezTo>
                <a:cubicBezTo>
                  <a:pt x="3419534" y="242715"/>
                  <a:pt x="3358628" y="212240"/>
                  <a:pt x="3257931" y="228600"/>
                </a:cubicBezTo>
                <a:cubicBezTo>
                  <a:pt x="3157234" y="244960"/>
                  <a:pt x="2918208" y="179401"/>
                  <a:pt x="2780920" y="228600"/>
                </a:cubicBezTo>
                <a:cubicBezTo>
                  <a:pt x="2643632" y="277799"/>
                  <a:pt x="2413898" y="213322"/>
                  <a:pt x="2184655" y="228600"/>
                </a:cubicBezTo>
                <a:cubicBezTo>
                  <a:pt x="1955412" y="243878"/>
                  <a:pt x="1776326" y="159951"/>
                  <a:pt x="1588390" y="228600"/>
                </a:cubicBezTo>
                <a:cubicBezTo>
                  <a:pt x="1400454" y="297249"/>
                  <a:pt x="1064537" y="226792"/>
                  <a:pt x="872872" y="228600"/>
                </a:cubicBezTo>
                <a:cubicBezTo>
                  <a:pt x="681207" y="230408"/>
                  <a:pt x="245816" y="174952"/>
                  <a:pt x="38101" y="228600"/>
                </a:cubicBezTo>
                <a:cubicBezTo>
                  <a:pt x="19772" y="226937"/>
                  <a:pt x="2358" y="214560"/>
                  <a:pt x="0" y="190499"/>
                </a:cubicBezTo>
                <a:cubicBezTo>
                  <a:pt x="-11078" y="123150"/>
                  <a:pt x="14843" y="76923"/>
                  <a:pt x="0" y="38101"/>
                </a:cubicBezTo>
                <a:close/>
              </a:path>
            </a:pathLst>
          </a:custGeom>
          <a:solidFill>
            <a:srgbClr val="004900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0734934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Profª</a:t>
            </a:r>
            <a:r>
              <a:rPr lang="pt-BR" sz="1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Ms. Juliana Schivani                                            						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3747A06-E6D3-F3A3-C5C3-07CA62C12F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585" b="2632"/>
          <a:stretch/>
        </p:blipFill>
        <p:spPr>
          <a:xfrm>
            <a:off x="6922097" y="1358654"/>
            <a:ext cx="5174653" cy="5037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8DAF6ECC-558A-F591-DC9A-4DC172D0B097}"/>
                  </a:ext>
                </a:extLst>
              </p:cNvPr>
              <p:cNvSpPr txBox="1"/>
              <p:nvPr/>
            </p:nvSpPr>
            <p:spPr>
              <a:xfrm>
                <a:off x="2355682" y="3349219"/>
                <a:ext cx="3595856" cy="16211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800" b="1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𝒊</m:t>
                      </m:r>
                      <m:r>
                        <a:rPr lang="pt-BR" sz="4800" b="1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48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4800" b="1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𝑳𝒔</m:t>
                          </m:r>
                          <m:r>
                            <a:rPr lang="pt-BR" sz="4800" b="1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 −</m:t>
                          </m:r>
                          <m:r>
                            <a:rPr lang="pt-BR" sz="4800" b="1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𝑳𝒊</m:t>
                          </m:r>
                          <m:r>
                            <a:rPr lang="pt-BR" sz="4800" b="1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sz="4800" b="1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sz="4800" b="1" i="1" smtClean="0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pt-BR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8DAF6ECC-558A-F591-DC9A-4DC172D0B0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682" y="3349219"/>
                <a:ext cx="3595856" cy="16211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Espaço Reservado para Conteúdo 8">
            <a:extLst>
              <a:ext uri="{FF2B5EF4-FFF2-40B4-BE49-F238E27FC236}">
                <a16:creationId xmlns:a16="http://schemas.microsoft.com/office/drawing/2014/main" id="{8084C549-11AF-43CE-DA9E-FCEB59C9C94C}"/>
              </a:ext>
            </a:extLst>
          </p:cNvPr>
          <p:cNvSpPr txBox="1">
            <a:spLocks/>
          </p:cNvSpPr>
          <p:nvPr/>
        </p:nvSpPr>
        <p:spPr>
          <a:xfrm>
            <a:off x="0" y="5003017"/>
            <a:ext cx="2293430" cy="12016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t-BR" sz="2800" b="1" i="0" dirty="0">
                <a:solidFill>
                  <a:schemeClr val="bg1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Intervalo de</a:t>
            </a:r>
            <a:endParaRPr lang="pt-BR" sz="2800" b="1" dirty="0">
              <a:solidFill>
                <a:schemeClr val="bg1"/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pt-BR" sz="2800" b="1" i="0" dirty="0">
                <a:solidFill>
                  <a:schemeClr val="bg1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 cada classe</a:t>
            </a:r>
            <a:endParaRPr lang="pt-BR" sz="2800" b="1" dirty="0">
              <a:solidFill>
                <a:schemeClr val="bg1"/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cxnSp>
        <p:nvCxnSpPr>
          <p:cNvPr id="12" name="Conector em curva 8">
            <a:extLst>
              <a:ext uri="{FF2B5EF4-FFF2-40B4-BE49-F238E27FC236}">
                <a16:creationId xmlns:a16="http://schemas.microsoft.com/office/drawing/2014/main" id="{D38A6789-909F-5C50-1D60-4E149DAB85A6}"/>
              </a:ext>
            </a:extLst>
          </p:cNvPr>
          <p:cNvCxnSpPr>
            <a:cxnSpLocks/>
          </p:cNvCxnSpPr>
          <p:nvPr/>
        </p:nvCxnSpPr>
        <p:spPr>
          <a:xfrm rot="16200000" flipH="1">
            <a:off x="2533400" y="2023315"/>
            <a:ext cx="1596171" cy="1262990"/>
          </a:xfrm>
          <a:prstGeom prst="curvedConnector3">
            <a:avLst>
              <a:gd name="adj1" fmla="val 1165"/>
            </a:avLst>
          </a:prstGeom>
          <a:ln w="76200">
            <a:solidFill>
              <a:schemeClr val="bg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Espaço Reservado para Conteúdo 8">
            <a:extLst>
              <a:ext uri="{FF2B5EF4-FFF2-40B4-BE49-F238E27FC236}">
                <a16:creationId xmlns:a16="http://schemas.microsoft.com/office/drawing/2014/main" id="{9C97B92C-0EAC-B168-22D0-89762FF6891F}"/>
              </a:ext>
            </a:extLst>
          </p:cNvPr>
          <p:cNvSpPr txBox="1">
            <a:spLocks/>
          </p:cNvSpPr>
          <p:nvPr/>
        </p:nvSpPr>
        <p:spPr>
          <a:xfrm>
            <a:off x="308654" y="1394959"/>
            <a:ext cx="2736304" cy="96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800" b="1" dirty="0">
                <a:solidFill>
                  <a:schemeClr val="bg1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Limite superior do ROL</a:t>
            </a:r>
          </a:p>
        </p:txBody>
      </p:sp>
      <p:cxnSp>
        <p:nvCxnSpPr>
          <p:cNvPr id="14" name="Conector em curva 10">
            <a:extLst>
              <a:ext uri="{FF2B5EF4-FFF2-40B4-BE49-F238E27FC236}">
                <a16:creationId xmlns:a16="http://schemas.microsoft.com/office/drawing/2014/main" id="{125D2E60-374A-8BCE-9A2D-FF1E84886F4F}"/>
              </a:ext>
            </a:extLst>
          </p:cNvPr>
          <p:cNvCxnSpPr>
            <a:cxnSpLocks/>
          </p:cNvCxnSpPr>
          <p:nvPr/>
        </p:nvCxnSpPr>
        <p:spPr>
          <a:xfrm rot="5400000">
            <a:off x="5041281" y="2591808"/>
            <a:ext cx="1250784" cy="471389"/>
          </a:xfrm>
          <a:prstGeom prst="curvedConnector3">
            <a:avLst>
              <a:gd name="adj1" fmla="val 15245"/>
            </a:avLst>
          </a:prstGeom>
          <a:ln w="76200">
            <a:solidFill>
              <a:schemeClr val="bg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Espaço Reservado para Conteúdo 8">
            <a:extLst>
              <a:ext uri="{FF2B5EF4-FFF2-40B4-BE49-F238E27FC236}">
                <a16:creationId xmlns:a16="http://schemas.microsoft.com/office/drawing/2014/main" id="{A84647D4-427A-51F8-8972-2AE937AB62F3}"/>
              </a:ext>
            </a:extLst>
          </p:cNvPr>
          <p:cNvSpPr txBox="1">
            <a:spLocks/>
          </p:cNvSpPr>
          <p:nvPr/>
        </p:nvSpPr>
        <p:spPr>
          <a:xfrm>
            <a:off x="4414831" y="1313444"/>
            <a:ext cx="2736304" cy="888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800" b="1" dirty="0">
                <a:solidFill>
                  <a:schemeClr val="bg1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Limite inferior do ROL</a:t>
            </a:r>
          </a:p>
        </p:txBody>
      </p:sp>
      <p:cxnSp>
        <p:nvCxnSpPr>
          <p:cNvPr id="16" name="Conector em curva 12">
            <a:extLst>
              <a:ext uri="{FF2B5EF4-FFF2-40B4-BE49-F238E27FC236}">
                <a16:creationId xmlns:a16="http://schemas.microsoft.com/office/drawing/2014/main" id="{D6333EE4-B262-A837-8C4F-BF100638E01D}"/>
              </a:ext>
            </a:extLst>
          </p:cNvPr>
          <p:cNvCxnSpPr>
            <a:cxnSpLocks/>
          </p:cNvCxnSpPr>
          <p:nvPr/>
        </p:nvCxnSpPr>
        <p:spPr>
          <a:xfrm rot="16200000" flipV="1">
            <a:off x="4464715" y="5249064"/>
            <a:ext cx="1315284" cy="617241"/>
          </a:xfrm>
          <a:prstGeom prst="curvedConnector3">
            <a:avLst>
              <a:gd name="adj1" fmla="val 993"/>
            </a:avLst>
          </a:prstGeom>
          <a:ln w="76200">
            <a:solidFill>
              <a:schemeClr val="bg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Espaço Reservado para Conteúdo 8">
            <a:extLst>
              <a:ext uri="{FF2B5EF4-FFF2-40B4-BE49-F238E27FC236}">
                <a16:creationId xmlns:a16="http://schemas.microsoft.com/office/drawing/2014/main" id="{3AD76BCD-B7DB-B404-8DF8-6B1ADE06C596}"/>
              </a:ext>
            </a:extLst>
          </p:cNvPr>
          <p:cNvSpPr txBox="1">
            <a:spLocks/>
          </p:cNvSpPr>
          <p:nvPr/>
        </p:nvSpPr>
        <p:spPr>
          <a:xfrm>
            <a:off x="5356055" y="5552242"/>
            <a:ext cx="1566042" cy="888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800" b="1" i="0" dirty="0">
                <a:solidFill>
                  <a:schemeClr val="bg1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Total da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sz="2800" b="1" i="0" dirty="0">
                <a:solidFill>
                  <a:schemeClr val="bg1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amostra</a:t>
            </a:r>
            <a:endParaRPr lang="pt-BR" sz="2800" b="1" dirty="0">
              <a:solidFill>
                <a:schemeClr val="bg1"/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cxnSp>
        <p:nvCxnSpPr>
          <p:cNvPr id="18" name="Conector em curva 14">
            <a:extLst>
              <a:ext uri="{FF2B5EF4-FFF2-40B4-BE49-F238E27FC236}">
                <a16:creationId xmlns:a16="http://schemas.microsoft.com/office/drawing/2014/main" id="{087A9660-24C3-863D-520B-B89393FB6CF8}"/>
              </a:ext>
            </a:extLst>
          </p:cNvPr>
          <p:cNvCxnSpPr>
            <a:cxnSpLocks/>
          </p:cNvCxnSpPr>
          <p:nvPr/>
        </p:nvCxnSpPr>
        <p:spPr>
          <a:xfrm flipV="1">
            <a:off x="869684" y="4229743"/>
            <a:ext cx="1614245" cy="802752"/>
          </a:xfrm>
          <a:prstGeom prst="curvedConnector3">
            <a:avLst>
              <a:gd name="adj1" fmla="val -145"/>
            </a:avLst>
          </a:prstGeom>
          <a:ln w="76200">
            <a:solidFill>
              <a:schemeClr val="bg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6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uiExpand="1" build="p"/>
      <p:bldP spid="13" grpId="0" build="p"/>
      <p:bldP spid="15" grpId="0" build="p"/>
      <p:bldP spid="1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7514DB-C130-44CC-B997-445ED7EBC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323850"/>
            <a:ext cx="7096565" cy="85725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  <a:latin typeface="Modern Love" panose="04090805081005020601" pitchFamily="82" charset="0"/>
              </a:rPr>
              <a:t>TABELAS EM CLASSES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B5B5D13-8794-4B9A-A0BD-5A41ACC7AD9E}"/>
              </a:ext>
            </a:extLst>
          </p:cNvPr>
          <p:cNvSpPr/>
          <p:nvPr/>
        </p:nvSpPr>
        <p:spPr>
          <a:xfrm>
            <a:off x="95250" y="6573252"/>
            <a:ext cx="12001500" cy="228600"/>
          </a:xfrm>
          <a:custGeom>
            <a:avLst/>
            <a:gdLst>
              <a:gd name="connsiteX0" fmla="*/ 0 w 12001500"/>
              <a:gd name="connsiteY0" fmla="*/ 38101 h 228600"/>
              <a:gd name="connsiteX1" fmla="*/ 38101 w 12001500"/>
              <a:gd name="connsiteY1" fmla="*/ 0 h 228600"/>
              <a:gd name="connsiteX2" fmla="*/ 395860 w 12001500"/>
              <a:gd name="connsiteY2" fmla="*/ 0 h 228600"/>
              <a:gd name="connsiteX3" fmla="*/ 992125 w 12001500"/>
              <a:gd name="connsiteY3" fmla="*/ 0 h 228600"/>
              <a:gd name="connsiteX4" fmla="*/ 1588390 w 12001500"/>
              <a:gd name="connsiteY4" fmla="*/ 0 h 228600"/>
              <a:gd name="connsiteX5" fmla="*/ 2303908 w 12001500"/>
              <a:gd name="connsiteY5" fmla="*/ 0 h 228600"/>
              <a:gd name="connsiteX6" fmla="*/ 2780920 w 12001500"/>
              <a:gd name="connsiteY6" fmla="*/ 0 h 228600"/>
              <a:gd name="connsiteX7" fmla="*/ 3019426 w 12001500"/>
              <a:gd name="connsiteY7" fmla="*/ 0 h 228600"/>
              <a:gd name="connsiteX8" fmla="*/ 3615690 w 12001500"/>
              <a:gd name="connsiteY8" fmla="*/ 0 h 228600"/>
              <a:gd name="connsiteX9" fmla="*/ 4331208 w 12001500"/>
              <a:gd name="connsiteY9" fmla="*/ 0 h 228600"/>
              <a:gd name="connsiteX10" fmla="*/ 4927473 w 12001500"/>
              <a:gd name="connsiteY10" fmla="*/ 0 h 228600"/>
              <a:gd name="connsiteX11" fmla="*/ 5642991 w 12001500"/>
              <a:gd name="connsiteY11" fmla="*/ 0 h 228600"/>
              <a:gd name="connsiteX12" fmla="*/ 6358509 w 12001500"/>
              <a:gd name="connsiteY12" fmla="*/ 0 h 228600"/>
              <a:gd name="connsiteX13" fmla="*/ 6716268 w 12001500"/>
              <a:gd name="connsiteY13" fmla="*/ 0 h 228600"/>
              <a:gd name="connsiteX14" fmla="*/ 7551039 w 12001500"/>
              <a:gd name="connsiteY14" fmla="*/ 0 h 228600"/>
              <a:gd name="connsiteX15" fmla="*/ 7908798 w 12001500"/>
              <a:gd name="connsiteY15" fmla="*/ 0 h 228600"/>
              <a:gd name="connsiteX16" fmla="*/ 8505063 w 12001500"/>
              <a:gd name="connsiteY16" fmla="*/ 0 h 228600"/>
              <a:gd name="connsiteX17" fmla="*/ 9339833 w 12001500"/>
              <a:gd name="connsiteY17" fmla="*/ 0 h 228600"/>
              <a:gd name="connsiteX18" fmla="*/ 9697592 w 12001500"/>
              <a:gd name="connsiteY18" fmla="*/ 0 h 228600"/>
              <a:gd name="connsiteX19" fmla="*/ 10293857 w 12001500"/>
              <a:gd name="connsiteY19" fmla="*/ 0 h 228600"/>
              <a:gd name="connsiteX20" fmla="*/ 10770869 w 12001500"/>
              <a:gd name="connsiteY20" fmla="*/ 0 h 228600"/>
              <a:gd name="connsiteX21" fmla="*/ 11247881 w 12001500"/>
              <a:gd name="connsiteY21" fmla="*/ 0 h 228600"/>
              <a:gd name="connsiteX22" fmla="*/ 11963399 w 12001500"/>
              <a:gd name="connsiteY22" fmla="*/ 0 h 228600"/>
              <a:gd name="connsiteX23" fmla="*/ 12001500 w 12001500"/>
              <a:gd name="connsiteY23" fmla="*/ 38101 h 228600"/>
              <a:gd name="connsiteX24" fmla="*/ 12001500 w 12001500"/>
              <a:gd name="connsiteY24" fmla="*/ 190499 h 228600"/>
              <a:gd name="connsiteX25" fmla="*/ 11963399 w 12001500"/>
              <a:gd name="connsiteY25" fmla="*/ 228600 h 228600"/>
              <a:gd name="connsiteX26" fmla="*/ 11367134 w 12001500"/>
              <a:gd name="connsiteY26" fmla="*/ 228600 h 228600"/>
              <a:gd name="connsiteX27" fmla="*/ 11128628 w 12001500"/>
              <a:gd name="connsiteY27" fmla="*/ 228600 h 228600"/>
              <a:gd name="connsiteX28" fmla="*/ 10770869 w 12001500"/>
              <a:gd name="connsiteY28" fmla="*/ 228600 h 228600"/>
              <a:gd name="connsiteX29" fmla="*/ 10293857 w 12001500"/>
              <a:gd name="connsiteY29" fmla="*/ 228600 h 228600"/>
              <a:gd name="connsiteX30" fmla="*/ 9697592 w 12001500"/>
              <a:gd name="connsiteY30" fmla="*/ 228600 h 228600"/>
              <a:gd name="connsiteX31" fmla="*/ 9220580 w 12001500"/>
              <a:gd name="connsiteY31" fmla="*/ 228600 h 228600"/>
              <a:gd name="connsiteX32" fmla="*/ 8743569 w 12001500"/>
              <a:gd name="connsiteY32" fmla="*/ 228600 h 228600"/>
              <a:gd name="connsiteX33" fmla="*/ 7908798 w 12001500"/>
              <a:gd name="connsiteY33" fmla="*/ 228600 h 228600"/>
              <a:gd name="connsiteX34" fmla="*/ 7431786 w 12001500"/>
              <a:gd name="connsiteY34" fmla="*/ 228600 h 228600"/>
              <a:gd name="connsiteX35" fmla="*/ 7074027 w 12001500"/>
              <a:gd name="connsiteY35" fmla="*/ 228600 h 228600"/>
              <a:gd name="connsiteX36" fmla="*/ 6477762 w 12001500"/>
              <a:gd name="connsiteY36" fmla="*/ 228600 h 228600"/>
              <a:gd name="connsiteX37" fmla="*/ 5762244 w 12001500"/>
              <a:gd name="connsiteY37" fmla="*/ 228600 h 228600"/>
              <a:gd name="connsiteX38" fmla="*/ 5523738 w 12001500"/>
              <a:gd name="connsiteY38" fmla="*/ 228600 h 228600"/>
              <a:gd name="connsiteX39" fmla="*/ 4927473 w 12001500"/>
              <a:gd name="connsiteY39" fmla="*/ 228600 h 228600"/>
              <a:gd name="connsiteX40" fmla="*/ 4450461 w 12001500"/>
              <a:gd name="connsiteY40" fmla="*/ 228600 h 228600"/>
              <a:gd name="connsiteX41" fmla="*/ 3734943 w 12001500"/>
              <a:gd name="connsiteY41" fmla="*/ 228600 h 228600"/>
              <a:gd name="connsiteX42" fmla="*/ 3377184 w 12001500"/>
              <a:gd name="connsiteY42" fmla="*/ 228600 h 228600"/>
              <a:gd name="connsiteX43" fmla="*/ 2661667 w 12001500"/>
              <a:gd name="connsiteY43" fmla="*/ 228600 h 228600"/>
              <a:gd name="connsiteX44" fmla="*/ 2303908 w 12001500"/>
              <a:gd name="connsiteY44" fmla="*/ 228600 h 228600"/>
              <a:gd name="connsiteX45" fmla="*/ 2065402 w 12001500"/>
              <a:gd name="connsiteY45" fmla="*/ 228600 h 228600"/>
              <a:gd name="connsiteX46" fmla="*/ 1469137 w 12001500"/>
              <a:gd name="connsiteY46" fmla="*/ 228600 h 228600"/>
              <a:gd name="connsiteX47" fmla="*/ 634366 w 12001500"/>
              <a:gd name="connsiteY47" fmla="*/ 228600 h 228600"/>
              <a:gd name="connsiteX48" fmla="*/ 38101 w 12001500"/>
              <a:gd name="connsiteY48" fmla="*/ 228600 h 228600"/>
              <a:gd name="connsiteX49" fmla="*/ 0 w 12001500"/>
              <a:gd name="connsiteY49" fmla="*/ 190499 h 228600"/>
              <a:gd name="connsiteX50" fmla="*/ 0 w 12001500"/>
              <a:gd name="connsiteY50" fmla="*/ 38101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001500" h="228600" fill="none" extrusionOk="0">
                <a:moveTo>
                  <a:pt x="0" y="38101"/>
                </a:moveTo>
                <a:cubicBezTo>
                  <a:pt x="2610" y="19901"/>
                  <a:pt x="12703" y="772"/>
                  <a:pt x="38101" y="0"/>
                </a:cubicBezTo>
                <a:cubicBezTo>
                  <a:pt x="112863" y="-27584"/>
                  <a:pt x="317560" y="21081"/>
                  <a:pt x="395860" y="0"/>
                </a:cubicBezTo>
                <a:cubicBezTo>
                  <a:pt x="474160" y="-21081"/>
                  <a:pt x="717675" y="16750"/>
                  <a:pt x="992125" y="0"/>
                </a:cubicBezTo>
                <a:cubicBezTo>
                  <a:pt x="1266576" y="-16750"/>
                  <a:pt x="1320284" y="40060"/>
                  <a:pt x="1588390" y="0"/>
                </a:cubicBezTo>
                <a:cubicBezTo>
                  <a:pt x="1856497" y="-40060"/>
                  <a:pt x="2054656" y="42468"/>
                  <a:pt x="2303908" y="0"/>
                </a:cubicBezTo>
                <a:cubicBezTo>
                  <a:pt x="2553160" y="-42468"/>
                  <a:pt x="2637046" y="43267"/>
                  <a:pt x="2780920" y="0"/>
                </a:cubicBezTo>
                <a:cubicBezTo>
                  <a:pt x="2924794" y="-43267"/>
                  <a:pt x="2919262" y="12463"/>
                  <a:pt x="3019426" y="0"/>
                </a:cubicBezTo>
                <a:cubicBezTo>
                  <a:pt x="3119590" y="-12463"/>
                  <a:pt x="3461155" y="66138"/>
                  <a:pt x="3615690" y="0"/>
                </a:cubicBezTo>
                <a:cubicBezTo>
                  <a:pt x="3770225" y="-66138"/>
                  <a:pt x="4180419" y="82385"/>
                  <a:pt x="4331208" y="0"/>
                </a:cubicBezTo>
                <a:cubicBezTo>
                  <a:pt x="4481997" y="-82385"/>
                  <a:pt x="4779241" y="55726"/>
                  <a:pt x="4927473" y="0"/>
                </a:cubicBezTo>
                <a:cubicBezTo>
                  <a:pt x="5075706" y="-55726"/>
                  <a:pt x="5354589" y="9561"/>
                  <a:pt x="5642991" y="0"/>
                </a:cubicBezTo>
                <a:cubicBezTo>
                  <a:pt x="5931393" y="-9561"/>
                  <a:pt x="6141852" y="49303"/>
                  <a:pt x="6358509" y="0"/>
                </a:cubicBezTo>
                <a:cubicBezTo>
                  <a:pt x="6575166" y="-49303"/>
                  <a:pt x="6574245" y="9794"/>
                  <a:pt x="6716268" y="0"/>
                </a:cubicBezTo>
                <a:cubicBezTo>
                  <a:pt x="6858291" y="-9794"/>
                  <a:pt x="7251124" y="19259"/>
                  <a:pt x="7551039" y="0"/>
                </a:cubicBezTo>
                <a:cubicBezTo>
                  <a:pt x="7850954" y="-19259"/>
                  <a:pt x="7756933" y="9882"/>
                  <a:pt x="7908798" y="0"/>
                </a:cubicBezTo>
                <a:cubicBezTo>
                  <a:pt x="8060663" y="-9882"/>
                  <a:pt x="8334047" y="44078"/>
                  <a:pt x="8505063" y="0"/>
                </a:cubicBezTo>
                <a:cubicBezTo>
                  <a:pt x="8676079" y="-44078"/>
                  <a:pt x="8936479" y="78736"/>
                  <a:pt x="9339833" y="0"/>
                </a:cubicBezTo>
                <a:cubicBezTo>
                  <a:pt x="9743187" y="-78736"/>
                  <a:pt x="9572737" y="23613"/>
                  <a:pt x="9697592" y="0"/>
                </a:cubicBezTo>
                <a:cubicBezTo>
                  <a:pt x="9822447" y="-23613"/>
                  <a:pt x="10171103" y="61838"/>
                  <a:pt x="10293857" y="0"/>
                </a:cubicBezTo>
                <a:cubicBezTo>
                  <a:pt x="10416612" y="-61838"/>
                  <a:pt x="10537455" y="25362"/>
                  <a:pt x="10770869" y="0"/>
                </a:cubicBezTo>
                <a:cubicBezTo>
                  <a:pt x="11004283" y="-25362"/>
                  <a:pt x="11142611" y="33676"/>
                  <a:pt x="11247881" y="0"/>
                </a:cubicBezTo>
                <a:cubicBezTo>
                  <a:pt x="11353151" y="-33676"/>
                  <a:pt x="11752743" y="46751"/>
                  <a:pt x="11963399" y="0"/>
                </a:cubicBezTo>
                <a:cubicBezTo>
                  <a:pt x="11986865" y="136"/>
                  <a:pt x="12006458" y="15903"/>
                  <a:pt x="12001500" y="38101"/>
                </a:cubicBezTo>
                <a:cubicBezTo>
                  <a:pt x="12011079" y="109582"/>
                  <a:pt x="12001182" y="159044"/>
                  <a:pt x="12001500" y="190499"/>
                </a:cubicBezTo>
                <a:cubicBezTo>
                  <a:pt x="12001221" y="208768"/>
                  <a:pt x="11985418" y="227478"/>
                  <a:pt x="11963399" y="228600"/>
                </a:cubicBezTo>
                <a:cubicBezTo>
                  <a:pt x="11708760" y="261091"/>
                  <a:pt x="11558767" y="204548"/>
                  <a:pt x="11367134" y="228600"/>
                </a:cubicBezTo>
                <a:cubicBezTo>
                  <a:pt x="11175502" y="252652"/>
                  <a:pt x="11177993" y="204722"/>
                  <a:pt x="11128628" y="228600"/>
                </a:cubicBezTo>
                <a:cubicBezTo>
                  <a:pt x="11079263" y="252478"/>
                  <a:pt x="10860161" y="204645"/>
                  <a:pt x="10770869" y="228600"/>
                </a:cubicBezTo>
                <a:cubicBezTo>
                  <a:pt x="10681577" y="252555"/>
                  <a:pt x="10499451" y="224229"/>
                  <a:pt x="10293857" y="228600"/>
                </a:cubicBezTo>
                <a:cubicBezTo>
                  <a:pt x="10088263" y="232971"/>
                  <a:pt x="9867728" y="195748"/>
                  <a:pt x="9697592" y="228600"/>
                </a:cubicBezTo>
                <a:cubicBezTo>
                  <a:pt x="9527456" y="261452"/>
                  <a:pt x="9401031" y="175343"/>
                  <a:pt x="9220580" y="228600"/>
                </a:cubicBezTo>
                <a:cubicBezTo>
                  <a:pt x="9040129" y="281857"/>
                  <a:pt x="8890712" y="214983"/>
                  <a:pt x="8743569" y="228600"/>
                </a:cubicBezTo>
                <a:cubicBezTo>
                  <a:pt x="8596426" y="242217"/>
                  <a:pt x="8133572" y="201470"/>
                  <a:pt x="7908798" y="228600"/>
                </a:cubicBezTo>
                <a:cubicBezTo>
                  <a:pt x="7684024" y="255730"/>
                  <a:pt x="7561427" y="220872"/>
                  <a:pt x="7431786" y="228600"/>
                </a:cubicBezTo>
                <a:cubicBezTo>
                  <a:pt x="7302145" y="236328"/>
                  <a:pt x="7233927" y="220509"/>
                  <a:pt x="7074027" y="228600"/>
                </a:cubicBezTo>
                <a:cubicBezTo>
                  <a:pt x="6914127" y="236691"/>
                  <a:pt x="6651067" y="158092"/>
                  <a:pt x="6477762" y="228600"/>
                </a:cubicBezTo>
                <a:cubicBezTo>
                  <a:pt x="6304458" y="299108"/>
                  <a:pt x="6114257" y="186735"/>
                  <a:pt x="5762244" y="228600"/>
                </a:cubicBezTo>
                <a:cubicBezTo>
                  <a:pt x="5410231" y="270465"/>
                  <a:pt x="5605930" y="228409"/>
                  <a:pt x="5523738" y="228600"/>
                </a:cubicBezTo>
                <a:cubicBezTo>
                  <a:pt x="5441546" y="228791"/>
                  <a:pt x="5127216" y="164821"/>
                  <a:pt x="4927473" y="228600"/>
                </a:cubicBezTo>
                <a:cubicBezTo>
                  <a:pt x="4727731" y="292379"/>
                  <a:pt x="4557867" y="206466"/>
                  <a:pt x="4450461" y="228600"/>
                </a:cubicBezTo>
                <a:cubicBezTo>
                  <a:pt x="4343055" y="250734"/>
                  <a:pt x="4038883" y="203533"/>
                  <a:pt x="3734943" y="228600"/>
                </a:cubicBezTo>
                <a:cubicBezTo>
                  <a:pt x="3431003" y="253667"/>
                  <a:pt x="3478357" y="209038"/>
                  <a:pt x="3377184" y="228600"/>
                </a:cubicBezTo>
                <a:cubicBezTo>
                  <a:pt x="3276011" y="248162"/>
                  <a:pt x="2925867" y="224300"/>
                  <a:pt x="2661667" y="228600"/>
                </a:cubicBezTo>
                <a:cubicBezTo>
                  <a:pt x="2397467" y="232900"/>
                  <a:pt x="2460972" y="210365"/>
                  <a:pt x="2303908" y="228600"/>
                </a:cubicBezTo>
                <a:cubicBezTo>
                  <a:pt x="2146844" y="246835"/>
                  <a:pt x="2115019" y="214618"/>
                  <a:pt x="2065402" y="228600"/>
                </a:cubicBezTo>
                <a:cubicBezTo>
                  <a:pt x="2015785" y="242582"/>
                  <a:pt x="1610495" y="181445"/>
                  <a:pt x="1469137" y="228600"/>
                </a:cubicBezTo>
                <a:cubicBezTo>
                  <a:pt x="1327779" y="275755"/>
                  <a:pt x="887174" y="201200"/>
                  <a:pt x="634366" y="228600"/>
                </a:cubicBezTo>
                <a:cubicBezTo>
                  <a:pt x="381558" y="256000"/>
                  <a:pt x="241129" y="179081"/>
                  <a:pt x="38101" y="228600"/>
                </a:cubicBezTo>
                <a:cubicBezTo>
                  <a:pt x="19967" y="229083"/>
                  <a:pt x="173" y="207761"/>
                  <a:pt x="0" y="190499"/>
                </a:cubicBezTo>
                <a:cubicBezTo>
                  <a:pt x="-11199" y="153212"/>
                  <a:pt x="17077" y="104017"/>
                  <a:pt x="0" y="38101"/>
                </a:cubicBezTo>
                <a:close/>
              </a:path>
              <a:path w="12001500" h="228600" stroke="0" extrusionOk="0">
                <a:moveTo>
                  <a:pt x="0" y="38101"/>
                </a:moveTo>
                <a:cubicBezTo>
                  <a:pt x="-2518" y="17181"/>
                  <a:pt x="17018" y="2647"/>
                  <a:pt x="38101" y="0"/>
                </a:cubicBezTo>
                <a:cubicBezTo>
                  <a:pt x="393101" y="-84409"/>
                  <a:pt x="468566" y="16887"/>
                  <a:pt x="872872" y="0"/>
                </a:cubicBezTo>
                <a:cubicBezTo>
                  <a:pt x="1277178" y="-16887"/>
                  <a:pt x="1221979" y="13672"/>
                  <a:pt x="1349884" y="0"/>
                </a:cubicBezTo>
                <a:cubicBezTo>
                  <a:pt x="1477789" y="-13672"/>
                  <a:pt x="1528436" y="22303"/>
                  <a:pt x="1588390" y="0"/>
                </a:cubicBezTo>
                <a:cubicBezTo>
                  <a:pt x="1648344" y="-22303"/>
                  <a:pt x="1800948" y="12781"/>
                  <a:pt x="1946149" y="0"/>
                </a:cubicBezTo>
                <a:cubicBezTo>
                  <a:pt x="2091350" y="-12781"/>
                  <a:pt x="2285284" y="12913"/>
                  <a:pt x="2542414" y="0"/>
                </a:cubicBezTo>
                <a:cubicBezTo>
                  <a:pt x="2799545" y="-12913"/>
                  <a:pt x="2751044" y="35171"/>
                  <a:pt x="2900173" y="0"/>
                </a:cubicBezTo>
                <a:cubicBezTo>
                  <a:pt x="3049302" y="-35171"/>
                  <a:pt x="3209395" y="4956"/>
                  <a:pt x="3377184" y="0"/>
                </a:cubicBezTo>
                <a:cubicBezTo>
                  <a:pt x="3544973" y="-4956"/>
                  <a:pt x="3802919" y="26423"/>
                  <a:pt x="4092702" y="0"/>
                </a:cubicBezTo>
                <a:cubicBezTo>
                  <a:pt x="4382485" y="-26423"/>
                  <a:pt x="4430089" y="37549"/>
                  <a:pt x="4688967" y="0"/>
                </a:cubicBezTo>
                <a:cubicBezTo>
                  <a:pt x="4947846" y="-37549"/>
                  <a:pt x="5083703" y="67920"/>
                  <a:pt x="5404485" y="0"/>
                </a:cubicBezTo>
                <a:cubicBezTo>
                  <a:pt x="5725267" y="-67920"/>
                  <a:pt x="5554700" y="26487"/>
                  <a:pt x="5642991" y="0"/>
                </a:cubicBezTo>
                <a:cubicBezTo>
                  <a:pt x="5731282" y="-26487"/>
                  <a:pt x="6163862" y="59482"/>
                  <a:pt x="6358509" y="0"/>
                </a:cubicBezTo>
                <a:cubicBezTo>
                  <a:pt x="6553156" y="-59482"/>
                  <a:pt x="6965581" y="96530"/>
                  <a:pt x="7193280" y="0"/>
                </a:cubicBezTo>
                <a:cubicBezTo>
                  <a:pt x="7420979" y="-96530"/>
                  <a:pt x="7612790" y="17421"/>
                  <a:pt x="7908798" y="0"/>
                </a:cubicBezTo>
                <a:cubicBezTo>
                  <a:pt x="8204806" y="-17421"/>
                  <a:pt x="8154815" y="9326"/>
                  <a:pt x="8385810" y="0"/>
                </a:cubicBezTo>
                <a:cubicBezTo>
                  <a:pt x="8616805" y="-9326"/>
                  <a:pt x="8616405" y="42754"/>
                  <a:pt x="8743569" y="0"/>
                </a:cubicBezTo>
                <a:cubicBezTo>
                  <a:pt x="8870733" y="-42754"/>
                  <a:pt x="9198242" y="21988"/>
                  <a:pt x="9459086" y="0"/>
                </a:cubicBezTo>
                <a:cubicBezTo>
                  <a:pt x="9719930" y="-21988"/>
                  <a:pt x="9963854" y="45758"/>
                  <a:pt x="10293857" y="0"/>
                </a:cubicBezTo>
                <a:cubicBezTo>
                  <a:pt x="10623860" y="-45758"/>
                  <a:pt x="10467535" y="5414"/>
                  <a:pt x="10532363" y="0"/>
                </a:cubicBezTo>
                <a:cubicBezTo>
                  <a:pt x="10597191" y="-5414"/>
                  <a:pt x="10974202" y="56231"/>
                  <a:pt x="11128628" y="0"/>
                </a:cubicBezTo>
                <a:cubicBezTo>
                  <a:pt x="11283054" y="-56231"/>
                  <a:pt x="11265929" y="26384"/>
                  <a:pt x="11367134" y="0"/>
                </a:cubicBezTo>
                <a:cubicBezTo>
                  <a:pt x="11468339" y="-26384"/>
                  <a:pt x="11679809" y="33523"/>
                  <a:pt x="11963399" y="0"/>
                </a:cubicBezTo>
                <a:cubicBezTo>
                  <a:pt x="11988792" y="2714"/>
                  <a:pt x="11998602" y="15203"/>
                  <a:pt x="12001500" y="38101"/>
                </a:cubicBezTo>
                <a:cubicBezTo>
                  <a:pt x="12001925" y="99820"/>
                  <a:pt x="11992714" y="115882"/>
                  <a:pt x="12001500" y="190499"/>
                </a:cubicBezTo>
                <a:cubicBezTo>
                  <a:pt x="12004525" y="210420"/>
                  <a:pt x="11985396" y="228112"/>
                  <a:pt x="11963399" y="228600"/>
                </a:cubicBezTo>
                <a:cubicBezTo>
                  <a:pt x="11765100" y="243311"/>
                  <a:pt x="11391179" y="148094"/>
                  <a:pt x="11128628" y="228600"/>
                </a:cubicBezTo>
                <a:cubicBezTo>
                  <a:pt x="10866077" y="309106"/>
                  <a:pt x="10649276" y="146254"/>
                  <a:pt x="10293857" y="228600"/>
                </a:cubicBezTo>
                <a:cubicBezTo>
                  <a:pt x="9938438" y="310946"/>
                  <a:pt x="9991694" y="178752"/>
                  <a:pt x="9816845" y="228600"/>
                </a:cubicBezTo>
                <a:cubicBezTo>
                  <a:pt x="9641996" y="278448"/>
                  <a:pt x="9344897" y="207697"/>
                  <a:pt x="8982075" y="228600"/>
                </a:cubicBezTo>
                <a:cubicBezTo>
                  <a:pt x="8619253" y="249503"/>
                  <a:pt x="8852728" y="202880"/>
                  <a:pt x="8743569" y="228600"/>
                </a:cubicBezTo>
                <a:cubicBezTo>
                  <a:pt x="8634410" y="254320"/>
                  <a:pt x="8603296" y="214794"/>
                  <a:pt x="8505063" y="228600"/>
                </a:cubicBezTo>
                <a:cubicBezTo>
                  <a:pt x="8406830" y="242406"/>
                  <a:pt x="8135255" y="201417"/>
                  <a:pt x="8028051" y="228600"/>
                </a:cubicBezTo>
                <a:cubicBezTo>
                  <a:pt x="7920847" y="255783"/>
                  <a:pt x="7776139" y="193048"/>
                  <a:pt x="7670292" y="228600"/>
                </a:cubicBezTo>
                <a:cubicBezTo>
                  <a:pt x="7564445" y="264152"/>
                  <a:pt x="7306181" y="209314"/>
                  <a:pt x="7193280" y="228600"/>
                </a:cubicBezTo>
                <a:cubicBezTo>
                  <a:pt x="7080379" y="247886"/>
                  <a:pt x="6909097" y="205190"/>
                  <a:pt x="6835521" y="228600"/>
                </a:cubicBezTo>
                <a:cubicBezTo>
                  <a:pt x="6761945" y="252010"/>
                  <a:pt x="6529669" y="162631"/>
                  <a:pt x="6239256" y="228600"/>
                </a:cubicBezTo>
                <a:cubicBezTo>
                  <a:pt x="5948844" y="294569"/>
                  <a:pt x="6053717" y="204255"/>
                  <a:pt x="6000750" y="228600"/>
                </a:cubicBezTo>
                <a:cubicBezTo>
                  <a:pt x="5947783" y="252945"/>
                  <a:pt x="5696516" y="201382"/>
                  <a:pt x="5523738" y="228600"/>
                </a:cubicBezTo>
                <a:cubicBezTo>
                  <a:pt x="5350960" y="255818"/>
                  <a:pt x="4956254" y="176557"/>
                  <a:pt x="4808220" y="228600"/>
                </a:cubicBezTo>
                <a:cubicBezTo>
                  <a:pt x="4660186" y="280643"/>
                  <a:pt x="4432025" y="217193"/>
                  <a:pt x="4331208" y="228600"/>
                </a:cubicBezTo>
                <a:cubicBezTo>
                  <a:pt x="4230391" y="240007"/>
                  <a:pt x="3811846" y="214485"/>
                  <a:pt x="3615690" y="228600"/>
                </a:cubicBezTo>
                <a:cubicBezTo>
                  <a:pt x="3419534" y="242715"/>
                  <a:pt x="3358628" y="212240"/>
                  <a:pt x="3257931" y="228600"/>
                </a:cubicBezTo>
                <a:cubicBezTo>
                  <a:pt x="3157234" y="244960"/>
                  <a:pt x="2918208" y="179401"/>
                  <a:pt x="2780920" y="228600"/>
                </a:cubicBezTo>
                <a:cubicBezTo>
                  <a:pt x="2643632" y="277799"/>
                  <a:pt x="2413898" y="213322"/>
                  <a:pt x="2184655" y="228600"/>
                </a:cubicBezTo>
                <a:cubicBezTo>
                  <a:pt x="1955412" y="243878"/>
                  <a:pt x="1776326" y="159951"/>
                  <a:pt x="1588390" y="228600"/>
                </a:cubicBezTo>
                <a:cubicBezTo>
                  <a:pt x="1400454" y="297249"/>
                  <a:pt x="1064537" y="226792"/>
                  <a:pt x="872872" y="228600"/>
                </a:cubicBezTo>
                <a:cubicBezTo>
                  <a:pt x="681207" y="230408"/>
                  <a:pt x="245816" y="174952"/>
                  <a:pt x="38101" y="228600"/>
                </a:cubicBezTo>
                <a:cubicBezTo>
                  <a:pt x="19772" y="226937"/>
                  <a:pt x="2358" y="214560"/>
                  <a:pt x="0" y="190499"/>
                </a:cubicBezTo>
                <a:cubicBezTo>
                  <a:pt x="-11078" y="123150"/>
                  <a:pt x="14843" y="76923"/>
                  <a:pt x="0" y="38101"/>
                </a:cubicBezTo>
                <a:close/>
              </a:path>
            </a:pathLst>
          </a:custGeom>
          <a:solidFill>
            <a:srgbClr val="004900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0734934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Profª</a:t>
            </a:r>
            <a:r>
              <a:rPr lang="pt-BR" sz="1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Ms. Juliana Schivani                                            						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0202EF9B-BEBA-FC24-DDB1-5C0D492F7BED}"/>
              </a:ext>
            </a:extLst>
          </p:cNvPr>
          <p:cNvSpPr txBox="1">
            <a:spLocks/>
          </p:cNvSpPr>
          <p:nvPr/>
        </p:nvSpPr>
        <p:spPr>
          <a:xfrm>
            <a:off x="211719" y="1439599"/>
            <a:ext cx="11666719" cy="1625051"/>
          </a:xfrm>
          <a:prstGeom prst="rect">
            <a:avLst/>
          </a:prstGeom>
          <a:solidFill>
            <a:srgbClr val="0049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pt-BR" sz="3200" b="1" dirty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15	15	15	15	19	20	20	20	21	21	22	22	22	22	22	23	25	35	40	42</a:t>
            </a:r>
            <a:r>
              <a:rPr lang="pt-BR" sz="3200" dirty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				</a:t>
            </a:r>
          </a:p>
          <a:p>
            <a:pPr marL="742950" indent="-742950" algn="ctr">
              <a:buFont typeface="Arial" panose="020B0604020202020204" pitchFamily="34" charset="0"/>
              <a:buAutoNum type="arabicPlain" startAt="22"/>
            </a:pPr>
            <a:endParaRPr lang="pt-BR" sz="3600" dirty="0">
              <a:solidFill>
                <a:schemeClr val="bg1">
                  <a:lumMod val="95000"/>
                </a:schemeClr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71A0300D-01F2-EB87-E424-9B006B285C7E}"/>
                  </a:ext>
                </a:extLst>
              </p:cNvPr>
              <p:cNvSpPr txBox="1"/>
              <p:nvPr/>
            </p:nvSpPr>
            <p:spPr>
              <a:xfrm>
                <a:off x="4049571" y="3793351"/>
                <a:ext cx="3595856" cy="16211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800" b="1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𝒊</m:t>
                      </m:r>
                      <m:r>
                        <a:rPr lang="pt-BR" sz="4800" b="1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48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4800" b="1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𝑳𝒔</m:t>
                          </m:r>
                          <m:r>
                            <a:rPr lang="pt-BR" sz="4800" b="1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 −</m:t>
                          </m:r>
                          <m:r>
                            <a:rPr lang="pt-BR" sz="4800" b="1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𝑳𝒊</m:t>
                          </m:r>
                          <m:r>
                            <a:rPr lang="pt-BR" sz="4800" b="1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sz="4800" b="1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sz="4800" b="1" i="1" smtClean="0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pt-BR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71A0300D-01F2-EB87-E424-9B006B285C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571" y="3793351"/>
                <a:ext cx="3595856" cy="16211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196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7514DB-C130-44CC-B997-445ED7EBC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323850"/>
            <a:ext cx="7096565" cy="85725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  <a:latin typeface="Modern Love" panose="04090805081005020601" pitchFamily="82" charset="0"/>
              </a:rPr>
              <a:t>TABELAS EM CLASSES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B5B5D13-8794-4B9A-A0BD-5A41ACC7AD9E}"/>
              </a:ext>
            </a:extLst>
          </p:cNvPr>
          <p:cNvSpPr/>
          <p:nvPr/>
        </p:nvSpPr>
        <p:spPr>
          <a:xfrm>
            <a:off x="95250" y="6573252"/>
            <a:ext cx="12001500" cy="228600"/>
          </a:xfrm>
          <a:custGeom>
            <a:avLst/>
            <a:gdLst>
              <a:gd name="connsiteX0" fmla="*/ 0 w 12001500"/>
              <a:gd name="connsiteY0" fmla="*/ 38101 h 228600"/>
              <a:gd name="connsiteX1" fmla="*/ 38101 w 12001500"/>
              <a:gd name="connsiteY1" fmla="*/ 0 h 228600"/>
              <a:gd name="connsiteX2" fmla="*/ 395860 w 12001500"/>
              <a:gd name="connsiteY2" fmla="*/ 0 h 228600"/>
              <a:gd name="connsiteX3" fmla="*/ 992125 w 12001500"/>
              <a:gd name="connsiteY3" fmla="*/ 0 h 228600"/>
              <a:gd name="connsiteX4" fmla="*/ 1588390 w 12001500"/>
              <a:gd name="connsiteY4" fmla="*/ 0 h 228600"/>
              <a:gd name="connsiteX5" fmla="*/ 2303908 w 12001500"/>
              <a:gd name="connsiteY5" fmla="*/ 0 h 228600"/>
              <a:gd name="connsiteX6" fmla="*/ 2780920 w 12001500"/>
              <a:gd name="connsiteY6" fmla="*/ 0 h 228600"/>
              <a:gd name="connsiteX7" fmla="*/ 3019426 w 12001500"/>
              <a:gd name="connsiteY7" fmla="*/ 0 h 228600"/>
              <a:gd name="connsiteX8" fmla="*/ 3615690 w 12001500"/>
              <a:gd name="connsiteY8" fmla="*/ 0 h 228600"/>
              <a:gd name="connsiteX9" fmla="*/ 4331208 w 12001500"/>
              <a:gd name="connsiteY9" fmla="*/ 0 h 228600"/>
              <a:gd name="connsiteX10" fmla="*/ 4927473 w 12001500"/>
              <a:gd name="connsiteY10" fmla="*/ 0 h 228600"/>
              <a:gd name="connsiteX11" fmla="*/ 5642991 w 12001500"/>
              <a:gd name="connsiteY11" fmla="*/ 0 h 228600"/>
              <a:gd name="connsiteX12" fmla="*/ 6358509 w 12001500"/>
              <a:gd name="connsiteY12" fmla="*/ 0 h 228600"/>
              <a:gd name="connsiteX13" fmla="*/ 6716268 w 12001500"/>
              <a:gd name="connsiteY13" fmla="*/ 0 h 228600"/>
              <a:gd name="connsiteX14" fmla="*/ 7551039 w 12001500"/>
              <a:gd name="connsiteY14" fmla="*/ 0 h 228600"/>
              <a:gd name="connsiteX15" fmla="*/ 7908798 w 12001500"/>
              <a:gd name="connsiteY15" fmla="*/ 0 h 228600"/>
              <a:gd name="connsiteX16" fmla="*/ 8505063 w 12001500"/>
              <a:gd name="connsiteY16" fmla="*/ 0 h 228600"/>
              <a:gd name="connsiteX17" fmla="*/ 9339833 w 12001500"/>
              <a:gd name="connsiteY17" fmla="*/ 0 h 228600"/>
              <a:gd name="connsiteX18" fmla="*/ 9697592 w 12001500"/>
              <a:gd name="connsiteY18" fmla="*/ 0 h 228600"/>
              <a:gd name="connsiteX19" fmla="*/ 10293857 w 12001500"/>
              <a:gd name="connsiteY19" fmla="*/ 0 h 228600"/>
              <a:gd name="connsiteX20" fmla="*/ 10770869 w 12001500"/>
              <a:gd name="connsiteY20" fmla="*/ 0 h 228600"/>
              <a:gd name="connsiteX21" fmla="*/ 11247881 w 12001500"/>
              <a:gd name="connsiteY21" fmla="*/ 0 h 228600"/>
              <a:gd name="connsiteX22" fmla="*/ 11963399 w 12001500"/>
              <a:gd name="connsiteY22" fmla="*/ 0 h 228600"/>
              <a:gd name="connsiteX23" fmla="*/ 12001500 w 12001500"/>
              <a:gd name="connsiteY23" fmla="*/ 38101 h 228600"/>
              <a:gd name="connsiteX24" fmla="*/ 12001500 w 12001500"/>
              <a:gd name="connsiteY24" fmla="*/ 190499 h 228600"/>
              <a:gd name="connsiteX25" fmla="*/ 11963399 w 12001500"/>
              <a:gd name="connsiteY25" fmla="*/ 228600 h 228600"/>
              <a:gd name="connsiteX26" fmla="*/ 11367134 w 12001500"/>
              <a:gd name="connsiteY26" fmla="*/ 228600 h 228600"/>
              <a:gd name="connsiteX27" fmla="*/ 11128628 w 12001500"/>
              <a:gd name="connsiteY27" fmla="*/ 228600 h 228600"/>
              <a:gd name="connsiteX28" fmla="*/ 10770869 w 12001500"/>
              <a:gd name="connsiteY28" fmla="*/ 228600 h 228600"/>
              <a:gd name="connsiteX29" fmla="*/ 10293857 w 12001500"/>
              <a:gd name="connsiteY29" fmla="*/ 228600 h 228600"/>
              <a:gd name="connsiteX30" fmla="*/ 9697592 w 12001500"/>
              <a:gd name="connsiteY30" fmla="*/ 228600 h 228600"/>
              <a:gd name="connsiteX31" fmla="*/ 9220580 w 12001500"/>
              <a:gd name="connsiteY31" fmla="*/ 228600 h 228600"/>
              <a:gd name="connsiteX32" fmla="*/ 8743569 w 12001500"/>
              <a:gd name="connsiteY32" fmla="*/ 228600 h 228600"/>
              <a:gd name="connsiteX33" fmla="*/ 7908798 w 12001500"/>
              <a:gd name="connsiteY33" fmla="*/ 228600 h 228600"/>
              <a:gd name="connsiteX34" fmla="*/ 7431786 w 12001500"/>
              <a:gd name="connsiteY34" fmla="*/ 228600 h 228600"/>
              <a:gd name="connsiteX35" fmla="*/ 7074027 w 12001500"/>
              <a:gd name="connsiteY35" fmla="*/ 228600 h 228600"/>
              <a:gd name="connsiteX36" fmla="*/ 6477762 w 12001500"/>
              <a:gd name="connsiteY36" fmla="*/ 228600 h 228600"/>
              <a:gd name="connsiteX37" fmla="*/ 5762244 w 12001500"/>
              <a:gd name="connsiteY37" fmla="*/ 228600 h 228600"/>
              <a:gd name="connsiteX38" fmla="*/ 5523738 w 12001500"/>
              <a:gd name="connsiteY38" fmla="*/ 228600 h 228600"/>
              <a:gd name="connsiteX39" fmla="*/ 4927473 w 12001500"/>
              <a:gd name="connsiteY39" fmla="*/ 228600 h 228600"/>
              <a:gd name="connsiteX40" fmla="*/ 4450461 w 12001500"/>
              <a:gd name="connsiteY40" fmla="*/ 228600 h 228600"/>
              <a:gd name="connsiteX41" fmla="*/ 3734943 w 12001500"/>
              <a:gd name="connsiteY41" fmla="*/ 228600 h 228600"/>
              <a:gd name="connsiteX42" fmla="*/ 3377184 w 12001500"/>
              <a:gd name="connsiteY42" fmla="*/ 228600 h 228600"/>
              <a:gd name="connsiteX43" fmla="*/ 2661667 w 12001500"/>
              <a:gd name="connsiteY43" fmla="*/ 228600 h 228600"/>
              <a:gd name="connsiteX44" fmla="*/ 2303908 w 12001500"/>
              <a:gd name="connsiteY44" fmla="*/ 228600 h 228600"/>
              <a:gd name="connsiteX45" fmla="*/ 2065402 w 12001500"/>
              <a:gd name="connsiteY45" fmla="*/ 228600 h 228600"/>
              <a:gd name="connsiteX46" fmla="*/ 1469137 w 12001500"/>
              <a:gd name="connsiteY46" fmla="*/ 228600 h 228600"/>
              <a:gd name="connsiteX47" fmla="*/ 634366 w 12001500"/>
              <a:gd name="connsiteY47" fmla="*/ 228600 h 228600"/>
              <a:gd name="connsiteX48" fmla="*/ 38101 w 12001500"/>
              <a:gd name="connsiteY48" fmla="*/ 228600 h 228600"/>
              <a:gd name="connsiteX49" fmla="*/ 0 w 12001500"/>
              <a:gd name="connsiteY49" fmla="*/ 190499 h 228600"/>
              <a:gd name="connsiteX50" fmla="*/ 0 w 12001500"/>
              <a:gd name="connsiteY50" fmla="*/ 38101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001500" h="228600" fill="none" extrusionOk="0">
                <a:moveTo>
                  <a:pt x="0" y="38101"/>
                </a:moveTo>
                <a:cubicBezTo>
                  <a:pt x="2610" y="19901"/>
                  <a:pt x="12703" y="772"/>
                  <a:pt x="38101" y="0"/>
                </a:cubicBezTo>
                <a:cubicBezTo>
                  <a:pt x="112863" y="-27584"/>
                  <a:pt x="317560" y="21081"/>
                  <a:pt x="395860" y="0"/>
                </a:cubicBezTo>
                <a:cubicBezTo>
                  <a:pt x="474160" y="-21081"/>
                  <a:pt x="717675" y="16750"/>
                  <a:pt x="992125" y="0"/>
                </a:cubicBezTo>
                <a:cubicBezTo>
                  <a:pt x="1266576" y="-16750"/>
                  <a:pt x="1320284" y="40060"/>
                  <a:pt x="1588390" y="0"/>
                </a:cubicBezTo>
                <a:cubicBezTo>
                  <a:pt x="1856497" y="-40060"/>
                  <a:pt x="2054656" y="42468"/>
                  <a:pt x="2303908" y="0"/>
                </a:cubicBezTo>
                <a:cubicBezTo>
                  <a:pt x="2553160" y="-42468"/>
                  <a:pt x="2637046" y="43267"/>
                  <a:pt x="2780920" y="0"/>
                </a:cubicBezTo>
                <a:cubicBezTo>
                  <a:pt x="2924794" y="-43267"/>
                  <a:pt x="2919262" y="12463"/>
                  <a:pt x="3019426" y="0"/>
                </a:cubicBezTo>
                <a:cubicBezTo>
                  <a:pt x="3119590" y="-12463"/>
                  <a:pt x="3461155" y="66138"/>
                  <a:pt x="3615690" y="0"/>
                </a:cubicBezTo>
                <a:cubicBezTo>
                  <a:pt x="3770225" y="-66138"/>
                  <a:pt x="4180419" y="82385"/>
                  <a:pt x="4331208" y="0"/>
                </a:cubicBezTo>
                <a:cubicBezTo>
                  <a:pt x="4481997" y="-82385"/>
                  <a:pt x="4779241" y="55726"/>
                  <a:pt x="4927473" y="0"/>
                </a:cubicBezTo>
                <a:cubicBezTo>
                  <a:pt x="5075706" y="-55726"/>
                  <a:pt x="5354589" y="9561"/>
                  <a:pt x="5642991" y="0"/>
                </a:cubicBezTo>
                <a:cubicBezTo>
                  <a:pt x="5931393" y="-9561"/>
                  <a:pt x="6141852" y="49303"/>
                  <a:pt x="6358509" y="0"/>
                </a:cubicBezTo>
                <a:cubicBezTo>
                  <a:pt x="6575166" y="-49303"/>
                  <a:pt x="6574245" y="9794"/>
                  <a:pt x="6716268" y="0"/>
                </a:cubicBezTo>
                <a:cubicBezTo>
                  <a:pt x="6858291" y="-9794"/>
                  <a:pt x="7251124" y="19259"/>
                  <a:pt x="7551039" y="0"/>
                </a:cubicBezTo>
                <a:cubicBezTo>
                  <a:pt x="7850954" y="-19259"/>
                  <a:pt x="7756933" y="9882"/>
                  <a:pt x="7908798" y="0"/>
                </a:cubicBezTo>
                <a:cubicBezTo>
                  <a:pt x="8060663" y="-9882"/>
                  <a:pt x="8334047" y="44078"/>
                  <a:pt x="8505063" y="0"/>
                </a:cubicBezTo>
                <a:cubicBezTo>
                  <a:pt x="8676079" y="-44078"/>
                  <a:pt x="8936479" y="78736"/>
                  <a:pt x="9339833" y="0"/>
                </a:cubicBezTo>
                <a:cubicBezTo>
                  <a:pt x="9743187" y="-78736"/>
                  <a:pt x="9572737" y="23613"/>
                  <a:pt x="9697592" y="0"/>
                </a:cubicBezTo>
                <a:cubicBezTo>
                  <a:pt x="9822447" y="-23613"/>
                  <a:pt x="10171103" y="61838"/>
                  <a:pt x="10293857" y="0"/>
                </a:cubicBezTo>
                <a:cubicBezTo>
                  <a:pt x="10416612" y="-61838"/>
                  <a:pt x="10537455" y="25362"/>
                  <a:pt x="10770869" y="0"/>
                </a:cubicBezTo>
                <a:cubicBezTo>
                  <a:pt x="11004283" y="-25362"/>
                  <a:pt x="11142611" y="33676"/>
                  <a:pt x="11247881" y="0"/>
                </a:cubicBezTo>
                <a:cubicBezTo>
                  <a:pt x="11353151" y="-33676"/>
                  <a:pt x="11752743" y="46751"/>
                  <a:pt x="11963399" y="0"/>
                </a:cubicBezTo>
                <a:cubicBezTo>
                  <a:pt x="11986865" y="136"/>
                  <a:pt x="12006458" y="15903"/>
                  <a:pt x="12001500" y="38101"/>
                </a:cubicBezTo>
                <a:cubicBezTo>
                  <a:pt x="12011079" y="109582"/>
                  <a:pt x="12001182" y="159044"/>
                  <a:pt x="12001500" y="190499"/>
                </a:cubicBezTo>
                <a:cubicBezTo>
                  <a:pt x="12001221" y="208768"/>
                  <a:pt x="11985418" y="227478"/>
                  <a:pt x="11963399" y="228600"/>
                </a:cubicBezTo>
                <a:cubicBezTo>
                  <a:pt x="11708760" y="261091"/>
                  <a:pt x="11558767" y="204548"/>
                  <a:pt x="11367134" y="228600"/>
                </a:cubicBezTo>
                <a:cubicBezTo>
                  <a:pt x="11175502" y="252652"/>
                  <a:pt x="11177993" y="204722"/>
                  <a:pt x="11128628" y="228600"/>
                </a:cubicBezTo>
                <a:cubicBezTo>
                  <a:pt x="11079263" y="252478"/>
                  <a:pt x="10860161" y="204645"/>
                  <a:pt x="10770869" y="228600"/>
                </a:cubicBezTo>
                <a:cubicBezTo>
                  <a:pt x="10681577" y="252555"/>
                  <a:pt x="10499451" y="224229"/>
                  <a:pt x="10293857" y="228600"/>
                </a:cubicBezTo>
                <a:cubicBezTo>
                  <a:pt x="10088263" y="232971"/>
                  <a:pt x="9867728" y="195748"/>
                  <a:pt x="9697592" y="228600"/>
                </a:cubicBezTo>
                <a:cubicBezTo>
                  <a:pt x="9527456" y="261452"/>
                  <a:pt x="9401031" y="175343"/>
                  <a:pt x="9220580" y="228600"/>
                </a:cubicBezTo>
                <a:cubicBezTo>
                  <a:pt x="9040129" y="281857"/>
                  <a:pt x="8890712" y="214983"/>
                  <a:pt x="8743569" y="228600"/>
                </a:cubicBezTo>
                <a:cubicBezTo>
                  <a:pt x="8596426" y="242217"/>
                  <a:pt x="8133572" y="201470"/>
                  <a:pt x="7908798" y="228600"/>
                </a:cubicBezTo>
                <a:cubicBezTo>
                  <a:pt x="7684024" y="255730"/>
                  <a:pt x="7561427" y="220872"/>
                  <a:pt x="7431786" y="228600"/>
                </a:cubicBezTo>
                <a:cubicBezTo>
                  <a:pt x="7302145" y="236328"/>
                  <a:pt x="7233927" y="220509"/>
                  <a:pt x="7074027" y="228600"/>
                </a:cubicBezTo>
                <a:cubicBezTo>
                  <a:pt x="6914127" y="236691"/>
                  <a:pt x="6651067" y="158092"/>
                  <a:pt x="6477762" y="228600"/>
                </a:cubicBezTo>
                <a:cubicBezTo>
                  <a:pt x="6304458" y="299108"/>
                  <a:pt x="6114257" y="186735"/>
                  <a:pt x="5762244" y="228600"/>
                </a:cubicBezTo>
                <a:cubicBezTo>
                  <a:pt x="5410231" y="270465"/>
                  <a:pt x="5605930" y="228409"/>
                  <a:pt x="5523738" y="228600"/>
                </a:cubicBezTo>
                <a:cubicBezTo>
                  <a:pt x="5441546" y="228791"/>
                  <a:pt x="5127216" y="164821"/>
                  <a:pt x="4927473" y="228600"/>
                </a:cubicBezTo>
                <a:cubicBezTo>
                  <a:pt x="4727731" y="292379"/>
                  <a:pt x="4557867" y="206466"/>
                  <a:pt x="4450461" y="228600"/>
                </a:cubicBezTo>
                <a:cubicBezTo>
                  <a:pt x="4343055" y="250734"/>
                  <a:pt x="4038883" y="203533"/>
                  <a:pt x="3734943" y="228600"/>
                </a:cubicBezTo>
                <a:cubicBezTo>
                  <a:pt x="3431003" y="253667"/>
                  <a:pt x="3478357" y="209038"/>
                  <a:pt x="3377184" y="228600"/>
                </a:cubicBezTo>
                <a:cubicBezTo>
                  <a:pt x="3276011" y="248162"/>
                  <a:pt x="2925867" y="224300"/>
                  <a:pt x="2661667" y="228600"/>
                </a:cubicBezTo>
                <a:cubicBezTo>
                  <a:pt x="2397467" y="232900"/>
                  <a:pt x="2460972" y="210365"/>
                  <a:pt x="2303908" y="228600"/>
                </a:cubicBezTo>
                <a:cubicBezTo>
                  <a:pt x="2146844" y="246835"/>
                  <a:pt x="2115019" y="214618"/>
                  <a:pt x="2065402" y="228600"/>
                </a:cubicBezTo>
                <a:cubicBezTo>
                  <a:pt x="2015785" y="242582"/>
                  <a:pt x="1610495" y="181445"/>
                  <a:pt x="1469137" y="228600"/>
                </a:cubicBezTo>
                <a:cubicBezTo>
                  <a:pt x="1327779" y="275755"/>
                  <a:pt x="887174" y="201200"/>
                  <a:pt x="634366" y="228600"/>
                </a:cubicBezTo>
                <a:cubicBezTo>
                  <a:pt x="381558" y="256000"/>
                  <a:pt x="241129" y="179081"/>
                  <a:pt x="38101" y="228600"/>
                </a:cubicBezTo>
                <a:cubicBezTo>
                  <a:pt x="19967" y="229083"/>
                  <a:pt x="173" y="207761"/>
                  <a:pt x="0" y="190499"/>
                </a:cubicBezTo>
                <a:cubicBezTo>
                  <a:pt x="-11199" y="153212"/>
                  <a:pt x="17077" y="104017"/>
                  <a:pt x="0" y="38101"/>
                </a:cubicBezTo>
                <a:close/>
              </a:path>
              <a:path w="12001500" h="228600" stroke="0" extrusionOk="0">
                <a:moveTo>
                  <a:pt x="0" y="38101"/>
                </a:moveTo>
                <a:cubicBezTo>
                  <a:pt x="-2518" y="17181"/>
                  <a:pt x="17018" y="2647"/>
                  <a:pt x="38101" y="0"/>
                </a:cubicBezTo>
                <a:cubicBezTo>
                  <a:pt x="393101" y="-84409"/>
                  <a:pt x="468566" y="16887"/>
                  <a:pt x="872872" y="0"/>
                </a:cubicBezTo>
                <a:cubicBezTo>
                  <a:pt x="1277178" y="-16887"/>
                  <a:pt x="1221979" y="13672"/>
                  <a:pt x="1349884" y="0"/>
                </a:cubicBezTo>
                <a:cubicBezTo>
                  <a:pt x="1477789" y="-13672"/>
                  <a:pt x="1528436" y="22303"/>
                  <a:pt x="1588390" y="0"/>
                </a:cubicBezTo>
                <a:cubicBezTo>
                  <a:pt x="1648344" y="-22303"/>
                  <a:pt x="1800948" y="12781"/>
                  <a:pt x="1946149" y="0"/>
                </a:cubicBezTo>
                <a:cubicBezTo>
                  <a:pt x="2091350" y="-12781"/>
                  <a:pt x="2285284" y="12913"/>
                  <a:pt x="2542414" y="0"/>
                </a:cubicBezTo>
                <a:cubicBezTo>
                  <a:pt x="2799545" y="-12913"/>
                  <a:pt x="2751044" y="35171"/>
                  <a:pt x="2900173" y="0"/>
                </a:cubicBezTo>
                <a:cubicBezTo>
                  <a:pt x="3049302" y="-35171"/>
                  <a:pt x="3209395" y="4956"/>
                  <a:pt x="3377184" y="0"/>
                </a:cubicBezTo>
                <a:cubicBezTo>
                  <a:pt x="3544973" y="-4956"/>
                  <a:pt x="3802919" y="26423"/>
                  <a:pt x="4092702" y="0"/>
                </a:cubicBezTo>
                <a:cubicBezTo>
                  <a:pt x="4382485" y="-26423"/>
                  <a:pt x="4430089" y="37549"/>
                  <a:pt x="4688967" y="0"/>
                </a:cubicBezTo>
                <a:cubicBezTo>
                  <a:pt x="4947846" y="-37549"/>
                  <a:pt x="5083703" y="67920"/>
                  <a:pt x="5404485" y="0"/>
                </a:cubicBezTo>
                <a:cubicBezTo>
                  <a:pt x="5725267" y="-67920"/>
                  <a:pt x="5554700" y="26487"/>
                  <a:pt x="5642991" y="0"/>
                </a:cubicBezTo>
                <a:cubicBezTo>
                  <a:pt x="5731282" y="-26487"/>
                  <a:pt x="6163862" y="59482"/>
                  <a:pt x="6358509" y="0"/>
                </a:cubicBezTo>
                <a:cubicBezTo>
                  <a:pt x="6553156" y="-59482"/>
                  <a:pt x="6965581" y="96530"/>
                  <a:pt x="7193280" y="0"/>
                </a:cubicBezTo>
                <a:cubicBezTo>
                  <a:pt x="7420979" y="-96530"/>
                  <a:pt x="7612790" y="17421"/>
                  <a:pt x="7908798" y="0"/>
                </a:cubicBezTo>
                <a:cubicBezTo>
                  <a:pt x="8204806" y="-17421"/>
                  <a:pt x="8154815" y="9326"/>
                  <a:pt x="8385810" y="0"/>
                </a:cubicBezTo>
                <a:cubicBezTo>
                  <a:pt x="8616805" y="-9326"/>
                  <a:pt x="8616405" y="42754"/>
                  <a:pt x="8743569" y="0"/>
                </a:cubicBezTo>
                <a:cubicBezTo>
                  <a:pt x="8870733" y="-42754"/>
                  <a:pt x="9198242" y="21988"/>
                  <a:pt x="9459086" y="0"/>
                </a:cubicBezTo>
                <a:cubicBezTo>
                  <a:pt x="9719930" y="-21988"/>
                  <a:pt x="9963854" y="45758"/>
                  <a:pt x="10293857" y="0"/>
                </a:cubicBezTo>
                <a:cubicBezTo>
                  <a:pt x="10623860" y="-45758"/>
                  <a:pt x="10467535" y="5414"/>
                  <a:pt x="10532363" y="0"/>
                </a:cubicBezTo>
                <a:cubicBezTo>
                  <a:pt x="10597191" y="-5414"/>
                  <a:pt x="10974202" y="56231"/>
                  <a:pt x="11128628" y="0"/>
                </a:cubicBezTo>
                <a:cubicBezTo>
                  <a:pt x="11283054" y="-56231"/>
                  <a:pt x="11265929" y="26384"/>
                  <a:pt x="11367134" y="0"/>
                </a:cubicBezTo>
                <a:cubicBezTo>
                  <a:pt x="11468339" y="-26384"/>
                  <a:pt x="11679809" y="33523"/>
                  <a:pt x="11963399" y="0"/>
                </a:cubicBezTo>
                <a:cubicBezTo>
                  <a:pt x="11988792" y="2714"/>
                  <a:pt x="11998602" y="15203"/>
                  <a:pt x="12001500" y="38101"/>
                </a:cubicBezTo>
                <a:cubicBezTo>
                  <a:pt x="12001925" y="99820"/>
                  <a:pt x="11992714" y="115882"/>
                  <a:pt x="12001500" y="190499"/>
                </a:cubicBezTo>
                <a:cubicBezTo>
                  <a:pt x="12004525" y="210420"/>
                  <a:pt x="11985396" y="228112"/>
                  <a:pt x="11963399" y="228600"/>
                </a:cubicBezTo>
                <a:cubicBezTo>
                  <a:pt x="11765100" y="243311"/>
                  <a:pt x="11391179" y="148094"/>
                  <a:pt x="11128628" y="228600"/>
                </a:cubicBezTo>
                <a:cubicBezTo>
                  <a:pt x="10866077" y="309106"/>
                  <a:pt x="10649276" y="146254"/>
                  <a:pt x="10293857" y="228600"/>
                </a:cubicBezTo>
                <a:cubicBezTo>
                  <a:pt x="9938438" y="310946"/>
                  <a:pt x="9991694" y="178752"/>
                  <a:pt x="9816845" y="228600"/>
                </a:cubicBezTo>
                <a:cubicBezTo>
                  <a:pt x="9641996" y="278448"/>
                  <a:pt x="9344897" y="207697"/>
                  <a:pt x="8982075" y="228600"/>
                </a:cubicBezTo>
                <a:cubicBezTo>
                  <a:pt x="8619253" y="249503"/>
                  <a:pt x="8852728" y="202880"/>
                  <a:pt x="8743569" y="228600"/>
                </a:cubicBezTo>
                <a:cubicBezTo>
                  <a:pt x="8634410" y="254320"/>
                  <a:pt x="8603296" y="214794"/>
                  <a:pt x="8505063" y="228600"/>
                </a:cubicBezTo>
                <a:cubicBezTo>
                  <a:pt x="8406830" y="242406"/>
                  <a:pt x="8135255" y="201417"/>
                  <a:pt x="8028051" y="228600"/>
                </a:cubicBezTo>
                <a:cubicBezTo>
                  <a:pt x="7920847" y="255783"/>
                  <a:pt x="7776139" y="193048"/>
                  <a:pt x="7670292" y="228600"/>
                </a:cubicBezTo>
                <a:cubicBezTo>
                  <a:pt x="7564445" y="264152"/>
                  <a:pt x="7306181" y="209314"/>
                  <a:pt x="7193280" y="228600"/>
                </a:cubicBezTo>
                <a:cubicBezTo>
                  <a:pt x="7080379" y="247886"/>
                  <a:pt x="6909097" y="205190"/>
                  <a:pt x="6835521" y="228600"/>
                </a:cubicBezTo>
                <a:cubicBezTo>
                  <a:pt x="6761945" y="252010"/>
                  <a:pt x="6529669" y="162631"/>
                  <a:pt x="6239256" y="228600"/>
                </a:cubicBezTo>
                <a:cubicBezTo>
                  <a:pt x="5948844" y="294569"/>
                  <a:pt x="6053717" y="204255"/>
                  <a:pt x="6000750" y="228600"/>
                </a:cubicBezTo>
                <a:cubicBezTo>
                  <a:pt x="5947783" y="252945"/>
                  <a:pt x="5696516" y="201382"/>
                  <a:pt x="5523738" y="228600"/>
                </a:cubicBezTo>
                <a:cubicBezTo>
                  <a:pt x="5350960" y="255818"/>
                  <a:pt x="4956254" y="176557"/>
                  <a:pt x="4808220" y="228600"/>
                </a:cubicBezTo>
                <a:cubicBezTo>
                  <a:pt x="4660186" y="280643"/>
                  <a:pt x="4432025" y="217193"/>
                  <a:pt x="4331208" y="228600"/>
                </a:cubicBezTo>
                <a:cubicBezTo>
                  <a:pt x="4230391" y="240007"/>
                  <a:pt x="3811846" y="214485"/>
                  <a:pt x="3615690" y="228600"/>
                </a:cubicBezTo>
                <a:cubicBezTo>
                  <a:pt x="3419534" y="242715"/>
                  <a:pt x="3358628" y="212240"/>
                  <a:pt x="3257931" y="228600"/>
                </a:cubicBezTo>
                <a:cubicBezTo>
                  <a:pt x="3157234" y="244960"/>
                  <a:pt x="2918208" y="179401"/>
                  <a:pt x="2780920" y="228600"/>
                </a:cubicBezTo>
                <a:cubicBezTo>
                  <a:pt x="2643632" y="277799"/>
                  <a:pt x="2413898" y="213322"/>
                  <a:pt x="2184655" y="228600"/>
                </a:cubicBezTo>
                <a:cubicBezTo>
                  <a:pt x="1955412" y="243878"/>
                  <a:pt x="1776326" y="159951"/>
                  <a:pt x="1588390" y="228600"/>
                </a:cubicBezTo>
                <a:cubicBezTo>
                  <a:pt x="1400454" y="297249"/>
                  <a:pt x="1064537" y="226792"/>
                  <a:pt x="872872" y="228600"/>
                </a:cubicBezTo>
                <a:cubicBezTo>
                  <a:pt x="681207" y="230408"/>
                  <a:pt x="245816" y="174952"/>
                  <a:pt x="38101" y="228600"/>
                </a:cubicBezTo>
                <a:cubicBezTo>
                  <a:pt x="19772" y="226937"/>
                  <a:pt x="2358" y="214560"/>
                  <a:pt x="0" y="190499"/>
                </a:cubicBezTo>
                <a:cubicBezTo>
                  <a:pt x="-11078" y="123150"/>
                  <a:pt x="14843" y="76923"/>
                  <a:pt x="0" y="38101"/>
                </a:cubicBezTo>
                <a:close/>
              </a:path>
            </a:pathLst>
          </a:custGeom>
          <a:solidFill>
            <a:srgbClr val="004900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0734934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Profª</a:t>
            </a:r>
            <a:r>
              <a:rPr lang="pt-BR" sz="1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Ms. Juliana Schivani                                            						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0202EF9B-BEBA-FC24-DDB1-5C0D492F7BED}"/>
              </a:ext>
            </a:extLst>
          </p:cNvPr>
          <p:cNvSpPr txBox="1">
            <a:spLocks/>
          </p:cNvSpPr>
          <p:nvPr/>
        </p:nvSpPr>
        <p:spPr>
          <a:xfrm>
            <a:off x="211719" y="1439599"/>
            <a:ext cx="11666719" cy="1625051"/>
          </a:xfrm>
          <a:prstGeom prst="rect">
            <a:avLst/>
          </a:prstGeom>
          <a:solidFill>
            <a:srgbClr val="0049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pt-BR" sz="3200" b="1" dirty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15	15	15	15	19	20	20	20	21	21	22	22	22	22	22	23	25	35	40	</a:t>
            </a:r>
            <a:r>
              <a:rPr lang="pt-BR" sz="3200" b="1" dirty="0">
                <a:solidFill>
                  <a:srgbClr val="0070C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42</a:t>
            </a:r>
            <a:r>
              <a:rPr lang="pt-BR" sz="3200" dirty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				</a:t>
            </a:r>
          </a:p>
          <a:p>
            <a:pPr marL="742950" indent="-742950" algn="ctr">
              <a:buFont typeface="Arial" panose="020B0604020202020204" pitchFamily="34" charset="0"/>
              <a:buAutoNum type="arabicPlain" startAt="22"/>
            </a:pPr>
            <a:endParaRPr lang="pt-BR" sz="3600" dirty="0">
              <a:solidFill>
                <a:schemeClr val="bg1">
                  <a:lumMod val="95000"/>
                </a:schemeClr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71A0300D-01F2-EB87-E424-9B006B285C7E}"/>
                  </a:ext>
                </a:extLst>
              </p:cNvPr>
              <p:cNvSpPr txBox="1"/>
              <p:nvPr/>
            </p:nvSpPr>
            <p:spPr>
              <a:xfrm>
                <a:off x="4049571" y="3793351"/>
                <a:ext cx="3676006" cy="16211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800" b="1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𝒊</m:t>
                      </m:r>
                      <m:r>
                        <a:rPr lang="pt-BR" sz="4800" b="1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48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4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𝟒𝟐</m:t>
                          </m:r>
                          <m:r>
                            <a:rPr lang="pt-BR" sz="4800" b="1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 −</m:t>
                          </m:r>
                          <m:r>
                            <a:rPr lang="pt-BR" sz="4800" b="1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𝑳𝒊</m:t>
                          </m:r>
                          <m:r>
                            <a:rPr lang="pt-BR" sz="4800" b="1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sz="4800" b="1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sz="4800" b="1" i="1" smtClean="0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pt-BR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71A0300D-01F2-EB87-E424-9B006B285C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571" y="3793351"/>
                <a:ext cx="3676006" cy="16211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220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7514DB-C130-44CC-B997-445ED7EBC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323850"/>
            <a:ext cx="7096565" cy="85725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  <a:latin typeface="Modern Love" panose="04090805081005020601" pitchFamily="82" charset="0"/>
              </a:rPr>
              <a:t>TABELAS EM CLASSES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B5B5D13-8794-4B9A-A0BD-5A41ACC7AD9E}"/>
              </a:ext>
            </a:extLst>
          </p:cNvPr>
          <p:cNvSpPr/>
          <p:nvPr/>
        </p:nvSpPr>
        <p:spPr>
          <a:xfrm>
            <a:off x="95250" y="6573252"/>
            <a:ext cx="12001500" cy="228600"/>
          </a:xfrm>
          <a:custGeom>
            <a:avLst/>
            <a:gdLst>
              <a:gd name="connsiteX0" fmla="*/ 0 w 12001500"/>
              <a:gd name="connsiteY0" fmla="*/ 38101 h 228600"/>
              <a:gd name="connsiteX1" fmla="*/ 38101 w 12001500"/>
              <a:gd name="connsiteY1" fmla="*/ 0 h 228600"/>
              <a:gd name="connsiteX2" fmla="*/ 395860 w 12001500"/>
              <a:gd name="connsiteY2" fmla="*/ 0 h 228600"/>
              <a:gd name="connsiteX3" fmla="*/ 992125 w 12001500"/>
              <a:gd name="connsiteY3" fmla="*/ 0 h 228600"/>
              <a:gd name="connsiteX4" fmla="*/ 1588390 w 12001500"/>
              <a:gd name="connsiteY4" fmla="*/ 0 h 228600"/>
              <a:gd name="connsiteX5" fmla="*/ 2303908 w 12001500"/>
              <a:gd name="connsiteY5" fmla="*/ 0 h 228600"/>
              <a:gd name="connsiteX6" fmla="*/ 2780920 w 12001500"/>
              <a:gd name="connsiteY6" fmla="*/ 0 h 228600"/>
              <a:gd name="connsiteX7" fmla="*/ 3019426 w 12001500"/>
              <a:gd name="connsiteY7" fmla="*/ 0 h 228600"/>
              <a:gd name="connsiteX8" fmla="*/ 3615690 w 12001500"/>
              <a:gd name="connsiteY8" fmla="*/ 0 h 228600"/>
              <a:gd name="connsiteX9" fmla="*/ 4331208 w 12001500"/>
              <a:gd name="connsiteY9" fmla="*/ 0 h 228600"/>
              <a:gd name="connsiteX10" fmla="*/ 4927473 w 12001500"/>
              <a:gd name="connsiteY10" fmla="*/ 0 h 228600"/>
              <a:gd name="connsiteX11" fmla="*/ 5642991 w 12001500"/>
              <a:gd name="connsiteY11" fmla="*/ 0 h 228600"/>
              <a:gd name="connsiteX12" fmla="*/ 6358509 w 12001500"/>
              <a:gd name="connsiteY12" fmla="*/ 0 h 228600"/>
              <a:gd name="connsiteX13" fmla="*/ 6716268 w 12001500"/>
              <a:gd name="connsiteY13" fmla="*/ 0 h 228600"/>
              <a:gd name="connsiteX14" fmla="*/ 7551039 w 12001500"/>
              <a:gd name="connsiteY14" fmla="*/ 0 h 228600"/>
              <a:gd name="connsiteX15" fmla="*/ 7908798 w 12001500"/>
              <a:gd name="connsiteY15" fmla="*/ 0 h 228600"/>
              <a:gd name="connsiteX16" fmla="*/ 8505063 w 12001500"/>
              <a:gd name="connsiteY16" fmla="*/ 0 h 228600"/>
              <a:gd name="connsiteX17" fmla="*/ 9339833 w 12001500"/>
              <a:gd name="connsiteY17" fmla="*/ 0 h 228600"/>
              <a:gd name="connsiteX18" fmla="*/ 9697592 w 12001500"/>
              <a:gd name="connsiteY18" fmla="*/ 0 h 228600"/>
              <a:gd name="connsiteX19" fmla="*/ 10293857 w 12001500"/>
              <a:gd name="connsiteY19" fmla="*/ 0 h 228600"/>
              <a:gd name="connsiteX20" fmla="*/ 10770869 w 12001500"/>
              <a:gd name="connsiteY20" fmla="*/ 0 h 228600"/>
              <a:gd name="connsiteX21" fmla="*/ 11247881 w 12001500"/>
              <a:gd name="connsiteY21" fmla="*/ 0 h 228600"/>
              <a:gd name="connsiteX22" fmla="*/ 11963399 w 12001500"/>
              <a:gd name="connsiteY22" fmla="*/ 0 h 228600"/>
              <a:gd name="connsiteX23" fmla="*/ 12001500 w 12001500"/>
              <a:gd name="connsiteY23" fmla="*/ 38101 h 228600"/>
              <a:gd name="connsiteX24" fmla="*/ 12001500 w 12001500"/>
              <a:gd name="connsiteY24" fmla="*/ 190499 h 228600"/>
              <a:gd name="connsiteX25" fmla="*/ 11963399 w 12001500"/>
              <a:gd name="connsiteY25" fmla="*/ 228600 h 228600"/>
              <a:gd name="connsiteX26" fmla="*/ 11367134 w 12001500"/>
              <a:gd name="connsiteY26" fmla="*/ 228600 h 228600"/>
              <a:gd name="connsiteX27" fmla="*/ 11128628 w 12001500"/>
              <a:gd name="connsiteY27" fmla="*/ 228600 h 228600"/>
              <a:gd name="connsiteX28" fmla="*/ 10770869 w 12001500"/>
              <a:gd name="connsiteY28" fmla="*/ 228600 h 228600"/>
              <a:gd name="connsiteX29" fmla="*/ 10293857 w 12001500"/>
              <a:gd name="connsiteY29" fmla="*/ 228600 h 228600"/>
              <a:gd name="connsiteX30" fmla="*/ 9697592 w 12001500"/>
              <a:gd name="connsiteY30" fmla="*/ 228600 h 228600"/>
              <a:gd name="connsiteX31" fmla="*/ 9220580 w 12001500"/>
              <a:gd name="connsiteY31" fmla="*/ 228600 h 228600"/>
              <a:gd name="connsiteX32" fmla="*/ 8743569 w 12001500"/>
              <a:gd name="connsiteY32" fmla="*/ 228600 h 228600"/>
              <a:gd name="connsiteX33" fmla="*/ 7908798 w 12001500"/>
              <a:gd name="connsiteY33" fmla="*/ 228600 h 228600"/>
              <a:gd name="connsiteX34" fmla="*/ 7431786 w 12001500"/>
              <a:gd name="connsiteY34" fmla="*/ 228600 h 228600"/>
              <a:gd name="connsiteX35" fmla="*/ 7074027 w 12001500"/>
              <a:gd name="connsiteY35" fmla="*/ 228600 h 228600"/>
              <a:gd name="connsiteX36" fmla="*/ 6477762 w 12001500"/>
              <a:gd name="connsiteY36" fmla="*/ 228600 h 228600"/>
              <a:gd name="connsiteX37" fmla="*/ 5762244 w 12001500"/>
              <a:gd name="connsiteY37" fmla="*/ 228600 h 228600"/>
              <a:gd name="connsiteX38" fmla="*/ 5523738 w 12001500"/>
              <a:gd name="connsiteY38" fmla="*/ 228600 h 228600"/>
              <a:gd name="connsiteX39" fmla="*/ 4927473 w 12001500"/>
              <a:gd name="connsiteY39" fmla="*/ 228600 h 228600"/>
              <a:gd name="connsiteX40" fmla="*/ 4450461 w 12001500"/>
              <a:gd name="connsiteY40" fmla="*/ 228600 h 228600"/>
              <a:gd name="connsiteX41" fmla="*/ 3734943 w 12001500"/>
              <a:gd name="connsiteY41" fmla="*/ 228600 h 228600"/>
              <a:gd name="connsiteX42" fmla="*/ 3377184 w 12001500"/>
              <a:gd name="connsiteY42" fmla="*/ 228600 h 228600"/>
              <a:gd name="connsiteX43" fmla="*/ 2661667 w 12001500"/>
              <a:gd name="connsiteY43" fmla="*/ 228600 h 228600"/>
              <a:gd name="connsiteX44" fmla="*/ 2303908 w 12001500"/>
              <a:gd name="connsiteY44" fmla="*/ 228600 h 228600"/>
              <a:gd name="connsiteX45" fmla="*/ 2065402 w 12001500"/>
              <a:gd name="connsiteY45" fmla="*/ 228600 h 228600"/>
              <a:gd name="connsiteX46" fmla="*/ 1469137 w 12001500"/>
              <a:gd name="connsiteY46" fmla="*/ 228600 h 228600"/>
              <a:gd name="connsiteX47" fmla="*/ 634366 w 12001500"/>
              <a:gd name="connsiteY47" fmla="*/ 228600 h 228600"/>
              <a:gd name="connsiteX48" fmla="*/ 38101 w 12001500"/>
              <a:gd name="connsiteY48" fmla="*/ 228600 h 228600"/>
              <a:gd name="connsiteX49" fmla="*/ 0 w 12001500"/>
              <a:gd name="connsiteY49" fmla="*/ 190499 h 228600"/>
              <a:gd name="connsiteX50" fmla="*/ 0 w 12001500"/>
              <a:gd name="connsiteY50" fmla="*/ 38101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001500" h="228600" fill="none" extrusionOk="0">
                <a:moveTo>
                  <a:pt x="0" y="38101"/>
                </a:moveTo>
                <a:cubicBezTo>
                  <a:pt x="2610" y="19901"/>
                  <a:pt x="12703" y="772"/>
                  <a:pt x="38101" y="0"/>
                </a:cubicBezTo>
                <a:cubicBezTo>
                  <a:pt x="112863" y="-27584"/>
                  <a:pt x="317560" y="21081"/>
                  <a:pt x="395860" y="0"/>
                </a:cubicBezTo>
                <a:cubicBezTo>
                  <a:pt x="474160" y="-21081"/>
                  <a:pt x="717675" y="16750"/>
                  <a:pt x="992125" y="0"/>
                </a:cubicBezTo>
                <a:cubicBezTo>
                  <a:pt x="1266576" y="-16750"/>
                  <a:pt x="1320284" y="40060"/>
                  <a:pt x="1588390" y="0"/>
                </a:cubicBezTo>
                <a:cubicBezTo>
                  <a:pt x="1856497" y="-40060"/>
                  <a:pt x="2054656" y="42468"/>
                  <a:pt x="2303908" y="0"/>
                </a:cubicBezTo>
                <a:cubicBezTo>
                  <a:pt x="2553160" y="-42468"/>
                  <a:pt x="2637046" y="43267"/>
                  <a:pt x="2780920" y="0"/>
                </a:cubicBezTo>
                <a:cubicBezTo>
                  <a:pt x="2924794" y="-43267"/>
                  <a:pt x="2919262" y="12463"/>
                  <a:pt x="3019426" y="0"/>
                </a:cubicBezTo>
                <a:cubicBezTo>
                  <a:pt x="3119590" y="-12463"/>
                  <a:pt x="3461155" y="66138"/>
                  <a:pt x="3615690" y="0"/>
                </a:cubicBezTo>
                <a:cubicBezTo>
                  <a:pt x="3770225" y="-66138"/>
                  <a:pt x="4180419" y="82385"/>
                  <a:pt x="4331208" y="0"/>
                </a:cubicBezTo>
                <a:cubicBezTo>
                  <a:pt x="4481997" y="-82385"/>
                  <a:pt x="4779241" y="55726"/>
                  <a:pt x="4927473" y="0"/>
                </a:cubicBezTo>
                <a:cubicBezTo>
                  <a:pt x="5075706" y="-55726"/>
                  <a:pt x="5354589" y="9561"/>
                  <a:pt x="5642991" y="0"/>
                </a:cubicBezTo>
                <a:cubicBezTo>
                  <a:pt x="5931393" y="-9561"/>
                  <a:pt x="6141852" y="49303"/>
                  <a:pt x="6358509" y="0"/>
                </a:cubicBezTo>
                <a:cubicBezTo>
                  <a:pt x="6575166" y="-49303"/>
                  <a:pt x="6574245" y="9794"/>
                  <a:pt x="6716268" y="0"/>
                </a:cubicBezTo>
                <a:cubicBezTo>
                  <a:pt x="6858291" y="-9794"/>
                  <a:pt x="7251124" y="19259"/>
                  <a:pt x="7551039" y="0"/>
                </a:cubicBezTo>
                <a:cubicBezTo>
                  <a:pt x="7850954" y="-19259"/>
                  <a:pt x="7756933" y="9882"/>
                  <a:pt x="7908798" y="0"/>
                </a:cubicBezTo>
                <a:cubicBezTo>
                  <a:pt x="8060663" y="-9882"/>
                  <a:pt x="8334047" y="44078"/>
                  <a:pt x="8505063" y="0"/>
                </a:cubicBezTo>
                <a:cubicBezTo>
                  <a:pt x="8676079" y="-44078"/>
                  <a:pt x="8936479" y="78736"/>
                  <a:pt x="9339833" y="0"/>
                </a:cubicBezTo>
                <a:cubicBezTo>
                  <a:pt x="9743187" y="-78736"/>
                  <a:pt x="9572737" y="23613"/>
                  <a:pt x="9697592" y="0"/>
                </a:cubicBezTo>
                <a:cubicBezTo>
                  <a:pt x="9822447" y="-23613"/>
                  <a:pt x="10171103" y="61838"/>
                  <a:pt x="10293857" y="0"/>
                </a:cubicBezTo>
                <a:cubicBezTo>
                  <a:pt x="10416612" y="-61838"/>
                  <a:pt x="10537455" y="25362"/>
                  <a:pt x="10770869" y="0"/>
                </a:cubicBezTo>
                <a:cubicBezTo>
                  <a:pt x="11004283" y="-25362"/>
                  <a:pt x="11142611" y="33676"/>
                  <a:pt x="11247881" y="0"/>
                </a:cubicBezTo>
                <a:cubicBezTo>
                  <a:pt x="11353151" y="-33676"/>
                  <a:pt x="11752743" y="46751"/>
                  <a:pt x="11963399" y="0"/>
                </a:cubicBezTo>
                <a:cubicBezTo>
                  <a:pt x="11986865" y="136"/>
                  <a:pt x="12006458" y="15903"/>
                  <a:pt x="12001500" y="38101"/>
                </a:cubicBezTo>
                <a:cubicBezTo>
                  <a:pt x="12011079" y="109582"/>
                  <a:pt x="12001182" y="159044"/>
                  <a:pt x="12001500" y="190499"/>
                </a:cubicBezTo>
                <a:cubicBezTo>
                  <a:pt x="12001221" y="208768"/>
                  <a:pt x="11985418" y="227478"/>
                  <a:pt x="11963399" y="228600"/>
                </a:cubicBezTo>
                <a:cubicBezTo>
                  <a:pt x="11708760" y="261091"/>
                  <a:pt x="11558767" y="204548"/>
                  <a:pt x="11367134" y="228600"/>
                </a:cubicBezTo>
                <a:cubicBezTo>
                  <a:pt x="11175502" y="252652"/>
                  <a:pt x="11177993" y="204722"/>
                  <a:pt x="11128628" y="228600"/>
                </a:cubicBezTo>
                <a:cubicBezTo>
                  <a:pt x="11079263" y="252478"/>
                  <a:pt x="10860161" y="204645"/>
                  <a:pt x="10770869" y="228600"/>
                </a:cubicBezTo>
                <a:cubicBezTo>
                  <a:pt x="10681577" y="252555"/>
                  <a:pt x="10499451" y="224229"/>
                  <a:pt x="10293857" y="228600"/>
                </a:cubicBezTo>
                <a:cubicBezTo>
                  <a:pt x="10088263" y="232971"/>
                  <a:pt x="9867728" y="195748"/>
                  <a:pt x="9697592" y="228600"/>
                </a:cubicBezTo>
                <a:cubicBezTo>
                  <a:pt x="9527456" y="261452"/>
                  <a:pt x="9401031" y="175343"/>
                  <a:pt x="9220580" y="228600"/>
                </a:cubicBezTo>
                <a:cubicBezTo>
                  <a:pt x="9040129" y="281857"/>
                  <a:pt x="8890712" y="214983"/>
                  <a:pt x="8743569" y="228600"/>
                </a:cubicBezTo>
                <a:cubicBezTo>
                  <a:pt x="8596426" y="242217"/>
                  <a:pt x="8133572" y="201470"/>
                  <a:pt x="7908798" y="228600"/>
                </a:cubicBezTo>
                <a:cubicBezTo>
                  <a:pt x="7684024" y="255730"/>
                  <a:pt x="7561427" y="220872"/>
                  <a:pt x="7431786" y="228600"/>
                </a:cubicBezTo>
                <a:cubicBezTo>
                  <a:pt x="7302145" y="236328"/>
                  <a:pt x="7233927" y="220509"/>
                  <a:pt x="7074027" y="228600"/>
                </a:cubicBezTo>
                <a:cubicBezTo>
                  <a:pt x="6914127" y="236691"/>
                  <a:pt x="6651067" y="158092"/>
                  <a:pt x="6477762" y="228600"/>
                </a:cubicBezTo>
                <a:cubicBezTo>
                  <a:pt x="6304458" y="299108"/>
                  <a:pt x="6114257" y="186735"/>
                  <a:pt x="5762244" y="228600"/>
                </a:cubicBezTo>
                <a:cubicBezTo>
                  <a:pt x="5410231" y="270465"/>
                  <a:pt x="5605930" y="228409"/>
                  <a:pt x="5523738" y="228600"/>
                </a:cubicBezTo>
                <a:cubicBezTo>
                  <a:pt x="5441546" y="228791"/>
                  <a:pt x="5127216" y="164821"/>
                  <a:pt x="4927473" y="228600"/>
                </a:cubicBezTo>
                <a:cubicBezTo>
                  <a:pt x="4727731" y="292379"/>
                  <a:pt x="4557867" y="206466"/>
                  <a:pt x="4450461" y="228600"/>
                </a:cubicBezTo>
                <a:cubicBezTo>
                  <a:pt x="4343055" y="250734"/>
                  <a:pt x="4038883" y="203533"/>
                  <a:pt x="3734943" y="228600"/>
                </a:cubicBezTo>
                <a:cubicBezTo>
                  <a:pt x="3431003" y="253667"/>
                  <a:pt x="3478357" y="209038"/>
                  <a:pt x="3377184" y="228600"/>
                </a:cubicBezTo>
                <a:cubicBezTo>
                  <a:pt x="3276011" y="248162"/>
                  <a:pt x="2925867" y="224300"/>
                  <a:pt x="2661667" y="228600"/>
                </a:cubicBezTo>
                <a:cubicBezTo>
                  <a:pt x="2397467" y="232900"/>
                  <a:pt x="2460972" y="210365"/>
                  <a:pt x="2303908" y="228600"/>
                </a:cubicBezTo>
                <a:cubicBezTo>
                  <a:pt x="2146844" y="246835"/>
                  <a:pt x="2115019" y="214618"/>
                  <a:pt x="2065402" y="228600"/>
                </a:cubicBezTo>
                <a:cubicBezTo>
                  <a:pt x="2015785" y="242582"/>
                  <a:pt x="1610495" y="181445"/>
                  <a:pt x="1469137" y="228600"/>
                </a:cubicBezTo>
                <a:cubicBezTo>
                  <a:pt x="1327779" y="275755"/>
                  <a:pt x="887174" y="201200"/>
                  <a:pt x="634366" y="228600"/>
                </a:cubicBezTo>
                <a:cubicBezTo>
                  <a:pt x="381558" y="256000"/>
                  <a:pt x="241129" y="179081"/>
                  <a:pt x="38101" y="228600"/>
                </a:cubicBezTo>
                <a:cubicBezTo>
                  <a:pt x="19967" y="229083"/>
                  <a:pt x="173" y="207761"/>
                  <a:pt x="0" y="190499"/>
                </a:cubicBezTo>
                <a:cubicBezTo>
                  <a:pt x="-11199" y="153212"/>
                  <a:pt x="17077" y="104017"/>
                  <a:pt x="0" y="38101"/>
                </a:cubicBezTo>
                <a:close/>
              </a:path>
              <a:path w="12001500" h="228600" stroke="0" extrusionOk="0">
                <a:moveTo>
                  <a:pt x="0" y="38101"/>
                </a:moveTo>
                <a:cubicBezTo>
                  <a:pt x="-2518" y="17181"/>
                  <a:pt x="17018" y="2647"/>
                  <a:pt x="38101" y="0"/>
                </a:cubicBezTo>
                <a:cubicBezTo>
                  <a:pt x="393101" y="-84409"/>
                  <a:pt x="468566" y="16887"/>
                  <a:pt x="872872" y="0"/>
                </a:cubicBezTo>
                <a:cubicBezTo>
                  <a:pt x="1277178" y="-16887"/>
                  <a:pt x="1221979" y="13672"/>
                  <a:pt x="1349884" y="0"/>
                </a:cubicBezTo>
                <a:cubicBezTo>
                  <a:pt x="1477789" y="-13672"/>
                  <a:pt x="1528436" y="22303"/>
                  <a:pt x="1588390" y="0"/>
                </a:cubicBezTo>
                <a:cubicBezTo>
                  <a:pt x="1648344" y="-22303"/>
                  <a:pt x="1800948" y="12781"/>
                  <a:pt x="1946149" y="0"/>
                </a:cubicBezTo>
                <a:cubicBezTo>
                  <a:pt x="2091350" y="-12781"/>
                  <a:pt x="2285284" y="12913"/>
                  <a:pt x="2542414" y="0"/>
                </a:cubicBezTo>
                <a:cubicBezTo>
                  <a:pt x="2799545" y="-12913"/>
                  <a:pt x="2751044" y="35171"/>
                  <a:pt x="2900173" y="0"/>
                </a:cubicBezTo>
                <a:cubicBezTo>
                  <a:pt x="3049302" y="-35171"/>
                  <a:pt x="3209395" y="4956"/>
                  <a:pt x="3377184" y="0"/>
                </a:cubicBezTo>
                <a:cubicBezTo>
                  <a:pt x="3544973" y="-4956"/>
                  <a:pt x="3802919" y="26423"/>
                  <a:pt x="4092702" y="0"/>
                </a:cubicBezTo>
                <a:cubicBezTo>
                  <a:pt x="4382485" y="-26423"/>
                  <a:pt x="4430089" y="37549"/>
                  <a:pt x="4688967" y="0"/>
                </a:cubicBezTo>
                <a:cubicBezTo>
                  <a:pt x="4947846" y="-37549"/>
                  <a:pt x="5083703" y="67920"/>
                  <a:pt x="5404485" y="0"/>
                </a:cubicBezTo>
                <a:cubicBezTo>
                  <a:pt x="5725267" y="-67920"/>
                  <a:pt x="5554700" y="26487"/>
                  <a:pt x="5642991" y="0"/>
                </a:cubicBezTo>
                <a:cubicBezTo>
                  <a:pt x="5731282" y="-26487"/>
                  <a:pt x="6163862" y="59482"/>
                  <a:pt x="6358509" y="0"/>
                </a:cubicBezTo>
                <a:cubicBezTo>
                  <a:pt x="6553156" y="-59482"/>
                  <a:pt x="6965581" y="96530"/>
                  <a:pt x="7193280" y="0"/>
                </a:cubicBezTo>
                <a:cubicBezTo>
                  <a:pt x="7420979" y="-96530"/>
                  <a:pt x="7612790" y="17421"/>
                  <a:pt x="7908798" y="0"/>
                </a:cubicBezTo>
                <a:cubicBezTo>
                  <a:pt x="8204806" y="-17421"/>
                  <a:pt x="8154815" y="9326"/>
                  <a:pt x="8385810" y="0"/>
                </a:cubicBezTo>
                <a:cubicBezTo>
                  <a:pt x="8616805" y="-9326"/>
                  <a:pt x="8616405" y="42754"/>
                  <a:pt x="8743569" y="0"/>
                </a:cubicBezTo>
                <a:cubicBezTo>
                  <a:pt x="8870733" y="-42754"/>
                  <a:pt x="9198242" y="21988"/>
                  <a:pt x="9459086" y="0"/>
                </a:cubicBezTo>
                <a:cubicBezTo>
                  <a:pt x="9719930" y="-21988"/>
                  <a:pt x="9963854" y="45758"/>
                  <a:pt x="10293857" y="0"/>
                </a:cubicBezTo>
                <a:cubicBezTo>
                  <a:pt x="10623860" y="-45758"/>
                  <a:pt x="10467535" y="5414"/>
                  <a:pt x="10532363" y="0"/>
                </a:cubicBezTo>
                <a:cubicBezTo>
                  <a:pt x="10597191" y="-5414"/>
                  <a:pt x="10974202" y="56231"/>
                  <a:pt x="11128628" y="0"/>
                </a:cubicBezTo>
                <a:cubicBezTo>
                  <a:pt x="11283054" y="-56231"/>
                  <a:pt x="11265929" y="26384"/>
                  <a:pt x="11367134" y="0"/>
                </a:cubicBezTo>
                <a:cubicBezTo>
                  <a:pt x="11468339" y="-26384"/>
                  <a:pt x="11679809" y="33523"/>
                  <a:pt x="11963399" y="0"/>
                </a:cubicBezTo>
                <a:cubicBezTo>
                  <a:pt x="11988792" y="2714"/>
                  <a:pt x="11998602" y="15203"/>
                  <a:pt x="12001500" y="38101"/>
                </a:cubicBezTo>
                <a:cubicBezTo>
                  <a:pt x="12001925" y="99820"/>
                  <a:pt x="11992714" y="115882"/>
                  <a:pt x="12001500" y="190499"/>
                </a:cubicBezTo>
                <a:cubicBezTo>
                  <a:pt x="12004525" y="210420"/>
                  <a:pt x="11985396" y="228112"/>
                  <a:pt x="11963399" y="228600"/>
                </a:cubicBezTo>
                <a:cubicBezTo>
                  <a:pt x="11765100" y="243311"/>
                  <a:pt x="11391179" y="148094"/>
                  <a:pt x="11128628" y="228600"/>
                </a:cubicBezTo>
                <a:cubicBezTo>
                  <a:pt x="10866077" y="309106"/>
                  <a:pt x="10649276" y="146254"/>
                  <a:pt x="10293857" y="228600"/>
                </a:cubicBezTo>
                <a:cubicBezTo>
                  <a:pt x="9938438" y="310946"/>
                  <a:pt x="9991694" y="178752"/>
                  <a:pt x="9816845" y="228600"/>
                </a:cubicBezTo>
                <a:cubicBezTo>
                  <a:pt x="9641996" y="278448"/>
                  <a:pt x="9344897" y="207697"/>
                  <a:pt x="8982075" y="228600"/>
                </a:cubicBezTo>
                <a:cubicBezTo>
                  <a:pt x="8619253" y="249503"/>
                  <a:pt x="8852728" y="202880"/>
                  <a:pt x="8743569" y="228600"/>
                </a:cubicBezTo>
                <a:cubicBezTo>
                  <a:pt x="8634410" y="254320"/>
                  <a:pt x="8603296" y="214794"/>
                  <a:pt x="8505063" y="228600"/>
                </a:cubicBezTo>
                <a:cubicBezTo>
                  <a:pt x="8406830" y="242406"/>
                  <a:pt x="8135255" y="201417"/>
                  <a:pt x="8028051" y="228600"/>
                </a:cubicBezTo>
                <a:cubicBezTo>
                  <a:pt x="7920847" y="255783"/>
                  <a:pt x="7776139" y="193048"/>
                  <a:pt x="7670292" y="228600"/>
                </a:cubicBezTo>
                <a:cubicBezTo>
                  <a:pt x="7564445" y="264152"/>
                  <a:pt x="7306181" y="209314"/>
                  <a:pt x="7193280" y="228600"/>
                </a:cubicBezTo>
                <a:cubicBezTo>
                  <a:pt x="7080379" y="247886"/>
                  <a:pt x="6909097" y="205190"/>
                  <a:pt x="6835521" y="228600"/>
                </a:cubicBezTo>
                <a:cubicBezTo>
                  <a:pt x="6761945" y="252010"/>
                  <a:pt x="6529669" y="162631"/>
                  <a:pt x="6239256" y="228600"/>
                </a:cubicBezTo>
                <a:cubicBezTo>
                  <a:pt x="5948844" y="294569"/>
                  <a:pt x="6053717" y="204255"/>
                  <a:pt x="6000750" y="228600"/>
                </a:cubicBezTo>
                <a:cubicBezTo>
                  <a:pt x="5947783" y="252945"/>
                  <a:pt x="5696516" y="201382"/>
                  <a:pt x="5523738" y="228600"/>
                </a:cubicBezTo>
                <a:cubicBezTo>
                  <a:pt x="5350960" y="255818"/>
                  <a:pt x="4956254" y="176557"/>
                  <a:pt x="4808220" y="228600"/>
                </a:cubicBezTo>
                <a:cubicBezTo>
                  <a:pt x="4660186" y="280643"/>
                  <a:pt x="4432025" y="217193"/>
                  <a:pt x="4331208" y="228600"/>
                </a:cubicBezTo>
                <a:cubicBezTo>
                  <a:pt x="4230391" y="240007"/>
                  <a:pt x="3811846" y="214485"/>
                  <a:pt x="3615690" y="228600"/>
                </a:cubicBezTo>
                <a:cubicBezTo>
                  <a:pt x="3419534" y="242715"/>
                  <a:pt x="3358628" y="212240"/>
                  <a:pt x="3257931" y="228600"/>
                </a:cubicBezTo>
                <a:cubicBezTo>
                  <a:pt x="3157234" y="244960"/>
                  <a:pt x="2918208" y="179401"/>
                  <a:pt x="2780920" y="228600"/>
                </a:cubicBezTo>
                <a:cubicBezTo>
                  <a:pt x="2643632" y="277799"/>
                  <a:pt x="2413898" y="213322"/>
                  <a:pt x="2184655" y="228600"/>
                </a:cubicBezTo>
                <a:cubicBezTo>
                  <a:pt x="1955412" y="243878"/>
                  <a:pt x="1776326" y="159951"/>
                  <a:pt x="1588390" y="228600"/>
                </a:cubicBezTo>
                <a:cubicBezTo>
                  <a:pt x="1400454" y="297249"/>
                  <a:pt x="1064537" y="226792"/>
                  <a:pt x="872872" y="228600"/>
                </a:cubicBezTo>
                <a:cubicBezTo>
                  <a:pt x="681207" y="230408"/>
                  <a:pt x="245816" y="174952"/>
                  <a:pt x="38101" y="228600"/>
                </a:cubicBezTo>
                <a:cubicBezTo>
                  <a:pt x="19772" y="226937"/>
                  <a:pt x="2358" y="214560"/>
                  <a:pt x="0" y="190499"/>
                </a:cubicBezTo>
                <a:cubicBezTo>
                  <a:pt x="-11078" y="123150"/>
                  <a:pt x="14843" y="76923"/>
                  <a:pt x="0" y="38101"/>
                </a:cubicBezTo>
                <a:close/>
              </a:path>
            </a:pathLst>
          </a:custGeom>
          <a:solidFill>
            <a:srgbClr val="004900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0734934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Profª</a:t>
            </a:r>
            <a:r>
              <a:rPr lang="pt-BR" sz="1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Ms. Juliana Schivani                                            						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0202EF9B-BEBA-FC24-DDB1-5C0D492F7BED}"/>
              </a:ext>
            </a:extLst>
          </p:cNvPr>
          <p:cNvSpPr txBox="1">
            <a:spLocks/>
          </p:cNvSpPr>
          <p:nvPr/>
        </p:nvSpPr>
        <p:spPr>
          <a:xfrm>
            <a:off x="211719" y="1439599"/>
            <a:ext cx="11666719" cy="1625051"/>
          </a:xfrm>
          <a:prstGeom prst="rect">
            <a:avLst/>
          </a:prstGeom>
          <a:solidFill>
            <a:srgbClr val="0049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pt-BR" sz="3200" b="1" dirty="0">
                <a:solidFill>
                  <a:srgbClr val="F549D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15</a:t>
            </a:r>
            <a:r>
              <a:rPr lang="pt-BR" sz="3200" b="1" dirty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	15	15	15	19	20	20	20	21	21	22	22	22	22	22	23	25	35	40	</a:t>
            </a:r>
            <a:r>
              <a:rPr lang="pt-BR" sz="3200" b="1" dirty="0">
                <a:solidFill>
                  <a:srgbClr val="0070C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42</a:t>
            </a:r>
            <a:r>
              <a:rPr lang="pt-BR" sz="3200" dirty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				</a:t>
            </a:r>
          </a:p>
          <a:p>
            <a:pPr marL="742950" indent="-742950" algn="ctr">
              <a:buFont typeface="Arial" panose="020B0604020202020204" pitchFamily="34" charset="0"/>
              <a:buAutoNum type="arabicPlain" startAt="22"/>
            </a:pPr>
            <a:endParaRPr lang="pt-BR" sz="3600" dirty="0">
              <a:solidFill>
                <a:schemeClr val="bg1">
                  <a:lumMod val="95000"/>
                </a:schemeClr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71A0300D-01F2-EB87-E424-9B006B285C7E}"/>
                  </a:ext>
                </a:extLst>
              </p:cNvPr>
              <p:cNvSpPr txBox="1"/>
              <p:nvPr/>
            </p:nvSpPr>
            <p:spPr>
              <a:xfrm>
                <a:off x="4049571" y="3793351"/>
                <a:ext cx="3836307" cy="16332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800" b="1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𝒊</m:t>
                      </m:r>
                      <m:r>
                        <a:rPr lang="pt-BR" sz="4800" b="1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48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4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𝟒𝟐</m:t>
                          </m:r>
                          <m:r>
                            <a:rPr lang="pt-BR" sz="4800" b="1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 −</m:t>
                          </m:r>
                          <m:r>
                            <a:rPr lang="pt-BR" sz="4800" b="1" i="1" smtClean="0">
                              <a:solidFill>
                                <a:srgbClr val="F549D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pt-BR" sz="4800" b="1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sz="4800" b="1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sz="4800" b="1" i="1" smtClean="0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pt-BR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71A0300D-01F2-EB87-E424-9B006B285C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571" y="3793351"/>
                <a:ext cx="3836307" cy="16332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814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44DF793A-4EE1-ABC7-57B7-323AF4C92D95}"/>
                  </a:ext>
                </a:extLst>
              </p:cNvPr>
              <p:cNvSpPr txBox="1"/>
              <p:nvPr/>
            </p:nvSpPr>
            <p:spPr>
              <a:xfrm>
                <a:off x="7765957" y="4211347"/>
                <a:ext cx="289803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8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pt-BR" sz="48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pt-BR" sz="48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48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𝒂𝒏𝒐𝒔</m:t>
                      </m:r>
                    </m:oMath>
                  </m:oMathPara>
                </a14:m>
                <a:endParaRPr lang="pt-BR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44DF793A-4EE1-ABC7-57B7-323AF4C92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5957" y="4211347"/>
                <a:ext cx="2898037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Zoom de Slide 4">
                <a:extLst>
                  <a:ext uri="{FF2B5EF4-FFF2-40B4-BE49-F238E27FC236}">
                    <a16:creationId xmlns:a16="http://schemas.microsoft.com/office/drawing/2014/main" id="{60A14172-4379-5DCD-27A8-7F5459FC73D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31122911"/>
                  </p:ext>
                </p:extLst>
              </p:nvPr>
            </p:nvGraphicFramePr>
            <p:xfrm flipV="1">
              <a:off x="8905525" y="4512037"/>
              <a:ext cx="180565" cy="59961"/>
            </p:xfrm>
            <a:graphic>
              <a:graphicData uri="http://schemas.microsoft.com/office/powerpoint/2016/slidezoom">
                <pslz:sldZm>
                  <pslz:sldZmObj sldId="356" cId="2568959272">
                    <pslz:zmPr id="{4B9671AF-4546-4C92-B8E1-0E852ABC6D7C}" returnToParent="0" transitionDur="1000" showBg="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 flipV="1">
                          <a:off x="0" y="0"/>
                          <a:ext cx="180565" cy="59961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Zoom de Slide 4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60A14172-4379-5DCD-27A8-7F5459FC73D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flipV="1">
                <a:off x="8905525" y="4512037"/>
                <a:ext cx="180565" cy="59961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ítulo 1">
            <a:extLst>
              <a:ext uri="{FF2B5EF4-FFF2-40B4-BE49-F238E27FC236}">
                <a16:creationId xmlns:a16="http://schemas.microsoft.com/office/drawing/2014/main" id="{BE7514DB-C130-44CC-B997-445ED7EBC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323850"/>
            <a:ext cx="7096565" cy="85725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  <a:latin typeface="Modern Love" panose="04090805081005020601" pitchFamily="82" charset="0"/>
              </a:rPr>
              <a:t>TABELAS EM CLASSES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B5B5D13-8794-4B9A-A0BD-5A41ACC7AD9E}"/>
              </a:ext>
            </a:extLst>
          </p:cNvPr>
          <p:cNvSpPr/>
          <p:nvPr/>
        </p:nvSpPr>
        <p:spPr>
          <a:xfrm>
            <a:off x="95250" y="6573252"/>
            <a:ext cx="12001500" cy="228600"/>
          </a:xfrm>
          <a:custGeom>
            <a:avLst/>
            <a:gdLst>
              <a:gd name="connsiteX0" fmla="*/ 0 w 12001500"/>
              <a:gd name="connsiteY0" fmla="*/ 38101 h 228600"/>
              <a:gd name="connsiteX1" fmla="*/ 38101 w 12001500"/>
              <a:gd name="connsiteY1" fmla="*/ 0 h 228600"/>
              <a:gd name="connsiteX2" fmla="*/ 395860 w 12001500"/>
              <a:gd name="connsiteY2" fmla="*/ 0 h 228600"/>
              <a:gd name="connsiteX3" fmla="*/ 992125 w 12001500"/>
              <a:gd name="connsiteY3" fmla="*/ 0 h 228600"/>
              <a:gd name="connsiteX4" fmla="*/ 1588390 w 12001500"/>
              <a:gd name="connsiteY4" fmla="*/ 0 h 228600"/>
              <a:gd name="connsiteX5" fmla="*/ 2303908 w 12001500"/>
              <a:gd name="connsiteY5" fmla="*/ 0 h 228600"/>
              <a:gd name="connsiteX6" fmla="*/ 2780920 w 12001500"/>
              <a:gd name="connsiteY6" fmla="*/ 0 h 228600"/>
              <a:gd name="connsiteX7" fmla="*/ 3019426 w 12001500"/>
              <a:gd name="connsiteY7" fmla="*/ 0 h 228600"/>
              <a:gd name="connsiteX8" fmla="*/ 3615690 w 12001500"/>
              <a:gd name="connsiteY8" fmla="*/ 0 h 228600"/>
              <a:gd name="connsiteX9" fmla="*/ 4331208 w 12001500"/>
              <a:gd name="connsiteY9" fmla="*/ 0 h 228600"/>
              <a:gd name="connsiteX10" fmla="*/ 4927473 w 12001500"/>
              <a:gd name="connsiteY10" fmla="*/ 0 h 228600"/>
              <a:gd name="connsiteX11" fmla="*/ 5642991 w 12001500"/>
              <a:gd name="connsiteY11" fmla="*/ 0 h 228600"/>
              <a:gd name="connsiteX12" fmla="*/ 6358509 w 12001500"/>
              <a:gd name="connsiteY12" fmla="*/ 0 h 228600"/>
              <a:gd name="connsiteX13" fmla="*/ 6716268 w 12001500"/>
              <a:gd name="connsiteY13" fmla="*/ 0 h 228600"/>
              <a:gd name="connsiteX14" fmla="*/ 7551039 w 12001500"/>
              <a:gd name="connsiteY14" fmla="*/ 0 h 228600"/>
              <a:gd name="connsiteX15" fmla="*/ 7908798 w 12001500"/>
              <a:gd name="connsiteY15" fmla="*/ 0 h 228600"/>
              <a:gd name="connsiteX16" fmla="*/ 8505063 w 12001500"/>
              <a:gd name="connsiteY16" fmla="*/ 0 h 228600"/>
              <a:gd name="connsiteX17" fmla="*/ 9339833 w 12001500"/>
              <a:gd name="connsiteY17" fmla="*/ 0 h 228600"/>
              <a:gd name="connsiteX18" fmla="*/ 9697592 w 12001500"/>
              <a:gd name="connsiteY18" fmla="*/ 0 h 228600"/>
              <a:gd name="connsiteX19" fmla="*/ 10293857 w 12001500"/>
              <a:gd name="connsiteY19" fmla="*/ 0 h 228600"/>
              <a:gd name="connsiteX20" fmla="*/ 10770869 w 12001500"/>
              <a:gd name="connsiteY20" fmla="*/ 0 h 228600"/>
              <a:gd name="connsiteX21" fmla="*/ 11247881 w 12001500"/>
              <a:gd name="connsiteY21" fmla="*/ 0 h 228600"/>
              <a:gd name="connsiteX22" fmla="*/ 11963399 w 12001500"/>
              <a:gd name="connsiteY22" fmla="*/ 0 h 228600"/>
              <a:gd name="connsiteX23" fmla="*/ 12001500 w 12001500"/>
              <a:gd name="connsiteY23" fmla="*/ 38101 h 228600"/>
              <a:gd name="connsiteX24" fmla="*/ 12001500 w 12001500"/>
              <a:gd name="connsiteY24" fmla="*/ 190499 h 228600"/>
              <a:gd name="connsiteX25" fmla="*/ 11963399 w 12001500"/>
              <a:gd name="connsiteY25" fmla="*/ 228600 h 228600"/>
              <a:gd name="connsiteX26" fmla="*/ 11367134 w 12001500"/>
              <a:gd name="connsiteY26" fmla="*/ 228600 h 228600"/>
              <a:gd name="connsiteX27" fmla="*/ 11128628 w 12001500"/>
              <a:gd name="connsiteY27" fmla="*/ 228600 h 228600"/>
              <a:gd name="connsiteX28" fmla="*/ 10770869 w 12001500"/>
              <a:gd name="connsiteY28" fmla="*/ 228600 h 228600"/>
              <a:gd name="connsiteX29" fmla="*/ 10293857 w 12001500"/>
              <a:gd name="connsiteY29" fmla="*/ 228600 h 228600"/>
              <a:gd name="connsiteX30" fmla="*/ 9697592 w 12001500"/>
              <a:gd name="connsiteY30" fmla="*/ 228600 h 228600"/>
              <a:gd name="connsiteX31" fmla="*/ 9220580 w 12001500"/>
              <a:gd name="connsiteY31" fmla="*/ 228600 h 228600"/>
              <a:gd name="connsiteX32" fmla="*/ 8743569 w 12001500"/>
              <a:gd name="connsiteY32" fmla="*/ 228600 h 228600"/>
              <a:gd name="connsiteX33" fmla="*/ 7908798 w 12001500"/>
              <a:gd name="connsiteY33" fmla="*/ 228600 h 228600"/>
              <a:gd name="connsiteX34" fmla="*/ 7431786 w 12001500"/>
              <a:gd name="connsiteY34" fmla="*/ 228600 h 228600"/>
              <a:gd name="connsiteX35" fmla="*/ 7074027 w 12001500"/>
              <a:gd name="connsiteY35" fmla="*/ 228600 h 228600"/>
              <a:gd name="connsiteX36" fmla="*/ 6477762 w 12001500"/>
              <a:gd name="connsiteY36" fmla="*/ 228600 h 228600"/>
              <a:gd name="connsiteX37" fmla="*/ 5762244 w 12001500"/>
              <a:gd name="connsiteY37" fmla="*/ 228600 h 228600"/>
              <a:gd name="connsiteX38" fmla="*/ 5523738 w 12001500"/>
              <a:gd name="connsiteY38" fmla="*/ 228600 h 228600"/>
              <a:gd name="connsiteX39" fmla="*/ 4927473 w 12001500"/>
              <a:gd name="connsiteY39" fmla="*/ 228600 h 228600"/>
              <a:gd name="connsiteX40" fmla="*/ 4450461 w 12001500"/>
              <a:gd name="connsiteY40" fmla="*/ 228600 h 228600"/>
              <a:gd name="connsiteX41" fmla="*/ 3734943 w 12001500"/>
              <a:gd name="connsiteY41" fmla="*/ 228600 h 228600"/>
              <a:gd name="connsiteX42" fmla="*/ 3377184 w 12001500"/>
              <a:gd name="connsiteY42" fmla="*/ 228600 h 228600"/>
              <a:gd name="connsiteX43" fmla="*/ 2661667 w 12001500"/>
              <a:gd name="connsiteY43" fmla="*/ 228600 h 228600"/>
              <a:gd name="connsiteX44" fmla="*/ 2303908 w 12001500"/>
              <a:gd name="connsiteY44" fmla="*/ 228600 h 228600"/>
              <a:gd name="connsiteX45" fmla="*/ 2065402 w 12001500"/>
              <a:gd name="connsiteY45" fmla="*/ 228600 h 228600"/>
              <a:gd name="connsiteX46" fmla="*/ 1469137 w 12001500"/>
              <a:gd name="connsiteY46" fmla="*/ 228600 h 228600"/>
              <a:gd name="connsiteX47" fmla="*/ 634366 w 12001500"/>
              <a:gd name="connsiteY47" fmla="*/ 228600 h 228600"/>
              <a:gd name="connsiteX48" fmla="*/ 38101 w 12001500"/>
              <a:gd name="connsiteY48" fmla="*/ 228600 h 228600"/>
              <a:gd name="connsiteX49" fmla="*/ 0 w 12001500"/>
              <a:gd name="connsiteY49" fmla="*/ 190499 h 228600"/>
              <a:gd name="connsiteX50" fmla="*/ 0 w 12001500"/>
              <a:gd name="connsiteY50" fmla="*/ 38101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001500" h="228600" fill="none" extrusionOk="0">
                <a:moveTo>
                  <a:pt x="0" y="38101"/>
                </a:moveTo>
                <a:cubicBezTo>
                  <a:pt x="2610" y="19901"/>
                  <a:pt x="12703" y="772"/>
                  <a:pt x="38101" y="0"/>
                </a:cubicBezTo>
                <a:cubicBezTo>
                  <a:pt x="112863" y="-27584"/>
                  <a:pt x="317560" y="21081"/>
                  <a:pt x="395860" y="0"/>
                </a:cubicBezTo>
                <a:cubicBezTo>
                  <a:pt x="474160" y="-21081"/>
                  <a:pt x="717675" y="16750"/>
                  <a:pt x="992125" y="0"/>
                </a:cubicBezTo>
                <a:cubicBezTo>
                  <a:pt x="1266576" y="-16750"/>
                  <a:pt x="1320284" y="40060"/>
                  <a:pt x="1588390" y="0"/>
                </a:cubicBezTo>
                <a:cubicBezTo>
                  <a:pt x="1856497" y="-40060"/>
                  <a:pt x="2054656" y="42468"/>
                  <a:pt x="2303908" y="0"/>
                </a:cubicBezTo>
                <a:cubicBezTo>
                  <a:pt x="2553160" y="-42468"/>
                  <a:pt x="2637046" y="43267"/>
                  <a:pt x="2780920" y="0"/>
                </a:cubicBezTo>
                <a:cubicBezTo>
                  <a:pt x="2924794" y="-43267"/>
                  <a:pt x="2919262" y="12463"/>
                  <a:pt x="3019426" y="0"/>
                </a:cubicBezTo>
                <a:cubicBezTo>
                  <a:pt x="3119590" y="-12463"/>
                  <a:pt x="3461155" y="66138"/>
                  <a:pt x="3615690" y="0"/>
                </a:cubicBezTo>
                <a:cubicBezTo>
                  <a:pt x="3770225" y="-66138"/>
                  <a:pt x="4180419" y="82385"/>
                  <a:pt x="4331208" y="0"/>
                </a:cubicBezTo>
                <a:cubicBezTo>
                  <a:pt x="4481997" y="-82385"/>
                  <a:pt x="4779241" y="55726"/>
                  <a:pt x="4927473" y="0"/>
                </a:cubicBezTo>
                <a:cubicBezTo>
                  <a:pt x="5075706" y="-55726"/>
                  <a:pt x="5354589" y="9561"/>
                  <a:pt x="5642991" y="0"/>
                </a:cubicBezTo>
                <a:cubicBezTo>
                  <a:pt x="5931393" y="-9561"/>
                  <a:pt x="6141852" y="49303"/>
                  <a:pt x="6358509" y="0"/>
                </a:cubicBezTo>
                <a:cubicBezTo>
                  <a:pt x="6575166" y="-49303"/>
                  <a:pt x="6574245" y="9794"/>
                  <a:pt x="6716268" y="0"/>
                </a:cubicBezTo>
                <a:cubicBezTo>
                  <a:pt x="6858291" y="-9794"/>
                  <a:pt x="7251124" y="19259"/>
                  <a:pt x="7551039" y="0"/>
                </a:cubicBezTo>
                <a:cubicBezTo>
                  <a:pt x="7850954" y="-19259"/>
                  <a:pt x="7756933" y="9882"/>
                  <a:pt x="7908798" y="0"/>
                </a:cubicBezTo>
                <a:cubicBezTo>
                  <a:pt x="8060663" y="-9882"/>
                  <a:pt x="8334047" y="44078"/>
                  <a:pt x="8505063" y="0"/>
                </a:cubicBezTo>
                <a:cubicBezTo>
                  <a:pt x="8676079" y="-44078"/>
                  <a:pt x="8936479" y="78736"/>
                  <a:pt x="9339833" y="0"/>
                </a:cubicBezTo>
                <a:cubicBezTo>
                  <a:pt x="9743187" y="-78736"/>
                  <a:pt x="9572737" y="23613"/>
                  <a:pt x="9697592" y="0"/>
                </a:cubicBezTo>
                <a:cubicBezTo>
                  <a:pt x="9822447" y="-23613"/>
                  <a:pt x="10171103" y="61838"/>
                  <a:pt x="10293857" y="0"/>
                </a:cubicBezTo>
                <a:cubicBezTo>
                  <a:pt x="10416612" y="-61838"/>
                  <a:pt x="10537455" y="25362"/>
                  <a:pt x="10770869" y="0"/>
                </a:cubicBezTo>
                <a:cubicBezTo>
                  <a:pt x="11004283" y="-25362"/>
                  <a:pt x="11142611" y="33676"/>
                  <a:pt x="11247881" y="0"/>
                </a:cubicBezTo>
                <a:cubicBezTo>
                  <a:pt x="11353151" y="-33676"/>
                  <a:pt x="11752743" y="46751"/>
                  <a:pt x="11963399" y="0"/>
                </a:cubicBezTo>
                <a:cubicBezTo>
                  <a:pt x="11986865" y="136"/>
                  <a:pt x="12006458" y="15903"/>
                  <a:pt x="12001500" y="38101"/>
                </a:cubicBezTo>
                <a:cubicBezTo>
                  <a:pt x="12011079" y="109582"/>
                  <a:pt x="12001182" y="159044"/>
                  <a:pt x="12001500" y="190499"/>
                </a:cubicBezTo>
                <a:cubicBezTo>
                  <a:pt x="12001221" y="208768"/>
                  <a:pt x="11985418" y="227478"/>
                  <a:pt x="11963399" y="228600"/>
                </a:cubicBezTo>
                <a:cubicBezTo>
                  <a:pt x="11708760" y="261091"/>
                  <a:pt x="11558767" y="204548"/>
                  <a:pt x="11367134" y="228600"/>
                </a:cubicBezTo>
                <a:cubicBezTo>
                  <a:pt x="11175502" y="252652"/>
                  <a:pt x="11177993" y="204722"/>
                  <a:pt x="11128628" y="228600"/>
                </a:cubicBezTo>
                <a:cubicBezTo>
                  <a:pt x="11079263" y="252478"/>
                  <a:pt x="10860161" y="204645"/>
                  <a:pt x="10770869" y="228600"/>
                </a:cubicBezTo>
                <a:cubicBezTo>
                  <a:pt x="10681577" y="252555"/>
                  <a:pt x="10499451" y="224229"/>
                  <a:pt x="10293857" y="228600"/>
                </a:cubicBezTo>
                <a:cubicBezTo>
                  <a:pt x="10088263" y="232971"/>
                  <a:pt x="9867728" y="195748"/>
                  <a:pt x="9697592" y="228600"/>
                </a:cubicBezTo>
                <a:cubicBezTo>
                  <a:pt x="9527456" y="261452"/>
                  <a:pt x="9401031" y="175343"/>
                  <a:pt x="9220580" y="228600"/>
                </a:cubicBezTo>
                <a:cubicBezTo>
                  <a:pt x="9040129" y="281857"/>
                  <a:pt x="8890712" y="214983"/>
                  <a:pt x="8743569" y="228600"/>
                </a:cubicBezTo>
                <a:cubicBezTo>
                  <a:pt x="8596426" y="242217"/>
                  <a:pt x="8133572" y="201470"/>
                  <a:pt x="7908798" y="228600"/>
                </a:cubicBezTo>
                <a:cubicBezTo>
                  <a:pt x="7684024" y="255730"/>
                  <a:pt x="7561427" y="220872"/>
                  <a:pt x="7431786" y="228600"/>
                </a:cubicBezTo>
                <a:cubicBezTo>
                  <a:pt x="7302145" y="236328"/>
                  <a:pt x="7233927" y="220509"/>
                  <a:pt x="7074027" y="228600"/>
                </a:cubicBezTo>
                <a:cubicBezTo>
                  <a:pt x="6914127" y="236691"/>
                  <a:pt x="6651067" y="158092"/>
                  <a:pt x="6477762" y="228600"/>
                </a:cubicBezTo>
                <a:cubicBezTo>
                  <a:pt x="6304458" y="299108"/>
                  <a:pt x="6114257" y="186735"/>
                  <a:pt x="5762244" y="228600"/>
                </a:cubicBezTo>
                <a:cubicBezTo>
                  <a:pt x="5410231" y="270465"/>
                  <a:pt x="5605930" y="228409"/>
                  <a:pt x="5523738" y="228600"/>
                </a:cubicBezTo>
                <a:cubicBezTo>
                  <a:pt x="5441546" y="228791"/>
                  <a:pt x="5127216" y="164821"/>
                  <a:pt x="4927473" y="228600"/>
                </a:cubicBezTo>
                <a:cubicBezTo>
                  <a:pt x="4727731" y="292379"/>
                  <a:pt x="4557867" y="206466"/>
                  <a:pt x="4450461" y="228600"/>
                </a:cubicBezTo>
                <a:cubicBezTo>
                  <a:pt x="4343055" y="250734"/>
                  <a:pt x="4038883" y="203533"/>
                  <a:pt x="3734943" y="228600"/>
                </a:cubicBezTo>
                <a:cubicBezTo>
                  <a:pt x="3431003" y="253667"/>
                  <a:pt x="3478357" y="209038"/>
                  <a:pt x="3377184" y="228600"/>
                </a:cubicBezTo>
                <a:cubicBezTo>
                  <a:pt x="3276011" y="248162"/>
                  <a:pt x="2925867" y="224300"/>
                  <a:pt x="2661667" y="228600"/>
                </a:cubicBezTo>
                <a:cubicBezTo>
                  <a:pt x="2397467" y="232900"/>
                  <a:pt x="2460972" y="210365"/>
                  <a:pt x="2303908" y="228600"/>
                </a:cubicBezTo>
                <a:cubicBezTo>
                  <a:pt x="2146844" y="246835"/>
                  <a:pt x="2115019" y="214618"/>
                  <a:pt x="2065402" y="228600"/>
                </a:cubicBezTo>
                <a:cubicBezTo>
                  <a:pt x="2015785" y="242582"/>
                  <a:pt x="1610495" y="181445"/>
                  <a:pt x="1469137" y="228600"/>
                </a:cubicBezTo>
                <a:cubicBezTo>
                  <a:pt x="1327779" y="275755"/>
                  <a:pt x="887174" y="201200"/>
                  <a:pt x="634366" y="228600"/>
                </a:cubicBezTo>
                <a:cubicBezTo>
                  <a:pt x="381558" y="256000"/>
                  <a:pt x="241129" y="179081"/>
                  <a:pt x="38101" y="228600"/>
                </a:cubicBezTo>
                <a:cubicBezTo>
                  <a:pt x="19967" y="229083"/>
                  <a:pt x="173" y="207761"/>
                  <a:pt x="0" y="190499"/>
                </a:cubicBezTo>
                <a:cubicBezTo>
                  <a:pt x="-11199" y="153212"/>
                  <a:pt x="17077" y="104017"/>
                  <a:pt x="0" y="38101"/>
                </a:cubicBezTo>
                <a:close/>
              </a:path>
              <a:path w="12001500" h="228600" stroke="0" extrusionOk="0">
                <a:moveTo>
                  <a:pt x="0" y="38101"/>
                </a:moveTo>
                <a:cubicBezTo>
                  <a:pt x="-2518" y="17181"/>
                  <a:pt x="17018" y="2647"/>
                  <a:pt x="38101" y="0"/>
                </a:cubicBezTo>
                <a:cubicBezTo>
                  <a:pt x="393101" y="-84409"/>
                  <a:pt x="468566" y="16887"/>
                  <a:pt x="872872" y="0"/>
                </a:cubicBezTo>
                <a:cubicBezTo>
                  <a:pt x="1277178" y="-16887"/>
                  <a:pt x="1221979" y="13672"/>
                  <a:pt x="1349884" y="0"/>
                </a:cubicBezTo>
                <a:cubicBezTo>
                  <a:pt x="1477789" y="-13672"/>
                  <a:pt x="1528436" y="22303"/>
                  <a:pt x="1588390" y="0"/>
                </a:cubicBezTo>
                <a:cubicBezTo>
                  <a:pt x="1648344" y="-22303"/>
                  <a:pt x="1800948" y="12781"/>
                  <a:pt x="1946149" y="0"/>
                </a:cubicBezTo>
                <a:cubicBezTo>
                  <a:pt x="2091350" y="-12781"/>
                  <a:pt x="2285284" y="12913"/>
                  <a:pt x="2542414" y="0"/>
                </a:cubicBezTo>
                <a:cubicBezTo>
                  <a:pt x="2799545" y="-12913"/>
                  <a:pt x="2751044" y="35171"/>
                  <a:pt x="2900173" y="0"/>
                </a:cubicBezTo>
                <a:cubicBezTo>
                  <a:pt x="3049302" y="-35171"/>
                  <a:pt x="3209395" y="4956"/>
                  <a:pt x="3377184" y="0"/>
                </a:cubicBezTo>
                <a:cubicBezTo>
                  <a:pt x="3544973" y="-4956"/>
                  <a:pt x="3802919" y="26423"/>
                  <a:pt x="4092702" y="0"/>
                </a:cubicBezTo>
                <a:cubicBezTo>
                  <a:pt x="4382485" y="-26423"/>
                  <a:pt x="4430089" y="37549"/>
                  <a:pt x="4688967" y="0"/>
                </a:cubicBezTo>
                <a:cubicBezTo>
                  <a:pt x="4947846" y="-37549"/>
                  <a:pt x="5083703" y="67920"/>
                  <a:pt x="5404485" y="0"/>
                </a:cubicBezTo>
                <a:cubicBezTo>
                  <a:pt x="5725267" y="-67920"/>
                  <a:pt x="5554700" y="26487"/>
                  <a:pt x="5642991" y="0"/>
                </a:cubicBezTo>
                <a:cubicBezTo>
                  <a:pt x="5731282" y="-26487"/>
                  <a:pt x="6163862" y="59482"/>
                  <a:pt x="6358509" y="0"/>
                </a:cubicBezTo>
                <a:cubicBezTo>
                  <a:pt x="6553156" y="-59482"/>
                  <a:pt x="6965581" y="96530"/>
                  <a:pt x="7193280" y="0"/>
                </a:cubicBezTo>
                <a:cubicBezTo>
                  <a:pt x="7420979" y="-96530"/>
                  <a:pt x="7612790" y="17421"/>
                  <a:pt x="7908798" y="0"/>
                </a:cubicBezTo>
                <a:cubicBezTo>
                  <a:pt x="8204806" y="-17421"/>
                  <a:pt x="8154815" y="9326"/>
                  <a:pt x="8385810" y="0"/>
                </a:cubicBezTo>
                <a:cubicBezTo>
                  <a:pt x="8616805" y="-9326"/>
                  <a:pt x="8616405" y="42754"/>
                  <a:pt x="8743569" y="0"/>
                </a:cubicBezTo>
                <a:cubicBezTo>
                  <a:pt x="8870733" y="-42754"/>
                  <a:pt x="9198242" y="21988"/>
                  <a:pt x="9459086" y="0"/>
                </a:cubicBezTo>
                <a:cubicBezTo>
                  <a:pt x="9719930" y="-21988"/>
                  <a:pt x="9963854" y="45758"/>
                  <a:pt x="10293857" y="0"/>
                </a:cubicBezTo>
                <a:cubicBezTo>
                  <a:pt x="10623860" y="-45758"/>
                  <a:pt x="10467535" y="5414"/>
                  <a:pt x="10532363" y="0"/>
                </a:cubicBezTo>
                <a:cubicBezTo>
                  <a:pt x="10597191" y="-5414"/>
                  <a:pt x="10974202" y="56231"/>
                  <a:pt x="11128628" y="0"/>
                </a:cubicBezTo>
                <a:cubicBezTo>
                  <a:pt x="11283054" y="-56231"/>
                  <a:pt x="11265929" y="26384"/>
                  <a:pt x="11367134" y="0"/>
                </a:cubicBezTo>
                <a:cubicBezTo>
                  <a:pt x="11468339" y="-26384"/>
                  <a:pt x="11679809" y="33523"/>
                  <a:pt x="11963399" y="0"/>
                </a:cubicBezTo>
                <a:cubicBezTo>
                  <a:pt x="11988792" y="2714"/>
                  <a:pt x="11998602" y="15203"/>
                  <a:pt x="12001500" y="38101"/>
                </a:cubicBezTo>
                <a:cubicBezTo>
                  <a:pt x="12001925" y="99820"/>
                  <a:pt x="11992714" y="115882"/>
                  <a:pt x="12001500" y="190499"/>
                </a:cubicBezTo>
                <a:cubicBezTo>
                  <a:pt x="12004525" y="210420"/>
                  <a:pt x="11985396" y="228112"/>
                  <a:pt x="11963399" y="228600"/>
                </a:cubicBezTo>
                <a:cubicBezTo>
                  <a:pt x="11765100" y="243311"/>
                  <a:pt x="11391179" y="148094"/>
                  <a:pt x="11128628" y="228600"/>
                </a:cubicBezTo>
                <a:cubicBezTo>
                  <a:pt x="10866077" y="309106"/>
                  <a:pt x="10649276" y="146254"/>
                  <a:pt x="10293857" y="228600"/>
                </a:cubicBezTo>
                <a:cubicBezTo>
                  <a:pt x="9938438" y="310946"/>
                  <a:pt x="9991694" y="178752"/>
                  <a:pt x="9816845" y="228600"/>
                </a:cubicBezTo>
                <a:cubicBezTo>
                  <a:pt x="9641996" y="278448"/>
                  <a:pt x="9344897" y="207697"/>
                  <a:pt x="8982075" y="228600"/>
                </a:cubicBezTo>
                <a:cubicBezTo>
                  <a:pt x="8619253" y="249503"/>
                  <a:pt x="8852728" y="202880"/>
                  <a:pt x="8743569" y="228600"/>
                </a:cubicBezTo>
                <a:cubicBezTo>
                  <a:pt x="8634410" y="254320"/>
                  <a:pt x="8603296" y="214794"/>
                  <a:pt x="8505063" y="228600"/>
                </a:cubicBezTo>
                <a:cubicBezTo>
                  <a:pt x="8406830" y="242406"/>
                  <a:pt x="8135255" y="201417"/>
                  <a:pt x="8028051" y="228600"/>
                </a:cubicBezTo>
                <a:cubicBezTo>
                  <a:pt x="7920847" y="255783"/>
                  <a:pt x="7776139" y="193048"/>
                  <a:pt x="7670292" y="228600"/>
                </a:cubicBezTo>
                <a:cubicBezTo>
                  <a:pt x="7564445" y="264152"/>
                  <a:pt x="7306181" y="209314"/>
                  <a:pt x="7193280" y="228600"/>
                </a:cubicBezTo>
                <a:cubicBezTo>
                  <a:pt x="7080379" y="247886"/>
                  <a:pt x="6909097" y="205190"/>
                  <a:pt x="6835521" y="228600"/>
                </a:cubicBezTo>
                <a:cubicBezTo>
                  <a:pt x="6761945" y="252010"/>
                  <a:pt x="6529669" y="162631"/>
                  <a:pt x="6239256" y="228600"/>
                </a:cubicBezTo>
                <a:cubicBezTo>
                  <a:pt x="5948844" y="294569"/>
                  <a:pt x="6053717" y="204255"/>
                  <a:pt x="6000750" y="228600"/>
                </a:cubicBezTo>
                <a:cubicBezTo>
                  <a:pt x="5947783" y="252945"/>
                  <a:pt x="5696516" y="201382"/>
                  <a:pt x="5523738" y="228600"/>
                </a:cubicBezTo>
                <a:cubicBezTo>
                  <a:pt x="5350960" y="255818"/>
                  <a:pt x="4956254" y="176557"/>
                  <a:pt x="4808220" y="228600"/>
                </a:cubicBezTo>
                <a:cubicBezTo>
                  <a:pt x="4660186" y="280643"/>
                  <a:pt x="4432025" y="217193"/>
                  <a:pt x="4331208" y="228600"/>
                </a:cubicBezTo>
                <a:cubicBezTo>
                  <a:pt x="4230391" y="240007"/>
                  <a:pt x="3811846" y="214485"/>
                  <a:pt x="3615690" y="228600"/>
                </a:cubicBezTo>
                <a:cubicBezTo>
                  <a:pt x="3419534" y="242715"/>
                  <a:pt x="3358628" y="212240"/>
                  <a:pt x="3257931" y="228600"/>
                </a:cubicBezTo>
                <a:cubicBezTo>
                  <a:pt x="3157234" y="244960"/>
                  <a:pt x="2918208" y="179401"/>
                  <a:pt x="2780920" y="228600"/>
                </a:cubicBezTo>
                <a:cubicBezTo>
                  <a:pt x="2643632" y="277799"/>
                  <a:pt x="2413898" y="213322"/>
                  <a:pt x="2184655" y="228600"/>
                </a:cubicBezTo>
                <a:cubicBezTo>
                  <a:pt x="1955412" y="243878"/>
                  <a:pt x="1776326" y="159951"/>
                  <a:pt x="1588390" y="228600"/>
                </a:cubicBezTo>
                <a:cubicBezTo>
                  <a:pt x="1400454" y="297249"/>
                  <a:pt x="1064537" y="226792"/>
                  <a:pt x="872872" y="228600"/>
                </a:cubicBezTo>
                <a:cubicBezTo>
                  <a:pt x="681207" y="230408"/>
                  <a:pt x="245816" y="174952"/>
                  <a:pt x="38101" y="228600"/>
                </a:cubicBezTo>
                <a:cubicBezTo>
                  <a:pt x="19772" y="226937"/>
                  <a:pt x="2358" y="214560"/>
                  <a:pt x="0" y="190499"/>
                </a:cubicBezTo>
                <a:cubicBezTo>
                  <a:pt x="-11078" y="123150"/>
                  <a:pt x="14843" y="76923"/>
                  <a:pt x="0" y="38101"/>
                </a:cubicBezTo>
                <a:close/>
              </a:path>
            </a:pathLst>
          </a:custGeom>
          <a:solidFill>
            <a:srgbClr val="004900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0734934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Profª</a:t>
            </a:r>
            <a:r>
              <a:rPr lang="pt-BR" sz="1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Ms. Juliana Schivani                                            						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0202EF9B-BEBA-FC24-DDB1-5C0D492F7BED}"/>
              </a:ext>
            </a:extLst>
          </p:cNvPr>
          <p:cNvSpPr txBox="1">
            <a:spLocks/>
          </p:cNvSpPr>
          <p:nvPr/>
        </p:nvSpPr>
        <p:spPr>
          <a:xfrm>
            <a:off x="262640" y="1363437"/>
            <a:ext cx="11666719" cy="1399853"/>
          </a:xfrm>
          <a:prstGeom prst="rect">
            <a:avLst/>
          </a:prstGeom>
          <a:solidFill>
            <a:srgbClr val="004900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pt-BR" sz="3200" b="1" dirty="0">
                <a:solidFill>
                  <a:srgbClr val="F549D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15</a:t>
            </a:r>
            <a:r>
              <a:rPr lang="pt-BR" sz="3200" b="1" dirty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	15	15	15	19	20	20	20	21	21	22	22	22	22	22	23	25	35	40	</a:t>
            </a:r>
            <a:r>
              <a:rPr lang="pt-BR" sz="3200" b="1" dirty="0">
                <a:solidFill>
                  <a:srgbClr val="0070C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42</a:t>
            </a:r>
            <a:r>
              <a:rPr lang="pt-BR" sz="3200" dirty="0">
                <a:solidFill>
                  <a:schemeClr val="bg1">
                    <a:lumMod val="9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				</a:t>
            </a:r>
          </a:p>
          <a:p>
            <a:pPr marL="742950" indent="-742950" algn="ctr">
              <a:buFont typeface="Arial" panose="020B0604020202020204" pitchFamily="34" charset="0"/>
              <a:buAutoNum type="arabicPlain" startAt="22"/>
            </a:pPr>
            <a:endParaRPr lang="pt-BR" sz="3600" dirty="0">
              <a:solidFill>
                <a:schemeClr val="bg1">
                  <a:lumMod val="95000"/>
                </a:schemeClr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71A0300D-01F2-EB87-E424-9B006B285C7E}"/>
                  </a:ext>
                </a:extLst>
              </p:cNvPr>
              <p:cNvSpPr txBox="1"/>
              <p:nvPr/>
            </p:nvSpPr>
            <p:spPr>
              <a:xfrm>
                <a:off x="4049571" y="3793351"/>
                <a:ext cx="3836307" cy="16332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800" b="1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𝒊</m:t>
                      </m:r>
                      <m:r>
                        <a:rPr lang="pt-BR" sz="4800" b="1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48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4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𝟒𝟐</m:t>
                          </m:r>
                          <m:r>
                            <a:rPr lang="pt-BR" sz="4800" b="1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 −</m:t>
                          </m:r>
                          <m:r>
                            <a:rPr lang="pt-BR" sz="4800" b="1" i="1" smtClean="0">
                              <a:solidFill>
                                <a:srgbClr val="F549D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pt-BR" sz="4800" b="1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sz="4800" b="1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sz="4800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𝟐𝟎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pt-BR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71A0300D-01F2-EB87-E424-9B006B285C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571" y="3793351"/>
                <a:ext cx="3836307" cy="16332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901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3427</TotalTime>
  <Words>592</Words>
  <Application>Microsoft Office PowerPoint</Application>
  <PresentationFormat>Widescreen</PresentationFormat>
  <Paragraphs>164</Paragraphs>
  <Slides>13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Cavolini</vt:lpstr>
      <vt:lpstr>Modern Love</vt:lpstr>
      <vt:lpstr>Vrinda</vt:lpstr>
      <vt:lpstr>Tema do Office</vt:lpstr>
      <vt:lpstr>ESTATÍSTICA tabelas em classes</vt:lpstr>
      <vt:lpstr>TABELAS</vt:lpstr>
      <vt:lpstr>TABELA EM CLASSES</vt:lpstr>
      <vt:lpstr>TABELAS EM CLASSES</vt:lpstr>
      <vt:lpstr>TABELAS EM CLASSES</vt:lpstr>
      <vt:lpstr>TABELAS EM CLASSES</vt:lpstr>
      <vt:lpstr>TABELAS EM CLASSES</vt:lpstr>
      <vt:lpstr>TABELAS EM CLASSES</vt:lpstr>
      <vt:lpstr>TABELAS EM CLASSES</vt:lpstr>
      <vt:lpstr>TABELAS EM CLASSES</vt:lpstr>
      <vt:lpstr>TABELAS EM CLASSES</vt:lpstr>
      <vt:lpstr>TABELAS EM CLASSES</vt:lpstr>
      <vt:lpstr>ESTATÍSTICA tabelas simples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Juliana Maria Schivani Alves</dc:creator>
  <cp:lastModifiedBy>Juliana Maria Schivani Alves</cp:lastModifiedBy>
  <cp:revision>163</cp:revision>
  <dcterms:created xsi:type="dcterms:W3CDTF">2021-05-12T15:30:04Z</dcterms:created>
  <dcterms:modified xsi:type="dcterms:W3CDTF">2022-05-15T14:45:06Z</dcterms:modified>
</cp:coreProperties>
</file>