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67" r:id="rId3"/>
    <p:sldId id="270" r:id="rId4"/>
    <p:sldId id="271" r:id="rId5"/>
    <p:sldId id="268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4900"/>
    <a:srgbClr val="186938"/>
    <a:srgbClr val="F339CB"/>
    <a:srgbClr val="F99DE5"/>
    <a:srgbClr val="F549D0"/>
    <a:srgbClr val="A70985"/>
    <a:srgbClr val="61A168"/>
    <a:srgbClr val="8CC4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49" autoAdjust="0"/>
  </p:normalViewPr>
  <p:slideViewPr>
    <p:cSldViewPr snapToGrid="0">
      <p:cViewPr varScale="1">
        <p:scale>
          <a:sx n="64" d="100"/>
          <a:sy n="64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4:46.46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1,'339'14,"-157"-3,328-4,-90-3,-232 3,137 3,3393-10,-3687 3,-20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5:30.78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1,'2853'0,"-2835"0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5:32.92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1,'1529'0,"-1522"0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5:34.40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53,'2736'0,"-2734"0,0 1,0-1,0-1,0 1,0 0,-1 0,1-1,0 1,0-1,0 1,0-1,0 0,-1 0,1 0,0 0,-1 0,1 0,-1 0,1-1,-1 1,0 0,1-1,-1 1,0-1,0 0,0 1,0-1,0 0,0 1,-1-1,2-3,2-13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5:37.02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1,'1205'0,"-1213"0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5:38.45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0,'2700'0,"-2685"0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7:03.01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0,'2245'0,"-2072"15,-49-3,-124-12,1 0,0 0,-1 0,1 0,0 0,-1 0,1 0,-1 0,1 0,0 1,-1-1,1 0,-1 0,1 1,-1-1,1 0,-1 0,1 1,-1-1,1 1,-1-1,1 0,-1 1,1-1,-1 1,0-1,1 1,-1-1,0 1,1 0,-1 0,0 0,0 0,-1 0,1 0,0 0,-1 0,1 0,0 0,-1 0,1 0,-1 0,1-1,-1 1,0 0,1 0,-1 0,-1 0,-8 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7:04.61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1,'30'2,"-1"1,0 2,29 7,13 3,35 0,132 0,111-17,-119-1,565 11,-68-6,-370-3,-348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7:08.69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1,'2099'0,"-2073"2,-26-1,1-1,-1 0,1 0,-1 0,1 0,-1 0,0 0,1 1,-1-1,1 0,-1 0,0 1,1-1,-1 0,0 1,1-1,-1 0,0 1,0-1,1 0,-1 1,0-1,0 0,0 1,1-1,-1 1,0-1,0 1,0-1,0 0,0 1,0-1,0 1,0-1,0 1,0-1,0 1,0-1,0 0,0 1,-1-1,1 1,0-1,0 0,0 1,-1-1,1 1,0-1,0 0,-1 1,0-1,-6 9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7:10.06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1,'3001'0,"-2994"0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7:11.68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0,'1225'0,"-1221"0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4:50.01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1,'2613'0,"-2598"0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7:12.81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18,'816'-9,"1433"9,-2245 0,-2 1,0-1,-1 0,1 0,0 0,-1 0,1-1,-1 1,1 0,0-1,-1 1,1-1,-1 0,4-1,-2-2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7:15.641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1,'907'0,"-895"0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7:16.76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3,'798'-2,"818"5,-1458 4,256 45,-380-47,0-1,53-2,-80-2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7:20.63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1,'1920'0,"-1915"0,-9 1,-5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7:22.23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1,'3094'0,"-3090"0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7:39.39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1,'5635'0,"-5415"11,12 0,-114-12,-100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7:46.46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0,'181'19,"68"-8,316 55,-539-62,71 15,1-5,158 4,471-21,-448 3,-248 3,-30-3,-1 0,1 0,-1 0,1 0,-1 0,1 0,-1 0,1 0,-1 0,1 0,-1 0,1 0,-1 1,1-1,-1 0,0 0,1 1,-1-1,1 0,-1 0,0 1,1-1,-1 0,1 1,-1-1,0 1,0-1,1 0,-1 1,0-1,0 1,1-1,-1 1,0-1,0 1,0-1,0 1,0-1,0 1,0-1,0 1,0-1,0 1,0-1,0 1,0-1,0 1,0-1,-1 0,1 1,0-1,0 1,0-1,-1 1,-8 8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7:50.94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0,'1043'17,"-49"-10,-568-9,-289-1,144 6,-264 0,-4 2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7:54.92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0,'2300'0,"-2291"0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7:56.507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1,'2965'0,"-2947"0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5:10.60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14,'1167'0,"-1074"-11,-73 8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7:58.91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0,'3495'0,"-3492"0,26 2,-28-2,-1 0,0 0,1 0,-1 0,0 0,1 0,-1 0,0 0,1 0,-1 0,1 0,-1 0,0 1,1-1,-1 0,0 0,1 0,-1 0,0 0,0 1,1-1,-1 0,0 0,1 1,-1-1,0 0,0 0,0 1,1-1,-1 0,0 1,0-1,0 0,0 1,1-1,-1 0,0 1,0-1,0 1,0-1,0 0,0 1,0-1,0 0,0 1,0-1,0 0,0 1,-1-1,1 0,0 1,0-1,0 0,0 1,-1-1,1 0,0 1,0-1,0 0,-1 0,1 1,-1-1,-8 9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8:00.30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3,'285'-2,"372"8,-423 12,101 4,1031-24,-1346 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8:04.105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0,'2985'0,"-2972"3,-21 6,-4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8:05.680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9,'3050'0,"-3012"-4,-24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5:12.40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0,'2869'0,"-2851"0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5:18.20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1,'713'14,"-42"-7,-378-10,7 3,-285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5:19.73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0,'765'25,"-644"-14,433 26,972-39,-1510 2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5:25.488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1,'389'0,"-374"0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5:26.786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1,'2831'0,"-2811"0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2-05-15T17:25:29.432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0,'1863'0,"-1842"0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778B21-5D8A-41A5-A70D-9541A1501704}" type="datetimeFigureOut">
              <a:rPr lang="pt-BR" smtClean="0"/>
              <a:t>15/05/2022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DAC4103-5444-4BFC-8493-09688432107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67378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46459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9082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936140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48995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30229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b="0" i="0" dirty="0">
              <a:solidFill>
                <a:srgbClr val="333333"/>
              </a:solidFill>
              <a:effectLst/>
              <a:latin typeface="Helvetica Neue Light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95857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b="0" i="0" dirty="0">
                <a:solidFill>
                  <a:srgbClr val="333333"/>
                </a:solidFill>
                <a:effectLst/>
                <a:latin typeface="Helvetica Neue Light"/>
              </a:rPr>
              <a:t>Eu posso ter a habilitação de piloto de avião e não ter a competência de pilotar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151717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b="0" i="0" dirty="0">
                <a:solidFill>
                  <a:srgbClr val="333333"/>
                </a:solidFill>
                <a:effectLst/>
                <a:latin typeface="Helvetica Neue Light"/>
              </a:rPr>
              <a:t>Eu posso ter a habilitação de piloto de avião e não ter a competência de pilotar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96427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1798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47926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24919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DAC4103-5444-4BFC-8493-09688432107D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80535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EBC34B-0F99-4B30-AA24-8A071C607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8B3A3FC-82B6-41DA-8DD5-AE95CBB6AA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60F563F-8701-4B3B-BAD0-BBF53FBF1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15/05/2022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2C70434-A66C-4F30-AAFA-ABDA45392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432D540-1412-42C7-AE47-347F6C1E5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2986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2DDCE3-A97F-4AF4-96F6-E6D81299A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D9702F24-9981-4567-AC92-804EFD1284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948A88E-EEE3-4ABE-BB2C-9510BEDC4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15/05/2022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FAF07E-2881-4E1D-AE48-C7657FA5F4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642BEB81-4489-43AB-93A5-56215FAB5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471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B8943553-8627-4295-96F8-9594E340B1B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4AD63A0C-25C1-45BC-A76D-E0219B26E1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00D7A9B-812D-46ED-AF79-458BDE63AB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15/05/2022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8487EDC-F75F-4939-9D38-73728A5BCB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2974C0C-3222-4585-B06D-DA4A57D48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3280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F37FDA7-0C55-452C-9CBD-F776AB9752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86A5B2A-0D06-4BD4-BA0B-B1C5441844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E5FF8E9-47E0-4A91-8ED2-FB6F06962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15/05/2022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7FFB6E0-9DF0-4639-A5F6-1B4EBAD09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EB0DC7B-C091-4C89-AF4C-DE036A707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41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7F73C8-F402-4688-AEE7-38290F56AB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3DA9057-2186-4C1C-AE9D-27E466B72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BE0E8183-D7ED-4FA0-903E-826AB9DFD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15/05/2022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C6FBA4E-4B89-4417-90C8-6F3E6EFA6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F8AEE95-7D46-43EE-AA9C-5F6B3F9EE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235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8051C1-3475-4428-886F-74397D95B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1809336-2FD0-4BBD-9787-A356FC87E7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F7FE22A-E3E0-4416-9D7B-559DAD28E7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4AE4B62-6B8D-49F9-B88A-2AEBBFA2F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15/05/2022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88BEC10-1EC0-4184-AE8F-0C2799181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117AE19-4562-4D6E-82E6-1C9858B8A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7006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DD964A-3991-4BEF-ACC8-D67ED759A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2B4A559-6312-4A8B-BFBB-0C96436F9B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CF455002-29D4-411B-801E-80C063AF72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A3AC913-3518-499C-82F1-CDF1439930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FF8803A0-93F4-4B0C-BFDE-969F19F842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4FEF1D5-2542-433D-8E99-F0F27279E8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15/05/2022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4E6987C4-5B66-41B7-8B3D-B37476ACA1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E051CB40-6C20-48DD-8EEB-C50A21AA1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950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8B798F6-DBD6-48AE-A4F9-8FCBD3E95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2215480-6042-4CC7-8BC0-95BBF93B7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15/05/2022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1434198F-9D98-462B-83A4-430A4235E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92795CB4-654F-4D10-89FB-5E640E9BF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1570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DEC2864-E8D2-4651-8ED1-248F1FE47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15/05/2022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65ACCC3F-39A1-436D-8117-15F44264A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4BDDA19-1F54-47E8-852A-DF2E7844D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90605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26D69A-9C23-4FED-ABFE-6FD76F8E46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C409AA7-DD8A-4D65-8DE8-0780348FD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5DB34703-8EF5-4BEB-AF45-13F98871F1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5E40A141-D5D8-4DFF-AB92-90483DDB57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15/05/2022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16C6E922-8B6F-4911-B800-91E7374F51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C297EA9-B5AA-406B-8458-0BA8B05ED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2127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481639-65BA-474F-A65C-62BDFB742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574306A-3C7F-48B0-B3D0-CD0D8B82C2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CB883E8-7A24-4476-84FD-672F50663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14E54B2-C0C1-4D76-8C8F-1C05B8C125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C3FA40-BB03-4DDA-A150-E3658BCEB5FD}" type="datetimeFigureOut">
              <a:rPr lang="pt-BR" smtClean="0"/>
              <a:t>15/05/2022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3B41684-2E72-4DF2-8249-D5037B832B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C84206F6-85C1-47B1-8099-6F00DA80D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3599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861B185C-A780-4109-8951-C5997DD9F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02A0A55-F43A-4822-A38B-725711E63D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07A8E56-704F-41C5-9BCF-F11DD3D01F5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C3FA40-BB03-4DDA-A150-E3658BCEB5FD}" type="datetimeFigureOut">
              <a:rPr lang="pt-BR" smtClean="0"/>
              <a:t>15/05/2022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B9E11A86-1014-4067-A257-FEED6A41C0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D43CADC6-1605-4347-BA8F-2700D74612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C91DC-8326-4A7F-8371-D1B8953F356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96195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gif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1.xml"/><Relationship Id="rId21" Type="http://schemas.openxmlformats.org/officeDocument/2006/relationships/image" Target="../media/image17.png"/><Relationship Id="rId42" Type="http://schemas.openxmlformats.org/officeDocument/2006/relationships/image" Target="../media/image28.png"/><Relationship Id="rId47" Type="http://schemas.openxmlformats.org/officeDocument/2006/relationships/customXml" Target="../ink/ink21.xml"/><Relationship Id="rId63" Type="http://schemas.openxmlformats.org/officeDocument/2006/relationships/customXml" Target="../ink/ink29.xml"/><Relationship Id="rId68" Type="http://schemas.openxmlformats.org/officeDocument/2006/relationships/image" Target="../media/image41.png"/><Relationship Id="rId7" Type="http://schemas.openxmlformats.org/officeDocument/2006/relationships/image" Target="../media/image10.png"/><Relationship Id="rId71" Type="http://schemas.openxmlformats.org/officeDocument/2006/relationships/customXml" Target="../ink/ink33.xml"/><Relationship Id="rId2" Type="http://schemas.openxmlformats.org/officeDocument/2006/relationships/notesSlide" Target="../notesSlides/notesSlide5.xml"/><Relationship Id="rId16" Type="http://schemas.openxmlformats.org/officeDocument/2006/relationships/customXml" Target="../ink/ink6.xml"/><Relationship Id="rId29" Type="http://schemas.openxmlformats.org/officeDocument/2006/relationships/image" Target="../media/image21.png"/><Relationship Id="rId11" Type="http://schemas.openxmlformats.org/officeDocument/2006/relationships/image" Target="../media/image12.png"/><Relationship Id="rId24" Type="http://schemas.openxmlformats.org/officeDocument/2006/relationships/customXml" Target="../ink/ink10.xml"/><Relationship Id="rId32" Type="http://schemas.openxmlformats.org/officeDocument/2006/relationships/customXml" Target="../ink/ink14.xml"/><Relationship Id="rId37" Type="http://schemas.openxmlformats.org/officeDocument/2006/relationships/customXml" Target="../ink/ink16.xml"/><Relationship Id="rId40" Type="http://schemas.openxmlformats.org/officeDocument/2006/relationships/image" Target="../media/image27.png"/><Relationship Id="rId45" Type="http://schemas.openxmlformats.org/officeDocument/2006/relationships/customXml" Target="../ink/ink20.xml"/><Relationship Id="rId53" Type="http://schemas.openxmlformats.org/officeDocument/2006/relationships/customXml" Target="../ink/ink24.xml"/><Relationship Id="rId58" Type="http://schemas.openxmlformats.org/officeDocument/2006/relationships/image" Target="../media/image36.png"/><Relationship Id="rId66" Type="http://schemas.openxmlformats.org/officeDocument/2006/relationships/image" Target="../media/image40.png"/><Relationship Id="rId5" Type="http://schemas.openxmlformats.org/officeDocument/2006/relationships/image" Target="../media/image9.png"/><Relationship Id="rId61" Type="http://schemas.openxmlformats.org/officeDocument/2006/relationships/customXml" Target="../ink/ink28.xml"/><Relationship Id="rId19" Type="http://schemas.openxmlformats.org/officeDocument/2006/relationships/image" Target="../media/image16.png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../media/image20.png"/><Relationship Id="rId30" Type="http://schemas.openxmlformats.org/officeDocument/2006/relationships/customXml" Target="../ink/ink13.xml"/><Relationship Id="rId35" Type="http://schemas.openxmlformats.org/officeDocument/2006/relationships/customXml" Target="../ink/ink15.xml"/><Relationship Id="rId43" Type="http://schemas.openxmlformats.org/officeDocument/2006/relationships/customXml" Target="../ink/ink19.xml"/><Relationship Id="rId48" Type="http://schemas.openxmlformats.org/officeDocument/2006/relationships/image" Target="../media/image31.png"/><Relationship Id="rId56" Type="http://schemas.openxmlformats.org/officeDocument/2006/relationships/image" Target="../media/image35.png"/><Relationship Id="rId64" Type="http://schemas.openxmlformats.org/officeDocument/2006/relationships/image" Target="../media/image39.png"/><Relationship Id="rId69" Type="http://schemas.openxmlformats.org/officeDocument/2006/relationships/customXml" Target="../ink/ink32.xml"/><Relationship Id="rId8" Type="http://schemas.openxmlformats.org/officeDocument/2006/relationships/customXml" Target="../ink/ink2.xml"/><Relationship Id="rId51" Type="http://schemas.openxmlformats.org/officeDocument/2006/relationships/customXml" Target="../ink/ink23.xml"/><Relationship Id="rId72" Type="http://schemas.openxmlformats.org/officeDocument/2006/relationships/image" Target="../media/image43.png"/><Relationship Id="rId3" Type="http://schemas.openxmlformats.org/officeDocument/2006/relationships/image" Target="../media/image2.PNG"/><Relationship Id="rId12" Type="http://schemas.openxmlformats.org/officeDocument/2006/relationships/customXml" Target="../ink/ink4.xml"/><Relationship Id="rId17" Type="http://schemas.openxmlformats.org/officeDocument/2006/relationships/image" Target="../media/image15.png"/><Relationship Id="rId25" Type="http://schemas.openxmlformats.org/officeDocument/2006/relationships/image" Target="../media/image19.png"/><Relationship Id="rId33" Type="http://schemas.openxmlformats.org/officeDocument/2006/relationships/image" Target="../media/image23.png"/><Relationship Id="rId38" Type="http://schemas.openxmlformats.org/officeDocument/2006/relationships/image" Target="../media/image26.png"/><Relationship Id="rId46" Type="http://schemas.openxmlformats.org/officeDocument/2006/relationships/image" Target="../media/image30.png"/><Relationship Id="rId59" Type="http://schemas.openxmlformats.org/officeDocument/2006/relationships/customXml" Target="../ink/ink27.xml"/><Relationship Id="rId67" Type="http://schemas.openxmlformats.org/officeDocument/2006/relationships/customXml" Target="../ink/ink31.xml"/><Relationship Id="rId20" Type="http://schemas.openxmlformats.org/officeDocument/2006/relationships/customXml" Target="../ink/ink8.xml"/><Relationship Id="rId41" Type="http://schemas.openxmlformats.org/officeDocument/2006/relationships/customXml" Target="../ink/ink18.xml"/><Relationship Id="rId54" Type="http://schemas.openxmlformats.org/officeDocument/2006/relationships/image" Target="../media/image34.png"/><Relationship Id="rId62" Type="http://schemas.openxmlformats.org/officeDocument/2006/relationships/image" Target="../media/image38.png"/><Relationship Id="rId70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5" Type="http://schemas.openxmlformats.org/officeDocument/2006/relationships/image" Target="../media/image14.png"/><Relationship Id="rId23" Type="http://schemas.openxmlformats.org/officeDocument/2006/relationships/image" Target="../media/image18.png"/><Relationship Id="rId28" Type="http://schemas.openxmlformats.org/officeDocument/2006/relationships/customXml" Target="../ink/ink12.xml"/><Relationship Id="rId36" Type="http://schemas.openxmlformats.org/officeDocument/2006/relationships/image" Target="../media/image25.png"/><Relationship Id="rId49" Type="http://schemas.openxmlformats.org/officeDocument/2006/relationships/customXml" Target="../ink/ink22.xml"/><Relationship Id="rId57" Type="http://schemas.openxmlformats.org/officeDocument/2006/relationships/customXml" Target="../ink/ink26.xml"/><Relationship Id="rId10" Type="http://schemas.openxmlformats.org/officeDocument/2006/relationships/customXml" Target="../ink/ink3.xml"/><Relationship Id="rId31" Type="http://schemas.openxmlformats.org/officeDocument/2006/relationships/image" Target="../media/image22.png"/><Relationship Id="rId44" Type="http://schemas.openxmlformats.org/officeDocument/2006/relationships/image" Target="../media/image29.png"/><Relationship Id="rId52" Type="http://schemas.openxmlformats.org/officeDocument/2006/relationships/image" Target="../media/image33.png"/><Relationship Id="rId60" Type="http://schemas.openxmlformats.org/officeDocument/2006/relationships/image" Target="../media/image37.png"/><Relationship Id="rId65" Type="http://schemas.openxmlformats.org/officeDocument/2006/relationships/customXml" Target="../ink/ink30.xml"/><Relationship Id="rId4" Type="http://schemas.openxmlformats.org/officeDocument/2006/relationships/image" Target="../media/image8.png"/><Relationship Id="rId9" Type="http://schemas.openxmlformats.org/officeDocument/2006/relationships/image" Target="../media/image11.png"/><Relationship Id="rId13" Type="http://schemas.openxmlformats.org/officeDocument/2006/relationships/image" Target="../media/image13.png"/><Relationship Id="rId18" Type="http://schemas.openxmlformats.org/officeDocument/2006/relationships/customXml" Target="../ink/ink7.xml"/><Relationship Id="rId39" Type="http://schemas.openxmlformats.org/officeDocument/2006/relationships/customXml" Target="../ink/ink17.xml"/><Relationship Id="rId34" Type="http://schemas.openxmlformats.org/officeDocument/2006/relationships/image" Target="../media/image24.png"/><Relationship Id="rId50" Type="http://schemas.openxmlformats.org/officeDocument/2006/relationships/image" Target="../media/image32.png"/><Relationship Id="rId55" Type="http://schemas.openxmlformats.org/officeDocument/2006/relationships/customXml" Target="../ink/ink2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299E1E0-B4EC-4B09-B64A-9C9947606F02}"/>
              </a:ext>
            </a:extLst>
          </p:cNvPr>
          <p:cNvSpPr txBox="1">
            <a:spLocks/>
          </p:cNvSpPr>
          <p:nvPr/>
        </p:nvSpPr>
        <p:spPr>
          <a:xfrm>
            <a:off x="2565400" y="15922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31" name="Título 30">
            <a:extLst>
              <a:ext uri="{FF2B5EF4-FFF2-40B4-BE49-F238E27FC236}">
                <a16:creationId xmlns:a16="http://schemas.microsoft.com/office/drawing/2014/main" id="{E7E4C73F-5555-4227-BEEB-CE483046C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899" y="1937032"/>
            <a:ext cx="9906000" cy="2349854"/>
          </a:xfrm>
        </p:spPr>
        <p:txBody>
          <a:bodyPr>
            <a:normAutofit fontScale="90000"/>
          </a:bodyPr>
          <a:lstStyle/>
          <a:p>
            <a:r>
              <a:rPr lang="pt-BR" sz="16600" dirty="0">
                <a:solidFill>
                  <a:schemeClr val="bg1"/>
                </a:solidFill>
                <a:latin typeface="Modern Love" panose="04090805081005020601" pitchFamily="82" charset="0"/>
              </a:rPr>
              <a:t>BNCC</a:t>
            </a:r>
          </a:p>
        </p:txBody>
      </p:sp>
      <p:sp>
        <p:nvSpPr>
          <p:cNvPr id="12" name="Subtítulo 31">
            <a:extLst>
              <a:ext uri="{FF2B5EF4-FFF2-40B4-BE49-F238E27FC236}">
                <a16:creationId xmlns:a16="http://schemas.microsoft.com/office/drawing/2014/main" id="{09F4B461-FCEA-4C23-9665-0E2FF15FE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0" y="5682818"/>
            <a:ext cx="7200900" cy="990600"/>
          </a:xfrm>
        </p:spPr>
        <p:txBody>
          <a:bodyPr>
            <a:normAutofit/>
          </a:bodyPr>
          <a:lstStyle/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</a:t>
            </a:r>
          </a:p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Pof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º Dr. </a:t>
            </a:r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</a:t>
            </a:r>
          </a:p>
        </p:txBody>
      </p:sp>
      <p:sp>
        <p:nvSpPr>
          <p:cNvPr id="5" name="Shape 384">
            <a:extLst>
              <a:ext uri="{FF2B5EF4-FFF2-40B4-BE49-F238E27FC236}">
                <a16:creationId xmlns:a16="http://schemas.microsoft.com/office/drawing/2014/main" id="{988C3166-1025-2D74-D07D-52C37724BA77}"/>
              </a:ext>
            </a:extLst>
          </p:cNvPr>
          <p:cNvSpPr/>
          <p:nvPr/>
        </p:nvSpPr>
        <p:spPr>
          <a:xfrm rot="431886">
            <a:off x="2565400" y="3769847"/>
            <a:ext cx="6322145" cy="907982"/>
          </a:xfrm>
          <a:custGeom>
            <a:avLst/>
            <a:gdLst/>
            <a:ahLst/>
            <a:cxnLst/>
            <a:rect l="0" t="0" r="0" b="0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4506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BNCC - Matemática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                   BNCC,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10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1" name="Espaço Reservado para Conteúdo 2">
            <a:extLst>
              <a:ext uri="{FF2B5EF4-FFF2-40B4-BE49-F238E27FC236}">
                <a16:creationId xmlns:a16="http://schemas.microsoft.com/office/drawing/2014/main" id="{46C9AD50-F716-884E-888C-DFCA9D404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845" y="1608385"/>
            <a:ext cx="7096564" cy="4339653"/>
          </a:xfrm>
          <a:solidFill>
            <a:srgbClr val="004900">
              <a:alpha val="4100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HABILIDADES:</a:t>
            </a:r>
          </a:p>
          <a:p>
            <a:pPr marL="0" indent="0" algn="just">
              <a:buNone/>
            </a:pPr>
            <a:endParaRPr lang="pt-BR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(EM13MAT102) Analisar tabelas, gráficos e amostras de pesquisas estatísticas apresentadas em relatórios divulgados por diferentes meios de comunicação, identificando, quando for o caso, inadequações que possam induzir a erros de interpretação, como escalas e amostras não apropriadas.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E7036AF-BF4C-53A0-32A3-AB1704D2F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9331"/>
            <a:ext cx="4972697" cy="5126636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197328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BNCC - Matemática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                   BNCC,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11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1" name="Espaço Reservado para Conteúdo 2">
            <a:extLst>
              <a:ext uri="{FF2B5EF4-FFF2-40B4-BE49-F238E27FC236}">
                <a16:creationId xmlns:a16="http://schemas.microsoft.com/office/drawing/2014/main" id="{46C9AD50-F716-884E-888C-DFCA9D404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1767" y="2515290"/>
            <a:ext cx="7096564" cy="2723772"/>
          </a:xfrm>
          <a:solidFill>
            <a:srgbClr val="004900">
              <a:alpha val="4100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CONTEÚDOS:</a:t>
            </a:r>
          </a:p>
          <a:p>
            <a:pPr marL="0" indent="0" algn="just">
              <a:buNone/>
            </a:pPr>
            <a:endParaRPr lang="pt-BR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sz="48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Probabilidade</a:t>
            </a:r>
          </a:p>
          <a:p>
            <a:pPr marL="0" indent="0" algn="ctr">
              <a:buNone/>
            </a:pPr>
            <a:r>
              <a:rPr lang="pt-BR" sz="4800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Estatística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E7036AF-BF4C-53A0-32A3-AB1704D2F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9331"/>
            <a:ext cx="4972697" cy="5126636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671432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BNCC - códigos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                   BNCC,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12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E7036AF-BF4C-53A0-32A3-AB1704D2F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234847"/>
            <a:ext cx="4763652" cy="4911120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2FAA88E8-C5B2-8502-CD90-BE5123E4E0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7187" y="1353050"/>
            <a:ext cx="7464477" cy="5166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159832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BNCC - códigos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                   BNCC,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13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E7036AF-BF4C-53A0-32A3-AB1704D2F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234847"/>
            <a:ext cx="4763652" cy="4911120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686CF096-015F-E4DE-5A21-21C5E56B50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496" y="1495753"/>
            <a:ext cx="7770887" cy="4911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93678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1">
            <a:extLst>
              <a:ext uri="{FF2B5EF4-FFF2-40B4-BE49-F238E27FC236}">
                <a16:creationId xmlns:a16="http://schemas.microsoft.com/office/drawing/2014/main" id="{C299E1E0-B4EC-4B09-B64A-9C9947606F02}"/>
              </a:ext>
            </a:extLst>
          </p:cNvPr>
          <p:cNvSpPr txBox="1">
            <a:spLocks/>
          </p:cNvSpPr>
          <p:nvPr/>
        </p:nvSpPr>
        <p:spPr>
          <a:xfrm>
            <a:off x="2565400" y="15922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pt-BR"/>
          </a:p>
        </p:txBody>
      </p:sp>
      <p:sp>
        <p:nvSpPr>
          <p:cNvPr id="31" name="Título 30">
            <a:extLst>
              <a:ext uri="{FF2B5EF4-FFF2-40B4-BE49-F238E27FC236}">
                <a16:creationId xmlns:a16="http://schemas.microsoft.com/office/drawing/2014/main" id="{E7E4C73F-5555-4227-BEEB-CE483046C0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9899" y="1937032"/>
            <a:ext cx="9906000" cy="2349854"/>
          </a:xfrm>
        </p:spPr>
        <p:txBody>
          <a:bodyPr>
            <a:normAutofit fontScale="90000"/>
          </a:bodyPr>
          <a:lstStyle/>
          <a:p>
            <a:r>
              <a:rPr lang="pt-BR" sz="16600" dirty="0">
                <a:solidFill>
                  <a:schemeClr val="bg1"/>
                </a:solidFill>
                <a:latin typeface="Modern Love" panose="04090805081005020601" pitchFamily="82" charset="0"/>
              </a:rPr>
              <a:t>BNCC</a:t>
            </a:r>
          </a:p>
        </p:txBody>
      </p:sp>
      <p:sp>
        <p:nvSpPr>
          <p:cNvPr id="12" name="Subtítulo 31">
            <a:extLst>
              <a:ext uri="{FF2B5EF4-FFF2-40B4-BE49-F238E27FC236}">
                <a16:creationId xmlns:a16="http://schemas.microsoft.com/office/drawing/2014/main" id="{09F4B461-FCEA-4C23-9665-0E2FF15FE5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08500" y="5682818"/>
            <a:ext cx="7200900" cy="990600"/>
          </a:xfrm>
        </p:spPr>
        <p:txBody>
          <a:bodyPr>
            <a:normAutofit/>
          </a:bodyPr>
          <a:lstStyle/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</a:t>
            </a:r>
          </a:p>
          <a:p>
            <a:pPr algn="r"/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Pof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º Dr. </a:t>
            </a:r>
            <a:r>
              <a:rPr lang="pt-BR" sz="20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20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</a:t>
            </a:r>
          </a:p>
        </p:txBody>
      </p:sp>
      <p:sp>
        <p:nvSpPr>
          <p:cNvPr id="5" name="Shape 384">
            <a:extLst>
              <a:ext uri="{FF2B5EF4-FFF2-40B4-BE49-F238E27FC236}">
                <a16:creationId xmlns:a16="http://schemas.microsoft.com/office/drawing/2014/main" id="{988C3166-1025-2D74-D07D-52C37724BA77}"/>
              </a:ext>
            </a:extLst>
          </p:cNvPr>
          <p:cNvSpPr/>
          <p:nvPr/>
        </p:nvSpPr>
        <p:spPr>
          <a:xfrm rot="431886">
            <a:off x="2565400" y="3769847"/>
            <a:ext cx="6322145" cy="907982"/>
          </a:xfrm>
          <a:custGeom>
            <a:avLst/>
            <a:gdLst/>
            <a:ahLst/>
            <a:cxnLst/>
            <a:rect l="0" t="0" r="0" b="0"/>
            <a:pathLst>
              <a:path w="82170" h="8963" extrusionOk="0">
                <a:moveTo>
                  <a:pt x="60471" y="1"/>
                </a:moveTo>
                <a:lnTo>
                  <a:pt x="60547" y="39"/>
                </a:lnTo>
                <a:lnTo>
                  <a:pt x="60660" y="1"/>
                </a:lnTo>
                <a:close/>
                <a:moveTo>
                  <a:pt x="63019" y="95"/>
                </a:moveTo>
                <a:lnTo>
                  <a:pt x="62924" y="190"/>
                </a:lnTo>
                <a:lnTo>
                  <a:pt x="63019" y="190"/>
                </a:lnTo>
                <a:lnTo>
                  <a:pt x="63019" y="95"/>
                </a:lnTo>
                <a:close/>
                <a:moveTo>
                  <a:pt x="82075" y="944"/>
                </a:moveTo>
                <a:lnTo>
                  <a:pt x="82075" y="1039"/>
                </a:lnTo>
                <a:lnTo>
                  <a:pt x="81980" y="1133"/>
                </a:lnTo>
                <a:lnTo>
                  <a:pt x="81792" y="1133"/>
                </a:lnTo>
                <a:lnTo>
                  <a:pt x="81697" y="1039"/>
                </a:lnTo>
                <a:lnTo>
                  <a:pt x="81509" y="1227"/>
                </a:lnTo>
                <a:lnTo>
                  <a:pt x="81886" y="1227"/>
                </a:lnTo>
                <a:lnTo>
                  <a:pt x="82169" y="1039"/>
                </a:lnTo>
                <a:lnTo>
                  <a:pt x="82075" y="944"/>
                </a:lnTo>
                <a:close/>
                <a:moveTo>
                  <a:pt x="44151" y="1510"/>
                </a:moveTo>
                <a:lnTo>
                  <a:pt x="43962" y="1605"/>
                </a:lnTo>
                <a:lnTo>
                  <a:pt x="44245" y="1605"/>
                </a:lnTo>
                <a:lnTo>
                  <a:pt x="44151" y="1510"/>
                </a:lnTo>
                <a:close/>
                <a:moveTo>
                  <a:pt x="43019" y="1699"/>
                </a:moveTo>
                <a:lnTo>
                  <a:pt x="42830" y="1793"/>
                </a:lnTo>
                <a:lnTo>
                  <a:pt x="42956" y="1762"/>
                </a:lnTo>
                <a:lnTo>
                  <a:pt x="43019" y="1699"/>
                </a:lnTo>
                <a:close/>
                <a:moveTo>
                  <a:pt x="13585" y="5472"/>
                </a:moveTo>
                <a:lnTo>
                  <a:pt x="13585" y="5504"/>
                </a:lnTo>
                <a:lnTo>
                  <a:pt x="13585" y="5504"/>
                </a:lnTo>
                <a:lnTo>
                  <a:pt x="13680" y="5472"/>
                </a:lnTo>
                <a:close/>
                <a:moveTo>
                  <a:pt x="15095" y="6321"/>
                </a:moveTo>
                <a:lnTo>
                  <a:pt x="14812" y="6416"/>
                </a:lnTo>
                <a:lnTo>
                  <a:pt x="14812" y="6321"/>
                </a:lnTo>
                <a:close/>
                <a:moveTo>
                  <a:pt x="60547" y="39"/>
                </a:moveTo>
                <a:lnTo>
                  <a:pt x="60377" y="95"/>
                </a:lnTo>
                <a:lnTo>
                  <a:pt x="60471" y="190"/>
                </a:lnTo>
                <a:lnTo>
                  <a:pt x="60094" y="378"/>
                </a:lnTo>
                <a:lnTo>
                  <a:pt x="59811" y="473"/>
                </a:lnTo>
                <a:lnTo>
                  <a:pt x="59717" y="473"/>
                </a:lnTo>
                <a:lnTo>
                  <a:pt x="59622" y="378"/>
                </a:lnTo>
                <a:lnTo>
                  <a:pt x="59811" y="378"/>
                </a:lnTo>
                <a:lnTo>
                  <a:pt x="59811" y="284"/>
                </a:lnTo>
                <a:lnTo>
                  <a:pt x="59811" y="190"/>
                </a:lnTo>
                <a:lnTo>
                  <a:pt x="58962" y="190"/>
                </a:lnTo>
                <a:lnTo>
                  <a:pt x="58773" y="284"/>
                </a:lnTo>
                <a:lnTo>
                  <a:pt x="58396" y="473"/>
                </a:lnTo>
                <a:lnTo>
                  <a:pt x="58585" y="473"/>
                </a:lnTo>
                <a:lnTo>
                  <a:pt x="58396" y="661"/>
                </a:lnTo>
                <a:lnTo>
                  <a:pt x="58207" y="661"/>
                </a:lnTo>
                <a:lnTo>
                  <a:pt x="58302" y="567"/>
                </a:lnTo>
                <a:lnTo>
                  <a:pt x="58113" y="661"/>
                </a:lnTo>
                <a:lnTo>
                  <a:pt x="57924" y="661"/>
                </a:lnTo>
                <a:lnTo>
                  <a:pt x="57453" y="473"/>
                </a:lnTo>
                <a:lnTo>
                  <a:pt x="56981" y="284"/>
                </a:lnTo>
                <a:lnTo>
                  <a:pt x="56604" y="284"/>
                </a:lnTo>
                <a:lnTo>
                  <a:pt x="56604" y="473"/>
                </a:lnTo>
                <a:lnTo>
                  <a:pt x="56415" y="567"/>
                </a:lnTo>
                <a:lnTo>
                  <a:pt x="57075" y="473"/>
                </a:lnTo>
                <a:lnTo>
                  <a:pt x="56698" y="661"/>
                </a:lnTo>
                <a:lnTo>
                  <a:pt x="57170" y="567"/>
                </a:lnTo>
                <a:lnTo>
                  <a:pt x="57075" y="661"/>
                </a:lnTo>
                <a:lnTo>
                  <a:pt x="57075" y="756"/>
                </a:lnTo>
                <a:lnTo>
                  <a:pt x="56321" y="756"/>
                </a:lnTo>
                <a:lnTo>
                  <a:pt x="56226" y="567"/>
                </a:lnTo>
                <a:lnTo>
                  <a:pt x="56132" y="473"/>
                </a:lnTo>
                <a:lnTo>
                  <a:pt x="55849" y="473"/>
                </a:lnTo>
                <a:lnTo>
                  <a:pt x="55471" y="567"/>
                </a:lnTo>
                <a:lnTo>
                  <a:pt x="55000" y="661"/>
                </a:lnTo>
                <a:lnTo>
                  <a:pt x="55094" y="661"/>
                </a:lnTo>
                <a:lnTo>
                  <a:pt x="53868" y="850"/>
                </a:lnTo>
                <a:lnTo>
                  <a:pt x="52830" y="1039"/>
                </a:lnTo>
                <a:lnTo>
                  <a:pt x="52830" y="1039"/>
                </a:lnTo>
                <a:lnTo>
                  <a:pt x="52924" y="850"/>
                </a:lnTo>
                <a:lnTo>
                  <a:pt x="53019" y="756"/>
                </a:lnTo>
                <a:lnTo>
                  <a:pt x="53019" y="756"/>
                </a:lnTo>
                <a:lnTo>
                  <a:pt x="52358" y="944"/>
                </a:lnTo>
                <a:lnTo>
                  <a:pt x="51981" y="1039"/>
                </a:lnTo>
                <a:lnTo>
                  <a:pt x="51887" y="1133"/>
                </a:lnTo>
                <a:lnTo>
                  <a:pt x="51887" y="1227"/>
                </a:lnTo>
                <a:lnTo>
                  <a:pt x="51604" y="1039"/>
                </a:lnTo>
                <a:lnTo>
                  <a:pt x="50755" y="1039"/>
                </a:lnTo>
                <a:lnTo>
                  <a:pt x="50755" y="944"/>
                </a:lnTo>
                <a:lnTo>
                  <a:pt x="50755" y="850"/>
                </a:lnTo>
                <a:lnTo>
                  <a:pt x="50660" y="850"/>
                </a:lnTo>
                <a:lnTo>
                  <a:pt x="50660" y="1039"/>
                </a:lnTo>
                <a:lnTo>
                  <a:pt x="49623" y="1322"/>
                </a:lnTo>
                <a:lnTo>
                  <a:pt x="49151" y="1416"/>
                </a:lnTo>
                <a:lnTo>
                  <a:pt x="48679" y="1416"/>
                </a:lnTo>
                <a:lnTo>
                  <a:pt x="48679" y="1322"/>
                </a:lnTo>
                <a:lnTo>
                  <a:pt x="48773" y="1322"/>
                </a:lnTo>
                <a:lnTo>
                  <a:pt x="48585" y="1133"/>
                </a:lnTo>
                <a:lnTo>
                  <a:pt x="47547" y="1133"/>
                </a:lnTo>
                <a:lnTo>
                  <a:pt x="46981" y="1322"/>
                </a:lnTo>
                <a:lnTo>
                  <a:pt x="46038" y="1699"/>
                </a:lnTo>
                <a:lnTo>
                  <a:pt x="46038" y="1699"/>
                </a:lnTo>
                <a:lnTo>
                  <a:pt x="46132" y="1605"/>
                </a:lnTo>
                <a:lnTo>
                  <a:pt x="46038" y="1510"/>
                </a:lnTo>
                <a:lnTo>
                  <a:pt x="45755" y="1699"/>
                </a:lnTo>
                <a:lnTo>
                  <a:pt x="45660" y="1793"/>
                </a:lnTo>
                <a:lnTo>
                  <a:pt x="45566" y="1793"/>
                </a:lnTo>
                <a:lnTo>
                  <a:pt x="45472" y="1699"/>
                </a:lnTo>
                <a:lnTo>
                  <a:pt x="45472" y="1510"/>
                </a:lnTo>
                <a:lnTo>
                  <a:pt x="45755" y="1510"/>
                </a:lnTo>
                <a:lnTo>
                  <a:pt x="45566" y="1416"/>
                </a:lnTo>
                <a:lnTo>
                  <a:pt x="45189" y="1416"/>
                </a:lnTo>
                <a:lnTo>
                  <a:pt x="44245" y="1605"/>
                </a:lnTo>
                <a:lnTo>
                  <a:pt x="42736" y="2076"/>
                </a:lnTo>
                <a:lnTo>
                  <a:pt x="42736" y="2076"/>
                </a:lnTo>
                <a:lnTo>
                  <a:pt x="43113" y="1793"/>
                </a:lnTo>
                <a:lnTo>
                  <a:pt x="43491" y="1605"/>
                </a:lnTo>
                <a:lnTo>
                  <a:pt x="43208" y="1699"/>
                </a:lnTo>
                <a:lnTo>
                  <a:pt x="42956" y="1762"/>
                </a:lnTo>
                <a:lnTo>
                  <a:pt x="42924" y="1793"/>
                </a:lnTo>
                <a:lnTo>
                  <a:pt x="42453" y="1982"/>
                </a:lnTo>
                <a:lnTo>
                  <a:pt x="42075" y="1982"/>
                </a:lnTo>
                <a:lnTo>
                  <a:pt x="41981" y="1888"/>
                </a:lnTo>
                <a:lnTo>
                  <a:pt x="40377" y="1888"/>
                </a:lnTo>
                <a:lnTo>
                  <a:pt x="38962" y="1982"/>
                </a:lnTo>
                <a:lnTo>
                  <a:pt x="39057" y="2076"/>
                </a:lnTo>
                <a:lnTo>
                  <a:pt x="38962" y="2171"/>
                </a:lnTo>
                <a:lnTo>
                  <a:pt x="38679" y="2265"/>
                </a:lnTo>
                <a:lnTo>
                  <a:pt x="38774" y="2076"/>
                </a:lnTo>
                <a:lnTo>
                  <a:pt x="38679" y="2076"/>
                </a:lnTo>
                <a:lnTo>
                  <a:pt x="38585" y="2171"/>
                </a:lnTo>
                <a:lnTo>
                  <a:pt x="38491" y="2265"/>
                </a:lnTo>
                <a:lnTo>
                  <a:pt x="38302" y="2171"/>
                </a:lnTo>
                <a:lnTo>
                  <a:pt x="38208" y="1982"/>
                </a:lnTo>
                <a:lnTo>
                  <a:pt x="37453" y="1982"/>
                </a:lnTo>
                <a:lnTo>
                  <a:pt x="37736" y="2171"/>
                </a:lnTo>
                <a:lnTo>
                  <a:pt x="37264" y="2171"/>
                </a:lnTo>
                <a:lnTo>
                  <a:pt x="37076" y="2076"/>
                </a:lnTo>
                <a:lnTo>
                  <a:pt x="36793" y="2171"/>
                </a:lnTo>
                <a:lnTo>
                  <a:pt x="36887" y="1982"/>
                </a:lnTo>
                <a:lnTo>
                  <a:pt x="35943" y="2359"/>
                </a:lnTo>
                <a:lnTo>
                  <a:pt x="34906" y="2548"/>
                </a:lnTo>
                <a:lnTo>
                  <a:pt x="33868" y="2737"/>
                </a:lnTo>
                <a:lnTo>
                  <a:pt x="32925" y="2737"/>
                </a:lnTo>
                <a:lnTo>
                  <a:pt x="33113" y="2642"/>
                </a:lnTo>
                <a:lnTo>
                  <a:pt x="32830" y="2642"/>
                </a:lnTo>
                <a:lnTo>
                  <a:pt x="32547" y="2737"/>
                </a:lnTo>
                <a:lnTo>
                  <a:pt x="32076" y="2925"/>
                </a:lnTo>
                <a:lnTo>
                  <a:pt x="31321" y="2925"/>
                </a:lnTo>
                <a:lnTo>
                  <a:pt x="30472" y="3020"/>
                </a:lnTo>
                <a:lnTo>
                  <a:pt x="29623" y="3114"/>
                </a:lnTo>
                <a:lnTo>
                  <a:pt x="27736" y="3397"/>
                </a:lnTo>
                <a:lnTo>
                  <a:pt x="26698" y="3491"/>
                </a:lnTo>
                <a:lnTo>
                  <a:pt x="26415" y="3586"/>
                </a:lnTo>
                <a:lnTo>
                  <a:pt x="26321" y="3680"/>
                </a:lnTo>
                <a:lnTo>
                  <a:pt x="26132" y="3586"/>
                </a:lnTo>
                <a:lnTo>
                  <a:pt x="25944" y="3491"/>
                </a:lnTo>
                <a:lnTo>
                  <a:pt x="25755" y="3586"/>
                </a:lnTo>
                <a:lnTo>
                  <a:pt x="25661" y="3869"/>
                </a:lnTo>
                <a:lnTo>
                  <a:pt x="25189" y="3774"/>
                </a:lnTo>
                <a:lnTo>
                  <a:pt x="24623" y="3774"/>
                </a:lnTo>
                <a:lnTo>
                  <a:pt x="23491" y="3963"/>
                </a:lnTo>
                <a:lnTo>
                  <a:pt x="22642" y="4057"/>
                </a:lnTo>
                <a:lnTo>
                  <a:pt x="21793" y="4152"/>
                </a:lnTo>
                <a:lnTo>
                  <a:pt x="21887" y="4057"/>
                </a:lnTo>
                <a:lnTo>
                  <a:pt x="21698" y="4152"/>
                </a:lnTo>
                <a:lnTo>
                  <a:pt x="21510" y="4340"/>
                </a:lnTo>
                <a:lnTo>
                  <a:pt x="21415" y="4529"/>
                </a:lnTo>
                <a:lnTo>
                  <a:pt x="21227" y="4623"/>
                </a:lnTo>
                <a:lnTo>
                  <a:pt x="21132" y="4529"/>
                </a:lnTo>
                <a:lnTo>
                  <a:pt x="20944" y="4435"/>
                </a:lnTo>
                <a:lnTo>
                  <a:pt x="20378" y="4340"/>
                </a:lnTo>
                <a:lnTo>
                  <a:pt x="19906" y="4435"/>
                </a:lnTo>
                <a:lnTo>
                  <a:pt x="19529" y="4623"/>
                </a:lnTo>
                <a:lnTo>
                  <a:pt x="19434" y="4529"/>
                </a:lnTo>
                <a:lnTo>
                  <a:pt x="19340" y="4529"/>
                </a:lnTo>
                <a:lnTo>
                  <a:pt x="18868" y="4623"/>
                </a:lnTo>
                <a:lnTo>
                  <a:pt x="17925" y="5001"/>
                </a:lnTo>
                <a:lnTo>
                  <a:pt x="17925" y="4812"/>
                </a:lnTo>
                <a:lnTo>
                  <a:pt x="17736" y="5001"/>
                </a:lnTo>
                <a:lnTo>
                  <a:pt x="17548" y="5095"/>
                </a:lnTo>
                <a:lnTo>
                  <a:pt x="17359" y="5189"/>
                </a:lnTo>
                <a:lnTo>
                  <a:pt x="16887" y="5284"/>
                </a:lnTo>
                <a:lnTo>
                  <a:pt x="16982" y="5189"/>
                </a:lnTo>
                <a:lnTo>
                  <a:pt x="16982" y="5189"/>
                </a:lnTo>
                <a:lnTo>
                  <a:pt x="16321" y="5284"/>
                </a:lnTo>
                <a:lnTo>
                  <a:pt x="15755" y="5472"/>
                </a:lnTo>
                <a:lnTo>
                  <a:pt x="15189" y="5567"/>
                </a:lnTo>
                <a:lnTo>
                  <a:pt x="14623" y="5567"/>
                </a:lnTo>
                <a:lnTo>
                  <a:pt x="15283" y="5472"/>
                </a:lnTo>
                <a:lnTo>
                  <a:pt x="15189" y="5378"/>
                </a:lnTo>
                <a:lnTo>
                  <a:pt x="15095" y="5284"/>
                </a:lnTo>
                <a:lnTo>
                  <a:pt x="15095" y="5189"/>
                </a:lnTo>
                <a:lnTo>
                  <a:pt x="15095" y="5095"/>
                </a:lnTo>
                <a:lnTo>
                  <a:pt x="14906" y="5189"/>
                </a:lnTo>
                <a:lnTo>
                  <a:pt x="14529" y="5284"/>
                </a:lnTo>
                <a:lnTo>
                  <a:pt x="13680" y="5472"/>
                </a:lnTo>
                <a:lnTo>
                  <a:pt x="13680" y="5567"/>
                </a:lnTo>
                <a:lnTo>
                  <a:pt x="13585" y="5567"/>
                </a:lnTo>
                <a:lnTo>
                  <a:pt x="13585" y="5504"/>
                </a:lnTo>
                <a:lnTo>
                  <a:pt x="13585" y="5504"/>
                </a:lnTo>
                <a:lnTo>
                  <a:pt x="13397" y="5567"/>
                </a:lnTo>
                <a:lnTo>
                  <a:pt x="13208" y="5661"/>
                </a:lnTo>
                <a:lnTo>
                  <a:pt x="13302" y="5755"/>
                </a:lnTo>
                <a:lnTo>
                  <a:pt x="13585" y="5661"/>
                </a:lnTo>
                <a:lnTo>
                  <a:pt x="13868" y="5661"/>
                </a:lnTo>
                <a:lnTo>
                  <a:pt x="13585" y="5850"/>
                </a:lnTo>
                <a:lnTo>
                  <a:pt x="13302" y="5850"/>
                </a:lnTo>
                <a:lnTo>
                  <a:pt x="13019" y="5755"/>
                </a:lnTo>
                <a:lnTo>
                  <a:pt x="12736" y="5755"/>
                </a:lnTo>
                <a:lnTo>
                  <a:pt x="11133" y="6227"/>
                </a:lnTo>
                <a:lnTo>
                  <a:pt x="11038" y="6133"/>
                </a:lnTo>
                <a:lnTo>
                  <a:pt x="10472" y="6321"/>
                </a:lnTo>
                <a:lnTo>
                  <a:pt x="10001" y="6416"/>
                </a:lnTo>
                <a:lnTo>
                  <a:pt x="9434" y="6510"/>
                </a:lnTo>
                <a:lnTo>
                  <a:pt x="8680" y="6699"/>
                </a:lnTo>
                <a:lnTo>
                  <a:pt x="7642" y="6888"/>
                </a:lnTo>
                <a:lnTo>
                  <a:pt x="6416" y="7076"/>
                </a:lnTo>
                <a:lnTo>
                  <a:pt x="3963" y="7454"/>
                </a:lnTo>
                <a:lnTo>
                  <a:pt x="1604" y="7831"/>
                </a:lnTo>
                <a:lnTo>
                  <a:pt x="944" y="8020"/>
                </a:lnTo>
                <a:lnTo>
                  <a:pt x="567" y="7925"/>
                </a:lnTo>
                <a:lnTo>
                  <a:pt x="284" y="7831"/>
                </a:lnTo>
                <a:lnTo>
                  <a:pt x="189" y="7831"/>
                </a:lnTo>
                <a:lnTo>
                  <a:pt x="189" y="7925"/>
                </a:lnTo>
                <a:lnTo>
                  <a:pt x="189" y="8208"/>
                </a:lnTo>
                <a:lnTo>
                  <a:pt x="1" y="8397"/>
                </a:lnTo>
                <a:lnTo>
                  <a:pt x="1" y="8586"/>
                </a:lnTo>
                <a:lnTo>
                  <a:pt x="1" y="8680"/>
                </a:lnTo>
                <a:lnTo>
                  <a:pt x="95" y="8774"/>
                </a:lnTo>
                <a:lnTo>
                  <a:pt x="472" y="8869"/>
                </a:lnTo>
                <a:lnTo>
                  <a:pt x="755" y="8869"/>
                </a:lnTo>
                <a:lnTo>
                  <a:pt x="567" y="8963"/>
                </a:lnTo>
                <a:lnTo>
                  <a:pt x="755" y="8963"/>
                </a:lnTo>
                <a:lnTo>
                  <a:pt x="1038" y="8869"/>
                </a:lnTo>
                <a:lnTo>
                  <a:pt x="1416" y="8586"/>
                </a:lnTo>
                <a:lnTo>
                  <a:pt x="1416" y="8774"/>
                </a:lnTo>
                <a:lnTo>
                  <a:pt x="1510" y="8869"/>
                </a:lnTo>
                <a:lnTo>
                  <a:pt x="1699" y="8774"/>
                </a:lnTo>
                <a:lnTo>
                  <a:pt x="1793" y="8774"/>
                </a:lnTo>
                <a:lnTo>
                  <a:pt x="2265" y="8586"/>
                </a:lnTo>
                <a:lnTo>
                  <a:pt x="2642" y="8491"/>
                </a:lnTo>
                <a:lnTo>
                  <a:pt x="3397" y="8491"/>
                </a:lnTo>
                <a:lnTo>
                  <a:pt x="4152" y="8397"/>
                </a:lnTo>
                <a:lnTo>
                  <a:pt x="4623" y="8397"/>
                </a:lnTo>
                <a:lnTo>
                  <a:pt x="5001" y="8114"/>
                </a:lnTo>
                <a:lnTo>
                  <a:pt x="5001" y="8208"/>
                </a:lnTo>
                <a:lnTo>
                  <a:pt x="5284" y="8114"/>
                </a:lnTo>
                <a:lnTo>
                  <a:pt x="5850" y="7831"/>
                </a:lnTo>
                <a:lnTo>
                  <a:pt x="5944" y="7925"/>
                </a:lnTo>
                <a:lnTo>
                  <a:pt x="5850" y="8020"/>
                </a:lnTo>
                <a:lnTo>
                  <a:pt x="5850" y="8114"/>
                </a:lnTo>
                <a:lnTo>
                  <a:pt x="5944" y="8020"/>
                </a:lnTo>
                <a:lnTo>
                  <a:pt x="6416" y="7925"/>
                </a:lnTo>
                <a:lnTo>
                  <a:pt x="7170" y="7925"/>
                </a:lnTo>
                <a:lnTo>
                  <a:pt x="7170" y="8020"/>
                </a:lnTo>
                <a:lnTo>
                  <a:pt x="7076" y="8114"/>
                </a:lnTo>
                <a:lnTo>
                  <a:pt x="7265" y="8020"/>
                </a:lnTo>
                <a:lnTo>
                  <a:pt x="7359" y="7925"/>
                </a:lnTo>
                <a:lnTo>
                  <a:pt x="7359" y="7831"/>
                </a:lnTo>
                <a:lnTo>
                  <a:pt x="7548" y="8020"/>
                </a:lnTo>
                <a:lnTo>
                  <a:pt x="8397" y="7642"/>
                </a:lnTo>
                <a:lnTo>
                  <a:pt x="8963" y="7454"/>
                </a:lnTo>
                <a:lnTo>
                  <a:pt x="9151" y="7359"/>
                </a:lnTo>
                <a:lnTo>
                  <a:pt x="9246" y="7359"/>
                </a:lnTo>
                <a:lnTo>
                  <a:pt x="9151" y="7171"/>
                </a:lnTo>
                <a:lnTo>
                  <a:pt x="9246" y="7076"/>
                </a:lnTo>
                <a:lnTo>
                  <a:pt x="9340" y="7076"/>
                </a:lnTo>
                <a:lnTo>
                  <a:pt x="9340" y="7171"/>
                </a:lnTo>
                <a:lnTo>
                  <a:pt x="9434" y="7076"/>
                </a:lnTo>
                <a:lnTo>
                  <a:pt x="9529" y="7171"/>
                </a:lnTo>
                <a:lnTo>
                  <a:pt x="9434" y="7265"/>
                </a:lnTo>
                <a:lnTo>
                  <a:pt x="9340" y="7265"/>
                </a:lnTo>
                <a:lnTo>
                  <a:pt x="9340" y="7359"/>
                </a:lnTo>
                <a:lnTo>
                  <a:pt x="9717" y="7171"/>
                </a:lnTo>
                <a:lnTo>
                  <a:pt x="10095" y="7076"/>
                </a:lnTo>
                <a:lnTo>
                  <a:pt x="10095" y="7171"/>
                </a:lnTo>
                <a:lnTo>
                  <a:pt x="10001" y="7171"/>
                </a:lnTo>
                <a:lnTo>
                  <a:pt x="9906" y="7265"/>
                </a:lnTo>
                <a:lnTo>
                  <a:pt x="9906" y="7359"/>
                </a:lnTo>
                <a:lnTo>
                  <a:pt x="9623" y="7265"/>
                </a:lnTo>
                <a:lnTo>
                  <a:pt x="9717" y="7454"/>
                </a:lnTo>
                <a:lnTo>
                  <a:pt x="10850" y="7076"/>
                </a:lnTo>
                <a:lnTo>
                  <a:pt x="11038" y="7076"/>
                </a:lnTo>
                <a:lnTo>
                  <a:pt x="11133" y="7171"/>
                </a:lnTo>
                <a:lnTo>
                  <a:pt x="11321" y="7265"/>
                </a:lnTo>
                <a:lnTo>
                  <a:pt x="11416" y="7265"/>
                </a:lnTo>
                <a:lnTo>
                  <a:pt x="11604" y="7171"/>
                </a:lnTo>
                <a:lnTo>
                  <a:pt x="11793" y="6982"/>
                </a:lnTo>
                <a:lnTo>
                  <a:pt x="11887" y="6888"/>
                </a:lnTo>
                <a:lnTo>
                  <a:pt x="12170" y="6888"/>
                </a:lnTo>
                <a:lnTo>
                  <a:pt x="12076" y="7076"/>
                </a:lnTo>
                <a:lnTo>
                  <a:pt x="12265" y="7076"/>
                </a:lnTo>
                <a:lnTo>
                  <a:pt x="12359" y="6888"/>
                </a:lnTo>
                <a:lnTo>
                  <a:pt x="12548" y="6793"/>
                </a:lnTo>
                <a:lnTo>
                  <a:pt x="12736" y="6793"/>
                </a:lnTo>
                <a:lnTo>
                  <a:pt x="12453" y="6982"/>
                </a:lnTo>
                <a:lnTo>
                  <a:pt x="12925" y="6982"/>
                </a:lnTo>
                <a:lnTo>
                  <a:pt x="13491" y="6888"/>
                </a:lnTo>
                <a:lnTo>
                  <a:pt x="14434" y="6605"/>
                </a:lnTo>
                <a:lnTo>
                  <a:pt x="15849" y="6510"/>
                </a:lnTo>
                <a:lnTo>
                  <a:pt x="16510" y="6416"/>
                </a:lnTo>
                <a:lnTo>
                  <a:pt x="16982" y="6227"/>
                </a:lnTo>
                <a:lnTo>
                  <a:pt x="17831" y="6038"/>
                </a:lnTo>
                <a:lnTo>
                  <a:pt x="18680" y="6038"/>
                </a:lnTo>
                <a:lnTo>
                  <a:pt x="19057" y="5850"/>
                </a:lnTo>
                <a:lnTo>
                  <a:pt x="19340" y="5755"/>
                </a:lnTo>
                <a:lnTo>
                  <a:pt x="20472" y="5661"/>
                </a:lnTo>
                <a:lnTo>
                  <a:pt x="21604" y="5567"/>
                </a:lnTo>
                <a:lnTo>
                  <a:pt x="22736" y="5378"/>
                </a:lnTo>
                <a:lnTo>
                  <a:pt x="23774" y="5095"/>
                </a:lnTo>
                <a:lnTo>
                  <a:pt x="23774" y="5284"/>
                </a:lnTo>
                <a:lnTo>
                  <a:pt x="24151" y="5189"/>
                </a:lnTo>
                <a:lnTo>
                  <a:pt x="24246" y="5189"/>
                </a:lnTo>
                <a:lnTo>
                  <a:pt x="24246" y="5095"/>
                </a:lnTo>
                <a:lnTo>
                  <a:pt x="24623" y="5001"/>
                </a:lnTo>
                <a:lnTo>
                  <a:pt x="25000" y="5095"/>
                </a:lnTo>
                <a:lnTo>
                  <a:pt x="25378" y="5095"/>
                </a:lnTo>
                <a:lnTo>
                  <a:pt x="25755" y="4906"/>
                </a:lnTo>
                <a:lnTo>
                  <a:pt x="25755" y="5095"/>
                </a:lnTo>
                <a:lnTo>
                  <a:pt x="25849" y="5001"/>
                </a:lnTo>
                <a:lnTo>
                  <a:pt x="26132" y="4906"/>
                </a:lnTo>
                <a:lnTo>
                  <a:pt x="27264" y="4906"/>
                </a:lnTo>
                <a:lnTo>
                  <a:pt x="28491" y="4718"/>
                </a:lnTo>
                <a:lnTo>
                  <a:pt x="28302" y="4529"/>
                </a:lnTo>
                <a:lnTo>
                  <a:pt x="28491" y="4435"/>
                </a:lnTo>
                <a:lnTo>
                  <a:pt x="28585" y="4340"/>
                </a:lnTo>
                <a:lnTo>
                  <a:pt x="28774" y="4529"/>
                </a:lnTo>
                <a:lnTo>
                  <a:pt x="28679" y="4623"/>
                </a:lnTo>
                <a:lnTo>
                  <a:pt x="29717" y="4623"/>
                </a:lnTo>
                <a:lnTo>
                  <a:pt x="30189" y="4529"/>
                </a:lnTo>
                <a:lnTo>
                  <a:pt x="31510" y="4246"/>
                </a:lnTo>
                <a:lnTo>
                  <a:pt x="32076" y="4057"/>
                </a:lnTo>
                <a:lnTo>
                  <a:pt x="32547" y="3869"/>
                </a:lnTo>
                <a:lnTo>
                  <a:pt x="32642" y="3963"/>
                </a:lnTo>
                <a:lnTo>
                  <a:pt x="32830" y="4057"/>
                </a:lnTo>
                <a:lnTo>
                  <a:pt x="33019" y="4057"/>
                </a:lnTo>
                <a:lnTo>
                  <a:pt x="33679" y="3869"/>
                </a:lnTo>
                <a:lnTo>
                  <a:pt x="33962" y="3586"/>
                </a:lnTo>
                <a:lnTo>
                  <a:pt x="34623" y="3586"/>
                </a:lnTo>
                <a:lnTo>
                  <a:pt x="35660" y="3491"/>
                </a:lnTo>
                <a:lnTo>
                  <a:pt x="37170" y="3586"/>
                </a:lnTo>
                <a:lnTo>
                  <a:pt x="37547" y="3397"/>
                </a:lnTo>
                <a:lnTo>
                  <a:pt x="38019" y="3303"/>
                </a:lnTo>
                <a:lnTo>
                  <a:pt x="39151" y="3208"/>
                </a:lnTo>
                <a:lnTo>
                  <a:pt x="41038" y="3208"/>
                </a:lnTo>
                <a:lnTo>
                  <a:pt x="41038" y="3114"/>
                </a:lnTo>
                <a:lnTo>
                  <a:pt x="41226" y="3020"/>
                </a:lnTo>
                <a:lnTo>
                  <a:pt x="41981" y="2925"/>
                </a:lnTo>
                <a:lnTo>
                  <a:pt x="44811" y="2925"/>
                </a:lnTo>
                <a:lnTo>
                  <a:pt x="45000" y="2831"/>
                </a:lnTo>
                <a:lnTo>
                  <a:pt x="45189" y="2642"/>
                </a:lnTo>
                <a:lnTo>
                  <a:pt x="45283" y="2548"/>
                </a:lnTo>
                <a:lnTo>
                  <a:pt x="45566" y="2548"/>
                </a:lnTo>
                <a:lnTo>
                  <a:pt x="45472" y="2737"/>
                </a:lnTo>
                <a:lnTo>
                  <a:pt x="45472" y="2737"/>
                </a:lnTo>
                <a:lnTo>
                  <a:pt x="46132" y="2548"/>
                </a:lnTo>
                <a:lnTo>
                  <a:pt x="46887" y="2548"/>
                </a:lnTo>
                <a:lnTo>
                  <a:pt x="47547" y="2454"/>
                </a:lnTo>
                <a:lnTo>
                  <a:pt x="48207" y="2265"/>
                </a:lnTo>
                <a:lnTo>
                  <a:pt x="48302" y="2359"/>
                </a:lnTo>
                <a:lnTo>
                  <a:pt x="49434" y="2359"/>
                </a:lnTo>
                <a:lnTo>
                  <a:pt x="49717" y="2265"/>
                </a:lnTo>
                <a:lnTo>
                  <a:pt x="50094" y="2171"/>
                </a:lnTo>
                <a:lnTo>
                  <a:pt x="50755" y="2076"/>
                </a:lnTo>
                <a:lnTo>
                  <a:pt x="52170" y="1982"/>
                </a:lnTo>
                <a:lnTo>
                  <a:pt x="54056" y="1793"/>
                </a:lnTo>
                <a:lnTo>
                  <a:pt x="56132" y="1510"/>
                </a:lnTo>
                <a:lnTo>
                  <a:pt x="56037" y="1605"/>
                </a:lnTo>
                <a:lnTo>
                  <a:pt x="55943" y="1699"/>
                </a:lnTo>
                <a:lnTo>
                  <a:pt x="55754" y="1699"/>
                </a:lnTo>
                <a:lnTo>
                  <a:pt x="55471" y="1793"/>
                </a:lnTo>
                <a:lnTo>
                  <a:pt x="55377" y="1888"/>
                </a:lnTo>
                <a:lnTo>
                  <a:pt x="56415" y="1605"/>
                </a:lnTo>
                <a:lnTo>
                  <a:pt x="56887" y="1510"/>
                </a:lnTo>
                <a:lnTo>
                  <a:pt x="56981" y="1605"/>
                </a:lnTo>
                <a:lnTo>
                  <a:pt x="56887" y="1699"/>
                </a:lnTo>
                <a:lnTo>
                  <a:pt x="57358" y="1605"/>
                </a:lnTo>
                <a:lnTo>
                  <a:pt x="57736" y="1605"/>
                </a:lnTo>
                <a:lnTo>
                  <a:pt x="58207" y="1510"/>
                </a:lnTo>
                <a:lnTo>
                  <a:pt x="58679" y="1510"/>
                </a:lnTo>
                <a:lnTo>
                  <a:pt x="58773" y="1416"/>
                </a:lnTo>
                <a:lnTo>
                  <a:pt x="58868" y="1322"/>
                </a:lnTo>
                <a:lnTo>
                  <a:pt x="59056" y="1133"/>
                </a:lnTo>
                <a:lnTo>
                  <a:pt x="59151" y="1227"/>
                </a:lnTo>
                <a:lnTo>
                  <a:pt x="59339" y="1227"/>
                </a:lnTo>
                <a:lnTo>
                  <a:pt x="59434" y="1322"/>
                </a:lnTo>
                <a:lnTo>
                  <a:pt x="59339" y="1510"/>
                </a:lnTo>
                <a:lnTo>
                  <a:pt x="59811" y="1416"/>
                </a:lnTo>
                <a:lnTo>
                  <a:pt x="60000" y="1322"/>
                </a:lnTo>
                <a:lnTo>
                  <a:pt x="60094" y="1416"/>
                </a:lnTo>
                <a:lnTo>
                  <a:pt x="60377" y="1322"/>
                </a:lnTo>
                <a:lnTo>
                  <a:pt x="60660" y="1227"/>
                </a:lnTo>
                <a:lnTo>
                  <a:pt x="61320" y="1133"/>
                </a:lnTo>
                <a:lnTo>
                  <a:pt x="61981" y="1227"/>
                </a:lnTo>
                <a:lnTo>
                  <a:pt x="62641" y="1227"/>
                </a:lnTo>
                <a:lnTo>
                  <a:pt x="62547" y="1133"/>
                </a:lnTo>
                <a:lnTo>
                  <a:pt x="63207" y="1039"/>
                </a:lnTo>
                <a:lnTo>
                  <a:pt x="63019" y="1133"/>
                </a:lnTo>
                <a:lnTo>
                  <a:pt x="63585" y="1133"/>
                </a:lnTo>
                <a:lnTo>
                  <a:pt x="63302" y="1039"/>
                </a:lnTo>
                <a:lnTo>
                  <a:pt x="63773" y="850"/>
                </a:lnTo>
                <a:lnTo>
                  <a:pt x="64151" y="756"/>
                </a:lnTo>
                <a:lnTo>
                  <a:pt x="64434" y="850"/>
                </a:lnTo>
                <a:lnTo>
                  <a:pt x="64434" y="1133"/>
                </a:lnTo>
                <a:lnTo>
                  <a:pt x="65283" y="850"/>
                </a:lnTo>
                <a:lnTo>
                  <a:pt x="65283" y="944"/>
                </a:lnTo>
                <a:lnTo>
                  <a:pt x="65471" y="944"/>
                </a:lnTo>
                <a:lnTo>
                  <a:pt x="65566" y="850"/>
                </a:lnTo>
                <a:lnTo>
                  <a:pt x="65754" y="944"/>
                </a:lnTo>
                <a:lnTo>
                  <a:pt x="66132" y="850"/>
                </a:lnTo>
                <a:lnTo>
                  <a:pt x="66981" y="850"/>
                </a:lnTo>
                <a:lnTo>
                  <a:pt x="66981" y="944"/>
                </a:lnTo>
                <a:lnTo>
                  <a:pt x="66886" y="1039"/>
                </a:lnTo>
                <a:lnTo>
                  <a:pt x="66792" y="1039"/>
                </a:lnTo>
                <a:lnTo>
                  <a:pt x="66792" y="1133"/>
                </a:lnTo>
                <a:lnTo>
                  <a:pt x="67641" y="944"/>
                </a:lnTo>
                <a:lnTo>
                  <a:pt x="68113" y="850"/>
                </a:lnTo>
                <a:lnTo>
                  <a:pt x="68584" y="850"/>
                </a:lnTo>
                <a:lnTo>
                  <a:pt x="68773" y="944"/>
                </a:lnTo>
                <a:lnTo>
                  <a:pt x="68962" y="944"/>
                </a:lnTo>
                <a:lnTo>
                  <a:pt x="69150" y="850"/>
                </a:lnTo>
                <a:lnTo>
                  <a:pt x="70849" y="944"/>
                </a:lnTo>
                <a:lnTo>
                  <a:pt x="71509" y="850"/>
                </a:lnTo>
                <a:lnTo>
                  <a:pt x="72169" y="756"/>
                </a:lnTo>
                <a:lnTo>
                  <a:pt x="73207" y="756"/>
                </a:lnTo>
                <a:lnTo>
                  <a:pt x="73584" y="944"/>
                </a:lnTo>
                <a:lnTo>
                  <a:pt x="73962" y="944"/>
                </a:lnTo>
                <a:lnTo>
                  <a:pt x="73773" y="756"/>
                </a:lnTo>
                <a:lnTo>
                  <a:pt x="74056" y="567"/>
                </a:lnTo>
                <a:lnTo>
                  <a:pt x="74150" y="567"/>
                </a:lnTo>
                <a:lnTo>
                  <a:pt x="74150" y="756"/>
                </a:lnTo>
                <a:lnTo>
                  <a:pt x="74339" y="850"/>
                </a:lnTo>
                <a:lnTo>
                  <a:pt x="74433" y="756"/>
                </a:lnTo>
                <a:lnTo>
                  <a:pt x="74716" y="661"/>
                </a:lnTo>
                <a:lnTo>
                  <a:pt x="75188" y="661"/>
                </a:lnTo>
                <a:lnTo>
                  <a:pt x="75188" y="756"/>
                </a:lnTo>
                <a:lnTo>
                  <a:pt x="74999" y="850"/>
                </a:lnTo>
                <a:lnTo>
                  <a:pt x="75377" y="756"/>
                </a:lnTo>
                <a:lnTo>
                  <a:pt x="75754" y="756"/>
                </a:lnTo>
                <a:lnTo>
                  <a:pt x="75471" y="850"/>
                </a:lnTo>
                <a:lnTo>
                  <a:pt x="75565" y="944"/>
                </a:lnTo>
                <a:lnTo>
                  <a:pt x="76226" y="1039"/>
                </a:lnTo>
                <a:lnTo>
                  <a:pt x="76320" y="850"/>
                </a:lnTo>
                <a:lnTo>
                  <a:pt x="76509" y="850"/>
                </a:lnTo>
                <a:lnTo>
                  <a:pt x="76792" y="756"/>
                </a:lnTo>
                <a:lnTo>
                  <a:pt x="77075" y="661"/>
                </a:lnTo>
                <a:lnTo>
                  <a:pt x="76886" y="850"/>
                </a:lnTo>
                <a:lnTo>
                  <a:pt x="76981" y="944"/>
                </a:lnTo>
                <a:lnTo>
                  <a:pt x="77264" y="1039"/>
                </a:lnTo>
                <a:lnTo>
                  <a:pt x="77547" y="1133"/>
                </a:lnTo>
                <a:lnTo>
                  <a:pt x="77924" y="1227"/>
                </a:lnTo>
                <a:lnTo>
                  <a:pt x="78018" y="1133"/>
                </a:lnTo>
                <a:lnTo>
                  <a:pt x="77924" y="1039"/>
                </a:lnTo>
                <a:lnTo>
                  <a:pt x="78207" y="944"/>
                </a:lnTo>
                <a:lnTo>
                  <a:pt x="78490" y="1039"/>
                </a:lnTo>
                <a:lnTo>
                  <a:pt x="78773" y="1039"/>
                </a:lnTo>
                <a:lnTo>
                  <a:pt x="79056" y="1133"/>
                </a:lnTo>
                <a:lnTo>
                  <a:pt x="79716" y="944"/>
                </a:lnTo>
                <a:lnTo>
                  <a:pt x="80282" y="756"/>
                </a:lnTo>
                <a:lnTo>
                  <a:pt x="80282" y="850"/>
                </a:lnTo>
                <a:lnTo>
                  <a:pt x="80188" y="944"/>
                </a:lnTo>
                <a:lnTo>
                  <a:pt x="80848" y="1039"/>
                </a:lnTo>
                <a:lnTo>
                  <a:pt x="81131" y="1039"/>
                </a:lnTo>
                <a:lnTo>
                  <a:pt x="81131" y="1133"/>
                </a:lnTo>
                <a:lnTo>
                  <a:pt x="81037" y="1227"/>
                </a:lnTo>
                <a:lnTo>
                  <a:pt x="81697" y="1039"/>
                </a:lnTo>
                <a:lnTo>
                  <a:pt x="81886" y="944"/>
                </a:lnTo>
                <a:lnTo>
                  <a:pt x="81792" y="850"/>
                </a:lnTo>
                <a:lnTo>
                  <a:pt x="81414" y="850"/>
                </a:lnTo>
                <a:lnTo>
                  <a:pt x="80943" y="944"/>
                </a:lnTo>
                <a:lnTo>
                  <a:pt x="81037" y="756"/>
                </a:lnTo>
                <a:lnTo>
                  <a:pt x="80754" y="944"/>
                </a:lnTo>
                <a:lnTo>
                  <a:pt x="80660" y="756"/>
                </a:lnTo>
                <a:lnTo>
                  <a:pt x="80754" y="661"/>
                </a:lnTo>
                <a:lnTo>
                  <a:pt x="80188" y="661"/>
                </a:lnTo>
                <a:lnTo>
                  <a:pt x="80188" y="567"/>
                </a:lnTo>
                <a:lnTo>
                  <a:pt x="80282" y="567"/>
                </a:lnTo>
                <a:lnTo>
                  <a:pt x="79528" y="473"/>
                </a:lnTo>
                <a:lnTo>
                  <a:pt x="79339" y="567"/>
                </a:lnTo>
                <a:lnTo>
                  <a:pt x="79245" y="567"/>
                </a:lnTo>
                <a:lnTo>
                  <a:pt x="79245" y="661"/>
                </a:lnTo>
                <a:lnTo>
                  <a:pt x="79056" y="850"/>
                </a:lnTo>
                <a:lnTo>
                  <a:pt x="78867" y="378"/>
                </a:lnTo>
                <a:lnTo>
                  <a:pt x="78679" y="473"/>
                </a:lnTo>
                <a:lnTo>
                  <a:pt x="78396" y="567"/>
                </a:lnTo>
                <a:lnTo>
                  <a:pt x="78018" y="661"/>
                </a:lnTo>
                <a:lnTo>
                  <a:pt x="77924" y="661"/>
                </a:lnTo>
                <a:lnTo>
                  <a:pt x="77830" y="567"/>
                </a:lnTo>
                <a:lnTo>
                  <a:pt x="77075" y="567"/>
                </a:lnTo>
                <a:lnTo>
                  <a:pt x="77264" y="473"/>
                </a:lnTo>
                <a:lnTo>
                  <a:pt x="77169" y="284"/>
                </a:lnTo>
                <a:lnTo>
                  <a:pt x="76981" y="378"/>
                </a:lnTo>
                <a:lnTo>
                  <a:pt x="76792" y="473"/>
                </a:lnTo>
                <a:lnTo>
                  <a:pt x="76037" y="473"/>
                </a:lnTo>
                <a:lnTo>
                  <a:pt x="74716" y="190"/>
                </a:lnTo>
                <a:lnTo>
                  <a:pt x="74433" y="378"/>
                </a:lnTo>
                <a:lnTo>
                  <a:pt x="74056" y="378"/>
                </a:lnTo>
                <a:lnTo>
                  <a:pt x="74150" y="190"/>
                </a:lnTo>
                <a:lnTo>
                  <a:pt x="74056" y="190"/>
                </a:lnTo>
                <a:lnTo>
                  <a:pt x="73773" y="284"/>
                </a:lnTo>
                <a:lnTo>
                  <a:pt x="73773" y="95"/>
                </a:lnTo>
                <a:lnTo>
                  <a:pt x="73301" y="190"/>
                </a:lnTo>
                <a:lnTo>
                  <a:pt x="72830" y="190"/>
                </a:lnTo>
                <a:lnTo>
                  <a:pt x="72830" y="378"/>
                </a:lnTo>
                <a:lnTo>
                  <a:pt x="72924" y="473"/>
                </a:lnTo>
                <a:lnTo>
                  <a:pt x="72924" y="567"/>
                </a:lnTo>
                <a:lnTo>
                  <a:pt x="72735" y="661"/>
                </a:lnTo>
                <a:lnTo>
                  <a:pt x="72735" y="567"/>
                </a:lnTo>
                <a:lnTo>
                  <a:pt x="72547" y="473"/>
                </a:lnTo>
                <a:lnTo>
                  <a:pt x="72452" y="378"/>
                </a:lnTo>
                <a:lnTo>
                  <a:pt x="72641" y="284"/>
                </a:lnTo>
                <a:lnTo>
                  <a:pt x="71603" y="284"/>
                </a:lnTo>
                <a:lnTo>
                  <a:pt x="70849" y="190"/>
                </a:lnTo>
                <a:lnTo>
                  <a:pt x="70660" y="284"/>
                </a:lnTo>
                <a:lnTo>
                  <a:pt x="69905" y="473"/>
                </a:lnTo>
                <a:lnTo>
                  <a:pt x="69056" y="473"/>
                </a:lnTo>
                <a:lnTo>
                  <a:pt x="68207" y="378"/>
                </a:lnTo>
                <a:lnTo>
                  <a:pt x="67547" y="284"/>
                </a:lnTo>
                <a:lnTo>
                  <a:pt x="67641" y="190"/>
                </a:lnTo>
                <a:lnTo>
                  <a:pt x="67735" y="190"/>
                </a:lnTo>
                <a:lnTo>
                  <a:pt x="67169" y="95"/>
                </a:lnTo>
                <a:lnTo>
                  <a:pt x="66698" y="95"/>
                </a:lnTo>
                <a:lnTo>
                  <a:pt x="66886" y="190"/>
                </a:lnTo>
                <a:lnTo>
                  <a:pt x="65283" y="190"/>
                </a:lnTo>
                <a:lnTo>
                  <a:pt x="64905" y="95"/>
                </a:lnTo>
                <a:lnTo>
                  <a:pt x="64905" y="190"/>
                </a:lnTo>
                <a:lnTo>
                  <a:pt x="65000" y="190"/>
                </a:lnTo>
                <a:lnTo>
                  <a:pt x="65094" y="284"/>
                </a:lnTo>
                <a:lnTo>
                  <a:pt x="65094" y="378"/>
                </a:lnTo>
                <a:lnTo>
                  <a:pt x="64528" y="284"/>
                </a:lnTo>
                <a:lnTo>
                  <a:pt x="63962" y="190"/>
                </a:lnTo>
                <a:lnTo>
                  <a:pt x="63773" y="284"/>
                </a:lnTo>
                <a:lnTo>
                  <a:pt x="63585" y="473"/>
                </a:lnTo>
                <a:lnTo>
                  <a:pt x="63396" y="567"/>
                </a:lnTo>
                <a:lnTo>
                  <a:pt x="63302" y="567"/>
                </a:lnTo>
                <a:lnTo>
                  <a:pt x="63207" y="473"/>
                </a:lnTo>
                <a:lnTo>
                  <a:pt x="63207" y="284"/>
                </a:lnTo>
                <a:lnTo>
                  <a:pt x="63396" y="284"/>
                </a:lnTo>
                <a:lnTo>
                  <a:pt x="63490" y="190"/>
                </a:lnTo>
                <a:lnTo>
                  <a:pt x="63113" y="190"/>
                </a:lnTo>
                <a:lnTo>
                  <a:pt x="61981" y="284"/>
                </a:lnTo>
                <a:lnTo>
                  <a:pt x="61320" y="284"/>
                </a:lnTo>
                <a:lnTo>
                  <a:pt x="61226" y="190"/>
                </a:lnTo>
                <a:lnTo>
                  <a:pt x="61320" y="95"/>
                </a:lnTo>
                <a:lnTo>
                  <a:pt x="60849" y="190"/>
                </a:lnTo>
                <a:lnTo>
                  <a:pt x="60547" y="3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39403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Vamos pensar um pouco...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                   PCN,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2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F2FEBC7A-C198-8CCC-A027-ADA163257E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9105" y="1269177"/>
            <a:ext cx="3762895" cy="55888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Balão de Pensamento: Nuvem 4">
            <a:extLst>
              <a:ext uri="{FF2B5EF4-FFF2-40B4-BE49-F238E27FC236}">
                <a16:creationId xmlns:a16="http://schemas.microsoft.com/office/drawing/2014/main" id="{BF4BF39D-44A0-42D3-C95C-833EE6B797A0}"/>
              </a:ext>
            </a:extLst>
          </p:cNvPr>
          <p:cNvSpPr/>
          <p:nvPr/>
        </p:nvSpPr>
        <p:spPr>
          <a:xfrm>
            <a:off x="826770" y="1269177"/>
            <a:ext cx="7096565" cy="2159823"/>
          </a:xfrm>
          <a:prstGeom prst="cloudCallout">
            <a:avLst>
              <a:gd name="adj1" fmla="val 71686"/>
              <a:gd name="adj2" fmla="val -15419"/>
            </a:avLst>
          </a:prstGeom>
          <a:solidFill>
            <a:srgbClr val="186938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O que é competência?</a:t>
            </a:r>
          </a:p>
        </p:txBody>
      </p:sp>
      <p:sp>
        <p:nvSpPr>
          <p:cNvPr id="10" name="Balão de Pensamento: Nuvem 9">
            <a:extLst>
              <a:ext uri="{FF2B5EF4-FFF2-40B4-BE49-F238E27FC236}">
                <a16:creationId xmlns:a16="http://schemas.microsoft.com/office/drawing/2014/main" id="{3BC1F019-9F7E-2328-844C-764842649A72}"/>
              </a:ext>
            </a:extLst>
          </p:cNvPr>
          <p:cNvSpPr/>
          <p:nvPr/>
        </p:nvSpPr>
        <p:spPr>
          <a:xfrm>
            <a:off x="713895" y="4179768"/>
            <a:ext cx="7096565" cy="2159823"/>
          </a:xfrm>
          <a:prstGeom prst="cloudCallout">
            <a:avLst>
              <a:gd name="adj1" fmla="val 66616"/>
              <a:gd name="adj2" fmla="val -100787"/>
            </a:avLst>
          </a:prstGeom>
          <a:solidFill>
            <a:srgbClr val="186938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400" b="1" dirty="0">
                <a:latin typeface="Cavolini" panose="03000502040302020204" pitchFamily="66" charset="0"/>
                <a:cs typeface="Cavolini" panose="03000502040302020204" pitchFamily="66" charset="0"/>
              </a:rPr>
              <a:t>O que é habilidade?</a:t>
            </a:r>
          </a:p>
        </p:txBody>
      </p:sp>
    </p:spTree>
    <p:extLst>
      <p:ext uri="{BB962C8B-B14F-4D97-AF65-F5344CB8AC3E}">
        <p14:creationId xmlns:p14="http://schemas.microsoft.com/office/powerpoint/2010/main" val="219787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10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Competências e habilidades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                   BNCC,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3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1" name="Espaço Reservado para Conteúdo 2">
            <a:extLst>
              <a:ext uri="{FF2B5EF4-FFF2-40B4-BE49-F238E27FC236}">
                <a16:creationId xmlns:a16="http://schemas.microsoft.com/office/drawing/2014/main" id="{46C9AD50-F716-884E-888C-DFCA9D404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925" y="2043488"/>
            <a:ext cx="6535711" cy="3667375"/>
          </a:xfrm>
          <a:solidFill>
            <a:srgbClr val="004900">
              <a:alpha val="41000"/>
            </a:srgb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“A competência é uma qualidade que não apenas se tem ou se adquire, mas que também se </a:t>
            </a:r>
            <a:r>
              <a:rPr lang="pt-BR" b="1" i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mostra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e se </a:t>
            </a:r>
            <a:r>
              <a:rPr lang="pt-BR" b="1" i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demonstra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que é operacional para responder as </a:t>
            </a:r>
            <a:r>
              <a:rPr lang="pt-BR" b="1" i="1" dirty="0">
                <a:solidFill>
                  <a:srgbClr val="FFC000"/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demandas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 que em um determinado momento são feitas para aqueles que as possuem.” (SACRISTÁN </a:t>
            </a:r>
            <a:r>
              <a:rPr lang="pt-BR" i="1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et al</a:t>
            </a: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, 2011, p.36, grifo do autor)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6D04BAA7-286A-780C-07D4-16858C5139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0821" y="536847"/>
            <a:ext cx="4987870" cy="5464937"/>
          </a:xfrm>
          <a:prstGeom prst="rect">
            <a:avLst/>
          </a:prstGeom>
          <a:scene3d>
            <a:camera prst="perspectiveHeroicExtremeLef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35177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Competências e habilidades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                   BNCC,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4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2FC71CD9-1209-EBD4-5A9E-911F95C8D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499" y="1281190"/>
            <a:ext cx="8284253" cy="52920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m 7" descr="Cachorro na janela do carro&#10;&#10;Descrição gerada automaticamente">
            <a:extLst>
              <a:ext uri="{FF2B5EF4-FFF2-40B4-BE49-F238E27FC236}">
                <a16:creationId xmlns:a16="http://schemas.microsoft.com/office/drawing/2014/main" id="{CF65C3BE-CEB9-CF5E-33DF-E5ABFB04DC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4752" y="1281189"/>
            <a:ext cx="3621998" cy="5292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404167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Competências e habilidades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                   BNCC,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5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" name="Imagem 3" descr="Imagem em preto e branco&#10;&#10;Descrição gerada automaticamente com confiança média">
            <a:extLst>
              <a:ext uri="{FF2B5EF4-FFF2-40B4-BE49-F238E27FC236}">
                <a16:creationId xmlns:a16="http://schemas.microsoft.com/office/drawing/2014/main" id="{98FCE546-38DC-3AC4-6C03-C91EA372503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545"/>
          <a:stretch/>
        </p:blipFill>
        <p:spPr>
          <a:xfrm>
            <a:off x="0" y="1469035"/>
            <a:ext cx="12192000" cy="490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582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BNCC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                   BNCC,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6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9F180F0-0FD1-121A-5040-1F0076E1F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628" y="230674"/>
            <a:ext cx="4972697" cy="5941990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3F5E6582-406C-5524-FACD-641CFB2F7D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6650" y="-56148"/>
            <a:ext cx="4976667" cy="6914148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8" name="Tinta 7">
                <a:extLst>
                  <a:ext uri="{FF2B5EF4-FFF2-40B4-BE49-F238E27FC236}">
                    <a16:creationId xmlns:a16="http://schemas.microsoft.com/office/drawing/2014/main" id="{261E0BFC-B521-17A4-7191-7B224293AA1D}"/>
                  </a:ext>
                </a:extLst>
              </p14:cNvPr>
              <p14:cNvContentPartPr/>
              <p14:nvPr/>
            </p14:nvContentPartPr>
            <p14:xfrm>
              <a:off x="7626210" y="1231530"/>
              <a:ext cx="2061000" cy="21960"/>
            </p14:xfrm>
          </p:contentPart>
        </mc:Choice>
        <mc:Fallback>
          <p:pic>
            <p:nvPicPr>
              <p:cNvPr id="8" name="Tinta 7">
                <a:extLst>
                  <a:ext uri="{FF2B5EF4-FFF2-40B4-BE49-F238E27FC236}">
                    <a16:creationId xmlns:a16="http://schemas.microsoft.com/office/drawing/2014/main" id="{261E0BFC-B521-17A4-7191-7B224293AA1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54210" y="1087890"/>
                <a:ext cx="220464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9" name="Tinta 8">
                <a:extLst>
                  <a:ext uri="{FF2B5EF4-FFF2-40B4-BE49-F238E27FC236}">
                    <a16:creationId xmlns:a16="http://schemas.microsoft.com/office/drawing/2014/main" id="{3526B5FB-F61D-8D8C-176A-8E1CFF915EDC}"/>
                  </a:ext>
                </a:extLst>
              </p14:cNvPr>
              <p14:cNvContentPartPr/>
              <p14:nvPr/>
            </p14:nvContentPartPr>
            <p14:xfrm>
              <a:off x="8254770" y="2908050"/>
              <a:ext cx="946440" cy="360"/>
            </p14:xfrm>
          </p:contentPart>
        </mc:Choice>
        <mc:Fallback>
          <p:pic>
            <p:nvPicPr>
              <p:cNvPr id="9" name="Tinta 8">
                <a:extLst>
                  <a:ext uri="{FF2B5EF4-FFF2-40B4-BE49-F238E27FC236}">
                    <a16:creationId xmlns:a16="http://schemas.microsoft.com/office/drawing/2014/main" id="{3526B5FB-F61D-8D8C-176A-8E1CFF915ED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82770" y="2764410"/>
                <a:ext cx="1090080" cy="28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2" name="Tinta 11">
                <a:extLst>
                  <a:ext uri="{FF2B5EF4-FFF2-40B4-BE49-F238E27FC236}">
                    <a16:creationId xmlns:a16="http://schemas.microsoft.com/office/drawing/2014/main" id="{CB98C3E4-69FB-F44A-B804-2C632D1E8F3C}"/>
                  </a:ext>
                </a:extLst>
              </p14:cNvPr>
              <p14:cNvContentPartPr/>
              <p14:nvPr/>
            </p14:nvContentPartPr>
            <p14:xfrm>
              <a:off x="8331090" y="5405010"/>
              <a:ext cx="461160" cy="5400"/>
            </p14:xfrm>
          </p:contentPart>
        </mc:Choice>
        <mc:Fallback>
          <p:pic>
            <p:nvPicPr>
              <p:cNvPr id="12" name="Tinta 11">
                <a:extLst>
                  <a:ext uri="{FF2B5EF4-FFF2-40B4-BE49-F238E27FC236}">
                    <a16:creationId xmlns:a16="http://schemas.microsoft.com/office/drawing/2014/main" id="{CB98C3E4-69FB-F44A-B804-2C632D1E8F3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295090" y="5333010"/>
                <a:ext cx="532800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3" name="Tinta 12">
                <a:extLst>
                  <a:ext uri="{FF2B5EF4-FFF2-40B4-BE49-F238E27FC236}">
                    <a16:creationId xmlns:a16="http://schemas.microsoft.com/office/drawing/2014/main" id="{EB35A372-1C4D-2ED6-2194-3D7667541170}"/>
                  </a:ext>
                </a:extLst>
              </p14:cNvPr>
              <p14:cNvContentPartPr/>
              <p14:nvPr/>
            </p14:nvContentPartPr>
            <p14:xfrm>
              <a:off x="7981530" y="5530650"/>
              <a:ext cx="1039680" cy="360"/>
            </p14:xfrm>
          </p:contentPart>
        </mc:Choice>
        <mc:Fallback>
          <p:pic>
            <p:nvPicPr>
              <p:cNvPr id="13" name="Tinta 12">
                <a:extLst>
                  <a:ext uri="{FF2B5EF4-FFF2-40B4-BE49-F238E27FC236}">
                    <a16:creationId xmlns:a16="http://schemas.microsoft.com/office/drawing/2014/main" id="{EB35A372-1C4D-2ED6-2194-3D766754117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945890" y="5458650"/>
                <a:ext cx="11113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4">
            <p14:nvContentPartPr>
              <p14:cNvPr id="14" name="Tinta 13">
                <a:extLst>
                  <a:ext uri="{FF2B5EF4-FFF2-40B4-BE49-F238E27FC236}">
                    <a16:creationId xmlns:a16="http://schemas.microsoft.com/office/drawing/2014/main" id="{EC42E425-AE6E-F646-CC00-A661D220CF2B}"/>
                  </a:ext>
                </a:extLst>
              </p14:cNvPr>
              <p14:cNvContentPartPr/>
              <p14:nvPr/>
            </p14:nvContentPartPr>
            <p14:xfrm>
              <a:off x="7937250" y="5905050"/>
              <a:ext cx="717120" cy="7920"/>
            </p14:xfrm>
          </p:contentPart>
        </mc:Choice>
        <mc:Fallback>
          <p:pic>
            <p:nvPicPr>
              <p:cNvPr id="14" name="Tinta 13">
                <a:extLst>
                  <a:ext uri="{FF2B5EF4-FFF2-40B4-BE49-F238E27FC236}">
                    <a16:creationId xmlns:a16="http://schemas.microsoft.com/office/drawing/2014/main" id="{EC42E425-AE6E-F646-CC00-A661D220CF2B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901250" y="5833410"/>
                <a:ext cx="78876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">
            <p14:nvContentPartPr>
              <p14:cNvPr id="15" name="Tinta 14">
                <a:extLst>
                  <a:ext uri="{FF2B5EF4-FFF2-40B4-BE49-F238E27FC236}">
                    <a16:creationId xmlns:a16="http://schemas.microsoft.com/office/drawing/2014/main" id="{E6E7D4BD-AFCB-6FC8-C68D-4F55EC1B3341}"/>
                  </a:ext>
                </a:extLst>
              </p14:cNvPr>
              <p14:cNvContentPartPr/>
              <p14:nvPr/>
            </p14:nvContentPartPr>
            <p14:xfrm>
              <a:off x="7981530" y="6026010"/>
              <a:ext cx="1073880" cy="26640"/>
            </p14:xfrm>
          </p:contentPart>
        </mc:Choice>
        <mc:Fallback>
          <p:pic>
            <p:nvPicPr>
              <p:cNvPr id="15" name="Tinta 14">
                <a:extLst>
                  <a:ext uri="{FF2B5EF4-FFF2-40B4-BE49-F238E27FC236}">
                    <a16:creationId xmlns:a16="http://schemas.microsoft.com/office/drawing/2014/main" id="{E6E7D4BD-AFCB-6FC8-C68D-4F55EC1B334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945890" y="5954010"/>
                <a:ext cx="114552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8">
            <p14:nvContentPartPr>
              <p14:cNvPr id="16" name="Tinta 15">
                <a:extLst>
                  <a:ext uri="{FF2B5EF4-FFF2-40B4-BE49-F238E27FC236}">
                    <a16:creationId xmlns:a16="http://schemas.microsoft.com/office/drawing/2014/main" id="{C274C270-E5AC-4649-7803-E0C482891CC5}"/>
                  </a:ext>
                </a:extLst>
              </p14:cNvPr>
              <p14:cNvContentPartPr/>
              <p14:nvPr/>
            </p14:nvContentPartPr>
            <p14:xfrm>
              <a:off x="10191570" y="1479060"/>
              <a:ext cx="145800" cy="360"/>
            </p14:xfrm>
          </p:contentPart>
        </mc:Choice>
        <mc:Fallback>
          <p:pic>
            <p:nvPicPr>
              <p:cNvPr id="16" name="Tinta 15">
                <a:extLst>
                  <a:ext uri="{FF2B5EF4-FFF2-40B4-BE49-F238E27FC236}">
                    <a16:creationId xmlns:a16="http://schemas.microsoft.com/office/drawing/2014/main" id="{C274C270-E5AC-4649-7803-E0C482891CC5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0155570" y="1407420"/>
                <a:ext cx="2174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0">
            <p14:nvContentPartPr>
              <p14:cNvPr id="17" name="Tinta 16">
                <a:extLst>
                  <a:ext uri="{FF2B5EF4-FFF2-40B4-BE49-F238E27FC236}">
                    <a16:creationId xmlns:a16="http://schemas.microsoft.com/office/drawing/2014/main" id="{C54498F1-B6AA-D36D-8846-5EBA8B8D396A}"/>
                  </a:ext>
                </a:extLst>
              </p14:cNvPr>
              <p14:cNvContentPartPr/>
              <p14:nvPr/>
            </p14:nvContentPartPr>
            <p14:xfrm>
              <a:off x="10261410" y="1606140"/>
              <a:ext cx="1026720" cy="360"/>
            </p14:xfrm>
          </p:contentPart>
        </mc:Choice>
        <mc:Fallback>
          <p:pic>
            <p:nvPicPr>
              <p:cNvPr id="17" name="Tinta 16">
                <a:extLst>
                  <a:ext uri="{FF2B5EF4-FFF2-40B4-BE49-F238E27FC236}">
                    <a16:creationId xmlns:a16="http://schemas.microsoft.com/office/drawing/2014/main" id="{C54498F1-B6AA-D36D-8846-5EBA8B8D396A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225410" y="1534500"/>
                <a:ext cx="10983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2">
            <p14:nvContentPartPr>
              <p14:cNvPr id="18" name="Tinta 17">
                <a:extLst>
                  <a:ext uri="{FF2B5EF4-FFF2-40B4-BE49-F238E27FC236}">
                    <a16:creationId xmlns:a16="http://schemas.microsoft.com/office/drawing/2014/main" id="{FD89D68D-9E6C-3179-23CE-373479A810B4}"/>
                  </a:ext>
                </a:extLst>
              </p14:cNvPr>
              <p14:cNvContentPartPr/>
              <p14:nvPr/>
            </p14:nvContentPartPr>
            <p14:xfrm>
              <a:off x="10178610" y="2882820"/>
              <a:ext cx="678600" cy="360"/>
            </p14:xfrm>
          </p:contentPart>
        </mc:Choice>
        <mc:Fallback>
          <p:pic>
            <p:nvPicPr>
              <p:cNvPr id="18" name="Tinta 17">
                <a:extLst>
                  <a:ext uri="{FF2B5EF4-FFF2-40B4-BE49-F238E27FC236}">
                    <a16:creationId xmlns:a16="http://schemas.microsoft.com/office/drawing/2014/main" id="{FD89D68D-9E6C-3179-23CE-373479A810B4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0142970" y="2810820"/>
                <a:ext cx="7502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4">
            <p14:nvContentPartPr>
              <p14:cNvPr id="19" name="Tinta 18">
                <a:extLst>
                  <a:ext uri="{FF2B5EF4-FFF2-40B4-BE49-F238E27FC236}">
                    <a16:creationId xmlns:a16="http://schemas.microsoft.com/office/drawing/2014/main" id="{1B99B5B9-F224-BEBB-4690-57B7A9069653}"/>
                  </a:ext>
                </a:extLst>
              </p14:cNvPr>
              <p14:cNvContentPartPr/>
              <p14:nvPr/>
            </p14:nvContentPartPr>
            <p14:xfrm>
              <a:off x="10223250" y="2996940"/>
              <a:ext cx="1033920" cy="360"/>
            </p14:xfrm>
          </p:contentPart>
        </mc:Choice>
        <mc:Fallback>
          <p:pic>
            <p:nvPicPr>
              <p:cNvPr id="19" name="Tinta 18">
                <a:extLst>
                  <a:ext uri="{FF2B5EF4-FFF2-40B4-BE49-F238E27FC236}">
                    <a16:creationId xmlns:a16="http://schemas.microsoft.com/office/drawing/2014/main" id="{1B99B5B9-F224-BEBB-4690-57B7A906965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0187250" y="2925300"/>
                <a:ext cx="11055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20" name="Tinta 19">
                <a:extLst>
                  <a:ext uri="{FF2B5EF4-FFF2-40B4-BE49-F238E27FC236}">
                    <a16:creationId xmlns:a16="http://schemas.microsoft.com/office/drawing/2014/main" id="{BD204FF9-8CA3-8009-5543-6FEEE5D55B7B}"/>
                  </a:ext>
                </a:extLst>
              </p14:cNvPr>
              <p14:cNvContentPartPr/>
              <p14:nvPr/>
            </p14:nvContentPartPr>
            <p14:xfrm>
              <a:off x="10197690" y="4298700"/>
              <a:ext cx="553320" cy="360"/>
            </p14:xfrm>
          </p:contentPart>
        </mc:Choice>
        <mc:Fallback>
          <p:pic>
            <p:nvPicPr>
              <p:cNvPr id="20" name="Tinta 19">
                <a:extLst>
                  <a:ext uri="{FF2B5EF4-FFF2-40B4-BE49-F238E27FC236}">
                    <a16:creationId xmlns:a16="http://schemas.microsoft.com/office/drawing/2014/main" id="{BD204FF9-8CA3-8009-5543-6FEEE5D55B7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162050" y="4227060"/>
                <a:ext cx="62496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8">
            <p14:nvContentPartPr>
              <p14:cNvPr id="21" name="Tinta 20">
                <a:extLst>
                  <a:ext uri="{FF2B5EF4-FFF2-40B4-BE49-F238E27FC236}">
                    <a16:creationId xmlns:a16="http://schemas.microsoft.com/office/drawing/2014/main" id="{847CD6DF-C409-D725-C6AD-2610B3B05722}"/>
                  </a:ext>
                </a:extLst>
              </p14:cNvPr>
              <p14:cNvContentPartPr/>
              <p14:nvPr/>
            </p14:nvContentPartPr>
            <p14:xfrm>
              <a:off x="10229730" y="4406700"/>
              <a:ext cx="1004400" cy="19440"/>
            </p14:xfrm>
          </p:contentPart>
        </mc:Choice>
        <mc:Fallback>
          <p:pic>
            <p:nvPicPr>
              <p:cNvPr id="21" name="Tinta 20">
                <a:extLst>
                  <a:ext uri="{FF2B5EF4-FFF2-40B4-BE49-F238E27FC236}">
                    <a16:creationId xmlns:a16="http://schemas.microsoft.com/office/drawing/2014/main" id="{847CD6DF-C409-D725-C6AD-2610B3B0572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193730" y="4335060"/>
                <a:ext cx="107604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0">
            <p14:nvContentPartPr>
              <p14:cNvPr id="22" name="Tinta 21">
                <a:extLst>
                  <a:ext uri="{FF2B5EF4-FFF2-40B4-BE49-F238E27FC236}">
                    <a16:creationId xmlns:a16="http://schemas.microsoft.com/office/drawing/2014/main" id="{2FB17E1A-0934-B31A-C82E-88A57475B0F2}"/>
                  </a:ext>
                </a:extLst>
              </p14:cNvPr>
              <p14:cNvContentPartPr/>
              <p14:nvPr/>
            </p14:nvContentPartPr>
            <p14:xfrm>
              <a:off x="10578930" y="5257380"/>
              <a:ext cx="434160" cy="360"/>
            </p14:xfrm>
          </p:contentPart>
        </mc:Choice>
        <mc:Fallback>
          <p:pic>
            <p:nvPicPr>
              <p:cNvPr id="22" name="Tinta 21">
                <a:extLst>
                  <a:ext uri="{FF2B5EF4-FFF2-40B4-BE49-F238E27FC236}">
                    <a16:creationId xmlns:a16="http://schemas.microsoft.com/office/drawing/2014/main" id="{2FB17E1A-0934-B31A-C82E-88A57475B0F2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10542930" y="5185740"/>
                <a:ext cx="50580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2">
            <p14:nvContentPartPr>
              <p14:cNvPr id="23" name="Tinta 22">
                <a:extLst>
                  <a:ext uri="{FF2B5EF4-FFF2-40B4-BE49-F238E27FC236}">
                    <a16:creationId xmlns:a16="http://schemas.microsoft.com/office/drawing/2014/main" id="{83D76AD5-AC65-AEC1-77ED-F2EDA57AF916}"/>
                  </a:ext>
                </a:extLst>
              </p14:cNvPr>
              <p14:cNvContentPartPr/>
              <p14:nvPr/>
            </p14:nvContentPartPr>
            <p14:xfrm>
              <a:off x="10223250" y="5378340"/>
              <a:ext cx="977760" cy="360"/>
            </p14:xfrm>
          </p:contentPart>
        </mc:Choice>
        <mc:Fallback>
          <p:pic>
            <p:nvPicPr>
              <p:cNvPr id="23" name="Tinta 22">
                <a:extLst>
                  <a:ext uri="{FF2B5EF4-FFF2-40B4-BE49-F238E27FC236}">
                    <a16:creationId xmlns:a16="http://schemas.microsoft.com/office/drawing/2014/main" id="{83D76AD5-AC65-AEC1-77ED-F2EDA57AF91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187250" y="5306340"/>
                <a:ext cx="1049400" cy="144000"/>
              </a:xfrm>
              <a:prstGeom prst="rect">
                <a:avLst/>
              </a:prstGeom>
            </p:spPr>
          </p:pic>
        </mc:Fallback>
      </mc:AlternateContent>
      <p:pic>
        <p:nvPicPr>
          <p:cNvPr id="25" name="Imagem 24">
            <a:extLst>
              <a:ext uri="{FF2B5EF4-FFF2-40B4-BE49-F238E27FC236}">
                <a16:creationId xmlns:a16="http://schemas.microsoft.com/office/drawing/2014/main" id="{40533408-6219-F0F1-1402-BE7B48F87EEC}"/>
              </a:ext>
            </a:extLst>
          </p:cNvPr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6843505" y="-56148"/>
            <a:ext cx="5348495" cy="6858000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5">
            <p14:nvContentPartPr>
              <p14:cNvPr id="26" name="Tinta 25">
                <a:extLst>
                  <a:ext uri="{FF2B5EF4-FFF2-40B4-BE49-F238E27FC236}">
                    <a16:creationId xmlns:a16="http://schemas.microsoft.com/office/drawing/2014/main" id="{552FF8EB-27C2-DE50-CF2C-ED1B76573619}"/>
                  </a:ext>
                </a:extLst>
              </p14:cNvPr>
              <p14:cNvContentPartPr/>
              <p14:nvPr/>
            </p14:nvContentPartPr>
            <p14:xfrm>
              <a:off x="7813555" y="149115"/>
              <a:ext cx="921240" cy="22680"/>
            </p14:xfrm>
          </p:contentPart>
        </mc:Choice>
        <mc:Fallback>
          <p:pic>
            <p:nvPicPr>
              <p:cNvPr id="26" name="Tinta 25">
                <a:extLst>
                  <a:ext uri="{FF2B5EF4-FFF2-40B4-BE49-F238E27FC236}">
                    <a16:creationId xmlns:a16="http://schemas.microsoft.com/office/drawing/2014/main" id="{552FF8EB-27C2-DE50-CF2C-ED1B7657361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7777555" y="77115"/>
                <a:ext cx="992880" cy="16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7" name="Tinta 26">
                <a:extLst>
                  <a:ext uri="{FF2B5EF4-FFF2-40B4-BE49-F238E27FC236}">
                    <a16:creationId xmlns:a16="http://schemas.microsoft.com/office/drawing/2014/main" id="{003E0801-B436-245E-9ABD-C654C64A45B5}"/>
                  </a:ext>
                </a:extLst>
              </p14:cNvPr>
              <p14:cNvContentPartPr/>
              <p14:nvPr/>
            </p14:nvContentPartPr>
            <p14:xfrm>
              <a:off x="7442035" y="275835"/>
              <a:ext cx="1090080" cy="26280"/>
            </p14:xfrm>
          </p:contentPart>
        </mc:Choice>
        <mc:Fallback>
          <p:pic>
            <p:nvPicPr>
              <p:cNvPr id="27" name="Tinta 26">
                <a:extLst>
                  <a:ext uri="{FF2B5EF4-FFF2-40B4-BE49-F238E27FC236}">
                    <a16:creationId xmlns:a16="http://schemas.microsoft.com/office/drawing/2014/main" id="{003E0801-B436-245E-9ABD-C654C64A45B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406035" y="204195"/>
                <a:ext cx="116172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9">
            <p14:nvContentPartPr>
              <p14:cNvPr id="28" name="Tinta 27">
                <a:extLst>
                  <a:ext uri="{FF2B5EF4-FFF2-40B4-BE49-F238E27FC236}">
                    <a16:creationId xmlns:a16="http://schemas.microsoft.com/office/drawing/2014/main" id="{B5B99CF2-C49C-47DD-1660-0D402B2EF245}"/>
                  </a:ext>
                </a:extLst>
              </p14:cNvPr>
              <p14:cNvContentPartPr/>
              <p14:nvPr/>
            </p14:nvContentPartPr>
            <p14:xfrm>
              <a:off x="7822915" y="1955475"/>
              <a:ext cx="768600" cy="10800"/>
            </p14:xfrm>
          </p:contentPart>
        </mc:Choice>
        <mc:Fallback>
          <p:pic>
            <p:nvPicPr>
              <p:cNvPr id="28" name="Tinta 27">
                <a:extLst>
                  <a:ext uri="{FF2B5EF4-FFF2-40B4-BE49-F238E27FC236}">
                    <a16:creationId xmlns:a16="http://schemas.microsoft.com/office/drawing/2014/main" id="{B5B99CF2-C49C-47DD-1660-0D402B2EF245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787275" y="1883835"/>
                <a:ext cx="84024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1">
            <p14:nvContentPartPr>
              <p14:cNvPr id="29" name="Tinta 28">
                <a:extLst>
                  <a:ext uri="{FF2B5EF4-FFF2-40B4-BE49-F238E27FC236}">
                    <a16:creationId xmlns:a16="http://schemas.microsoft.com/office/drawing/2014/main" id="{56137938-939E-1431-5303-EF8C313FE8C6}"/>
                  </a:ext>
                </a:extLst>
              </p14:cNvPr>
              <p14:cNvContentPartPr/>
              <p14:nvPr/>
            </p14:nvContentPartPr>
            <p14:xfrm>
              <a:off x="7438795" y="2091915"/>
              <a:ext cx="1083240" cy="360"/>
            </p14:xfrm>
          </p:contentPart>
        </mc:Choice>
        <mc:Fallback>
          <p:pic>
            <p:nvPicPr>
              <p:cNvPr id="29" name="Tinta 28">
                <a:extLst>
                  <a:ext uri="{FF2B5EF4-FFF2-40B4-BE49-F238E27FC236}">
                    <a16:creationId xmlns:a16="http://schemas.microsoft.com/office/drawing/2014/main" id="{56137938-939E-1431-5303-EF8C313FE8C6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7402795" y="2020275"/>
                <a:ext cx="11548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3">
            <p14:nvContentPartPr>
              <p14:cNvPr id="30" name="Tinta 29">
                <a:extLst>
                  <a:ext uri="{FF2B5EF4-FFF2-40B4-BE49-F238E27FC236}">
                    <a16:creationId xmlns:a16="http://schemas.microsoft.com/office/drawing/2014/main" id="{D31E0977-BF82-1CE7-28AB-37BDA07657EE}"/>
                  </a:ext>
                </a:extLst>
              </p14:cNvPr>
              <p14:cNvContentPartPr/>
              <p14:nvPr/>
            </p14:nvContentPartPr>
            <p14:xfrm>
              <a:off x="7384795" y="2523915"/>
              <a:ext cx="442800" cy="360"/>
            </p14:xfrm>
          </p:contentPart>
        </mc:Choice>
        <mc:Fallback>
          <p:pic>
            <p:nvPicPr>
              <p:cNvPr id="30" name="Tinta 29">
                <a:extLst>
                  <a:ext uri="{FF2B5EF4-FFF2-40B4-BE49-F238E27FC236}">
                    <a16:creationId xmlns:a16="http://schemas.microsoft.com/office/drawing/2014/main" id="{D31E0977-BF82-1CE7-28AB-37BDA07657E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7348795" y="2451915"/>
                <a:ext cx="5144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5">
            <p14:nvContentPartPr>
              <p14:cNvPr id="31" name="Tinta 30">
                <a:extLst>
                  <a:ext uri="{FF2B5EF4-FFF2-40B4-BE49-F238E27FC236}">
                    <a16:creationId xmlns:a16="http://schemas.microsoft.com/office/drawing/2014/main" id="{FF49BDD6-07D4-89D2-85B3-622704F338C1}"/>
                  </a:ext>
                </a:extLst>
              </p14:cNvPr>
              <p14:cNvContentPartPr/>
              <p14:nvPr/>
            </p14:nvContentPartPr>
            <p14:xfrm>
              <a:off x="7432315" y="2647755"/>
              <a:ext cx="1115640" cy="6840"/>
            </p14:xfrm>
          </p:contentPart>
        </mc:Choice>
        <mc:Fallback>
          <p:pic>
            <p:nvPicPr>
              <p:cNvPr id="31" name="Tinta 30">
                <a:extLst>
                  <a:ext uri="{FF2B5EF4-FFF2-40B4-BE49-F238E27FC236}">
                    <a16:creationId xmlns:a16="http://schemas.microsoft.com/office/drawing/2014/main" id="{FF49BDD6-07D4-89D2-85B3-622704F338C1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396675" y="2575755"/>
                <a:ext cx="1187280" cy="15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2" name="Tinta 31">
                <a:extLst>
                  <a:ext uri="{FF2B5EF4-FFF2-40B4-BE49-F238E27FC236}">
                    <a16:creationId xmlns:a16="http://schemas.microsoft.com/office/drawing/2014/main" id="{5C49FB11-E26F-8A14-6027-90859FC2C9DA}"/>
                  </a:ext>
                </a:extLst>
              </p14:cNvPr>
              <p14:cNvContentPartPr/>
              <p14:nvPr/>
            </p14:nvContentPartPr>
            <p14:xfrm>
              <a:off x="7353115" y="4095315"/>
              <a:ext cx="331200" cy="360"/>
            </p14:xfrm>
          </p:contentPart>
        </mc:Choice>
        <mc:Fallback>
          <p:pic>
            <p:nvPicPr>
              <p:cNvPr id="32" name="Tinta 31">
                <a:extLst>
                  <a:ext uri="{FF2B5EF4-FFF2-40B4-BE49-F238E27FC236}">
                    <a16:creationId xmlns:a16="http://schemas.microsoft.com/office/drawing/2014/main" id="{5C49FB11-E26F-8A14-6027-90859FC2C9DA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317115" y="4023675"/>
                <a:ext cx="4028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3" name="Tinta 32">
                <a:extLst>
                  <a:ext uri="{FF2B5EF4-FFF2-40B4-BE49-F238E27FC236}">
                    <a16:creationId xmlns:a16="http://schemas.microsoft.com/office/drawing/2014/main" id="{62AD3D8D-8B0C-BCD3-014B-569A12308AA4}"/>
                  </a:ext>
                </a:extLst>
              </p14:cNvPr>
              <p14:cNvContentPartPr/>
              <p14:nvPr/>
            </p14:nvContentPartPr>
            <p14:xfrm>
              <a:off x="7435555" y="4196115"/>
              <a:ext cx="1134000" cy="26640"/>
            </p14:xfrm>
          </p:contentPart>
        </mc:Choice>
        <mc:Fallback>
          <p:pic>
            <p:nvPicPr>
              <p:cNvPr id="33" name="Tinta 32">
                <a:extLst>
                  <a:ext uri="{FF2B5EF4-FFF2-40B4-BE49-F238E27FC236}">
                    <a16:creationId xmlns:a16="http://schemas.microsoft.com/office/drawing/2014/main" id="{62AD3D8D-8B0C-BCD3-014B-569A12308AA4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399915" y="4124475"/>
                <a:ext cx="120564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4" name="Tinta 33">
                <a:extLst>
                  <a:ext uri="{FF2B5EF4-FFF2-40B4-BE49-F238E27FC236}">
                    <a16:creationId xmlns:a16="http://schemas.microsoft.com/office/drawing/2014/main" id="{2DDDF09C-DBBF-1E5D-2B82-03F8BB49296E}"/>
                  </a:ext>
                </a:extLst>
              </p14:cNvPr>
              <p14:cNvContentPartPr/>
              <p14:nvPr/>
            </p14:nvContentPartPr>
            <p14:xfrm>
              <a:off x="7810315" y="5638515"/>
              <a:ext cx="693360" cy="1800"/>
            </p14:xfrm>
          </p:contentPart>
        </mc:Choice>
        <mc:Fallback>
          <p:pic>
            <p:nvPicPr>
              <p:cNvPr id="34" name="Tinta 33">
                <a:extLst>
                  <a:ext uri="{FF2B5EF4-FFF2-40B4-BE49-F238E27FC236}">
                    <a16:creationId xmlns:a16="http://schemas.microsoft.com/office/drawing/2014/main" id="{2DDDF09C-DBBF-1E5D-2B82-03F8BB49296E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774315" y="5566875"/>
                <a:ext cx="765000" cy="14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3">
            <p14:nvContentPartPr>
              <p14:cNvPr id="35" name="Tinta 34">
                <a:extLst>
                  <a:ext uri="{FF2B5EF4-FFF2-40B4-BE49-F238E27FC236}">
                    <a16:creationId xmlns:a16="http://schemas.microsoft.com/office/drawing/2014/main" id="{BD9DC5F0-C069-0AC9-3501-4CC06ADF0BB5}"/>
                  </a:ext>
                </a:extLst>
              </p14:cNvPr>
              <p14:cNvContentPartPr/>
              <p14:nvPr/>
            </p14:nvContentPartPr>
            <p14:xfrm>
              <a:off x="7384795" y="5771715"/>
              <a:ext cx="1115280" cy="360"/>
            </p14:xfrm>
          </p:contentPart>
        </mc:Choice>
        <mc:Fallback>
          <p:pic>
            <p:nvPicPr>
              <p:cNvPr id="35" name="Tinta 34">
                <a:extLst>
                  <a:ext uri="{FF2B5EF4-FFF2-40B4-BE49-F238E27FC236}">
                    <a16:creationId xmlns:a16="http://schemas.microsoft.com/office/drawing/2014/main" id="{BD9DC5F0-C069-0AC9-3501-4CC06ADF0BB5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348795" y="5700075"/>
                <a:ext cx="118692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7" name="Tinta 36">
                <a:extLst>
                  <a:ext uri="{FF2B5EF4-FFF2-40B4-BE49-F238E27FC236}">
                    <a16:creationId xmlns:a16="http://schemas.microsoft.com/office/drawing/2014/main" id="{DC4796FC-AC61-C8E4-5D18-DA6C3BDA6EDC}"/>
                  </a:ext>
                </a:extLst>
              </p14:cNvPr>
              <p14:cNvContentPartPr/>
              <p14:nvPr/>
            </p14:nvContentPartPr>
            <p14:xfrm>
              <a:off x="9623460" y="746340"/>
              <a:ext cx="2240640" cy="8280"/>
            </p14:xfrm>
          </p:contentPart>
        </mc:Choice>
        <mc:Fallback>
          <p:pic>
            <p:nvPicPr>
              <p:cNvPr id="37" name="Tinta 36">
                <a:extLst>
                  <a:ext uri="{FF2B5EF4-FFF2-40B4-BE49-F238E27FC236}">
                    <a16:creationId xmlns:a16="http://schemas.microsoft.com/office/drawing/2014/main" id="{DC4796FC-AC61-C8E4-5D18-DA6C3BDA6EDC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9587820" y="674700"/>
                <a:ext cx="2312280" cy="15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7">
            <p14:nvContentPartPr>
              <p14:cNvPr id="38" name="Tinta 37">
                <a:extLst>
                  <a:ext uri="{FF2B5EF4-FFF2-40B4-BE49-F238E27FC236}">
                    <a16:creationId xmlns:a16="http://schemas.microsoft.com/office/drawing/2014/main" id="{147BF404-4516-F7DB-C708-C01C2342B067}"/>
                  </a:ext>
                </a:extLst>
              </p14:cNvPr>
              <p14:cNvContentPartPr/>
              <p14:nvPr/>
            </p14:nvContentPartPr>
            <p14:xfrm>
              <a:off x="10058340" y="1668660"/>
              <a:ext cx="908640" cy="64440"/>
            </p14:xfrm>
          </p:contentPart>
        </mc:Choice>
        <mc:Fallback>
          <p:pic>
            <p:nvPicPr>
              <p:cNvPr id="38" name="Tinta 37">
                <a:extLst>
                  <a:ext uri="{FF2B5EF4-FFF2-40B4-BE49-F238E27FC236}">
                    <a16:creationId xmlns:a16="http://schemas.microsoft.com/office/drawing/2014/main" id="{147BF404-4516-F7DB-C708-C01C2342B067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10022340" y="1596660"/>
                <a:ext cx="980280" cy="20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9">
            <p14:nvContentPartPr>
              <p14:cNvPr id="40" name="Tinta 39">
                <a:extLst>
                  <a:ext uri="{FF2B5EF4-FFF2-40B4-BE49-F238E27FC236}">
                    <a16:creationId xmlns:a16="http://schemas.microsoft.com/office/drawing/2014/main" id="{3DE2F5FE-4D58-7803-D2EF-FC85347923F6}"/>
                  </a:ext>
                </a:extLst>
              </p14:cNvPr>
              <p14:cNvContentPartPr/>
              <p14:nvPr/>
            </p14:nvContentPartPr>
            <p14:xfrm>
              <a:off x="10019820" y="1912380"/>
              <a:ext cx="1048320" cy="11160"/>
            </p14:xfrm>
          </p:contentPart>
        </mc:Choice>
        <mc:Fallback>
          <p:pic>
            <p:nvPicPr>
              <p:cNvPr id="40" name="Tinta 39">
                <a:extLst>
                  <a:ext uri="{FF2B5EF4-FFF2-40B4-BE49-F238E27FC236}">
                    <a16:creationId xmlns:a16="http://schemas.microsoft.com/office/drawing/2014/main" id="{3DE2F5FE-4D58-7803-D2EF-FC85347923F6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9984180" y="1840380"/>
                <a:ext cx="1119960" cy="154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1">
            <p14:nvContentPartPr>
              <p14:cNvPr id="41" name="Tinta 40">
                <a:extLst>
                  <a:ext uri="{FF2B5EF4-FFF2-40B4-BE49-F238E27FC236}">
                    <a16:creationId xmlns:a16="http://schemas.microsoft.com/office/drawing/2014/main" id="{A7ECC1B2-F069-B44D-877E-C5B486116342}"/>
                  </a:ext>
                </a:extLst>
              </p14:cNvPr>
              <p14:cNvContentPartPr/>
              <p14:nvPr/>
            </p14:nvContentPartPr>
            <p14:xfrm>
              <a:off x="10027740" y="3390540"/>
              <a:ext cx="831600" cy="360"/>
            </p14:xfrm>
          </p:contentPart>
        </mc:Choice>
        <mc:Fallback>
          <p:pic>
            <p:nvPicPr>
              <p:cNvPr id="41" name="Tinta 40">
                <a:extLst>
                  <a:ext uri="{FF2B5EF4-FFF2-40B4-BE49-F238E27FC236}">
                    <a16:creationId xmlns:a16="http://schemas.microsoft.com/office/drawing/2014/main" id="{A7ECC1B2-F069-B44D-877E-C5B486116342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9991740" y="3318540"/>
                <a:ext cx="90324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3">
            <p14:nvContentPartPr>
              <p14:cNvPr id="42" name="Tinta 41">
                <a:extLst>
                  <a:ext uri="{FF2B5EF4-FFF2-40B4-BE49-F238E27FC236}">
                    <a16:creationId xmlns:a16="http://schemas.microsoft.com/office/drawing/2014/main" id="{3C7940A3-A743-5388-90EB-8219C9C9189D}"/>
                  </a:ext>
                </a:extLst>
              </p14:cNvPr>
              <p14:cNvContentPartPr/>
              <p14:nvPr/>
            </p14:nvContentPartPr>
            <p14:xfrm>
              <a:off x="10019820" y="3641820"/>
              <a:ext cx="1074240" cy="360"/>
            </p14:xfrm>
          </p:contentPart>
        </mc:Choice>
        <mc:Fallback>
          <p:pic>
            <p:nvPicPr>
              <p:cNvPr id="42" name="Tinta 41">
                <a:extLst>
                  <a:ext uri="{FF2B5EF4-FFF2-40B4-BE49-F238E27FC236}">
                    <a16:creationId xmlns:a16="http://schemas.microsoft.com/office/drawing/2014/main" id="{3C7940A3-A743-5388-90EB-8219C9C9189D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9984180" y="3570180"/>
                <a:ext cx="11458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5">
            <p14:nvContentPartPr>
              <p14:cNvPr id="43" name="Tinta 42">
                <a:extLst>
                  <a:ext uri="{FF2B5EF4-FFF2-40B4-BE49-F238E27FC236}">
                    <a16:creationId xmlns:a16="http://schemas.microsoft.com/office/drawing/2014/main" id="{6C13CE4C-269B-2244-67BA-9CA4497FBBF9}"/>
                  </a:ext>
                </a:extLst>
              </p14:cNvPr>
              <p14:cNvContentPartPr/>
              <p14:nvPr/>
            </p14:nvContentPartPr>
            <p14:xfrm>
              <a:off x="10035300" y="4487820"/>
              <a:ext cx="1274040" cy="9360"/>
            </p14:xfrm>
          </p:contentPart>
        </mc:Choice>
        <mc:Fallback>
          <p:pic>
            <p:nvPicPr>
              <p:cNvPr id="43" name="Tinta 42">
                <a:extLst>
                  <a:ext uri="{FF2B5EF4-FFF2-40B4-BE49-F238E27FC236}">
                    <a16:creationId xmlns:a16="http://schemas.microsoft.com/office/drawing/2014/main" id="{6C13CE4C-269B-2244-67BA-9CA4497FBBF9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9999300" y="4415820"/>
                <a:ext cx="1345680" cy="153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4" name="Tinta 43">
                <a:extLst>
                  <a:ext uri="{FF2B5EF4-FFF2-40B4-BE49-F238E27FC236}">
                    <a16:creationId xmlns:a16="http://schemas.microsoft.com/office/drawing/2014/main" id="{1D9BEF7E-EDDD-0829-50B9-D1E3E993EF65}"/>
                  </a:ext>
                </a:extLst>
              </p14:cNvPr>
              <p14:cNvContentPartPr/>
              <p14:nvPr/>
            </p14:nvContentPartPr>
            <p14:xfrm>
              <a:off x="10012260" y="4707780"/>
              <a:ext cx="1043280" cy="16920"/>
            </p14:xfrm>
          </p:contentPart>
        </mc:Choice>
        <mc:Fallback>
          <p:pic>
            <p:nvPicPr>
              <p:cNvPr id="44" name="Tinta 43">
                <a:extLst>
                  <a:ext uri="{FF2B5EF4-FFF2-40B4-BE49-F238E27FC236}">
                    <a16:creationId xmlns:a16="http://schemas.microsoft.com/office/drawing/2014/main" id="{1D9BEF7E-EDDD-0829-50B9-D1E3E993EF65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9976620" y="4636140"/>
                <a:ext cx="1114920" cy="16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9">
            <p14:nvContentPartPr>
              <p14:cNvPr id="45" name="Tinta 44">
                <a:extLst>
                  <a:ext uri="{FF2B5EF4-FFF2-40B4-BE49-F238E27FC236}">
                    <a16:creationId xmlns:a16="http://schemas.microsoft.com/office/drawing/2014/main" id="{F8FA481F-C15A-9165-A3BD-61E0654447B8}"/>
                  </a:ext>
                </a:extLst>
              </p14:cNvPr>
              <p14:cNvContentPartPr/>
              <p14:nvPr/>
            </p14:nvContentPartPr>
            <p14:xfrm>
              <a:off x="10027740" y="5562420"/>
              <a:ext cx="1079640" cy="7920"/>
            </p14:xfrm>
          </p:contentPart>
        </mc:Choice>
        <mc:Fallback>
          <p:pic>
            <p:nvPicPr>
              <p:cNvPr id="45" name="Tinta 44">
                <a:extLst>
                  <a:ext uri="{FF2B5EF4-FFF2-40B4-BE49-F238E27FC236}">
                    <a16:creationId xmlns:a16="http://schemas.microsoft.com/office/drawing/2014/main" id="{F8FA481F-C15A-9165-A3BD-61E0654447B8}"/>
                  </a:ext>
                </a:extLst>
              </p:cNvPr>
              <p:cNvPicPr/>
              <p:nvPr/>
            </p:nvPicPr>
            <p:blipFill>
              <a:blip r:embed="rId70"/>
              <a:stretch>
                <a:fillRect/>
              </a:stretch>
            </p:blipFill>
            <p:spPr>
              <a:xfrm>
                <a:off x="9991740" y="5490420"/>
                <a:ext cx="1151280" cy="1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1">
            <p14:nvContentPartPr>
              <p14:cNvPr id="46" name="Tinta 45">
                <a:extLst>
                  <a:ext uri="{FF2B5EF4-FFF2-40B4-BE49-F238E27FC236}">
                    <a16:creationId xmlns:a16="http://schemas.microsoft.com/office/drawing/2014/main" id="{6546F592-7438-112D-6B2C-1CAA3C63C0F2}"/>
                  </a:ext>
                </a:extLst>
              </p14:cNvPr>
              <p14:cNvContentPartPr/>
              <p14:nvPr/>
            </p14:nvContentPartPr>
            <p14:xfrm>
              <a:off x="9951420" y="5802900"/>
              <a:ext cx="1116720" cy="3240"/>
            </p14:xfrm>
          </p:contentPart>
        </mc:Choice>
        <mc:Fallback>
          <p:pic>
            <p:nvPicPr>
              <p:cNvPr id="46" name="Tinta 45">
                <a:extLst>
                  <a:ext uri="{FF2B5EF4-FFF2-40B4-BE49-F238E27FC236}">
                    <a16:creationId xmlns:a16="http://schemas.microsoft.com/office/drawing/2014/main" id="{6546F592-7438-112D-6B2C-1CAA3C63C0F2}"/>
                  </a:ext>
                </a:extLst>
              </p:cNvPr>
              <p:cNvPicPr/>
              <p:nvPr/>
            </p:nvPicPr>
            <p:blipFill>
              <a:blip r:embed="rId72"/>
              <a:stretch>
                <a:fillRect/>
              </a:stretch>
            </p:blipFill>
            <p:spPr>
              <a:xfrm>
                <a:off x="9915420" y="5731260"/>
                <a:ext cx="1188360" cy="14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33537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6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BNCC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                   BNCC,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7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1" name="Espaço Reservado para Conteúdo 2">
            <a:extLst>
              <a:ext uri="{FF2B5EF4-FFF2-40B4-BE49-F238E27FC236}">
                <a16:creationId xmlns:a16="http://schemas.microsoft.com/office/drawing/2014/main" id="{46C9AD50-F716-884E-888C-DFCA9D404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2886" y="2043488"/>
            <a:ext cx="6535711" cy="3667375"/>
          </a:xfrm>
          <a:solidFill>
            <a:srgbClr val="004900">
              <a:alpha val="41000"/>
            </a:srgbClr>
          </a:solidFill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“Os alunos devem ‘saber’ (considerando a constituição de conhecimentos, habilidades, atitudes e valores) e, sobretudo, do que devem ‘saber fazer’ (considerando a mobilização desses conhecimentos, habilidades, atitudes e valores para resolver demandas complexas da vida cotidiana, do pleno exercício da cidadania e do mundo do trabalho) (...).” (BRASIL, p.13)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E7036AF-BF4C-53A0-32A3-AB1704D2F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9331"/>
            <a:ext cx="4972697" cy="5126636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1615010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BNCC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                   BNCC,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8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1" name="Espaço Reservado para Conteúdo 2">
            <a:extLst>
              <a:ext uri="{FF2B5EF4-FFF2-40B4-BE49-F238E27FC236}">
                <a16:creationId xmlns:a16="http://schemas.microsoft.com/office/drawing/2014/main" id="{46C9AD50-F716-884E-888C-DFCA9D404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2697" y="2546993"/>
            <a:ext cx="6535711" cy="1764014"/>
          </a:xfrm>
          <a:solidFill>
            <a:srgbClr val="004900">
              <a:alpha val="41000"/>
            </a:srgb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“Relacionadas a cada uma dessas competências, são descritas habilidades a ser desenvolvidas ao longo da etapa (...).” (BRASIL, p.471)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E7036AF-BF4C-53A0-32A3-AB1704D2F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9331"/>
            <a:ext cx="4972697" cy="5126636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8010599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7514DB-C130-44CC-B997-445ED7EBCF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99" y="323850"/>
            <a:ext cx="7096565" cy="857250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1"/>
                </a:solidFill>
                <a:latin typeface="Modern Love" panose="04090805081005020601" pitchFamily="82" charset="0"/>
              </a:rPr>
              <a:t>BNCC - Matemática</a:t>
            </a:r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:a16="http://schemas.microsoft.com/office/drawing/2014/main" id="{2B5B5D13-8794-4B9A-A0BD-5A41ACC7AD9E}"/>
              </a:ext>
            </a:extLst>
          </p:cNvPr>
          <p:cNvSpPr/>
          <p:nvPr/>
        </p:nvSpPr>
        <p:spPr>
          <a:xfrm>
            <a:off x="95250" y="6573252"/>
            <a:ext cx="12001500" cy="228600"/>
          </a:xfrm>
          <a:custGeom>
            <a:avLst/>
            <a:gdLst>
              <a:gd name="connsiteX0" fmla="*/ 0 w 12001500"/>
              <a:gd name="connsiteY0" fmla="*/ 38101 h 228600"/>
              <a:gd name="connsiteX1" fmla="*/ 38101 w 12001500"/>
              <a:gd name="connsiteY1" fmla="*/ 0 h 228600"/>
              <a:gd name="connsiteX2" fmla="*/ 395860 w 12001500"/>
              <a:gd name="connsiteY2" fmla="*/ 0 h 228600"/>
              <a:gd name="connsiteX3" fmla="*/ 992125 w 12001500"/>
              <a:gd name="connsiteY3" fmla="*/ 0 h 228600"/>
              <a:gd name="connsiteX4" fmla="*/ 1588390 w 12001500"/>
              <a:gd name="connsiteY4" fmla="*/ 0 h 228600"/>
              <a:gd name="connsiteX5" fmla="*/ 2303908 w 12001500"/>
              <a:gd name="connsiteY5" fmla="*/ 0 h 228600"/>
              <a:gd name="connsiteX6" fmla="*/ 2780920 w 12001500"/>
              <a:gd name="connsiteY6" fmla="*/ 0 h 228600"/>
              <a:gd name="connsiteX7" fmla="*/ 3019426 w 12001500"/>
              <a:gd name="connsiteY7" fmla="*/ 0 h 228600"/>
              <a:gd name="connsiteX8" fmla="*/ 3615690 w 12001500"/>
              <a:gd name="connsiteY8" fmla="*/ 0 h 228600"/>
              <a:gd name="connsiteX9" fmla="*/ 4331208 w 12001500"/>
              <a:gd name="connsiteY9" fmla="*/ 0 h 228600"/>
              <a:gd name="connsiteX10" fmla="*/ 4927473 w 12001500"/>
              <a:gd name="connsiteY10" fmla="*/ 0 h 228600"/>
              <a:gd name="connsiteX11" fmla="*/ 5642991 w 12001500"/>
              <a:gd name="connsiteY11" fmla="*/ 0 h 228600"/>
              <a:gd name="connsiteX12" fmla="*/ 6358509 w 12001500"/>
              <a:gd name="connsiteY12" fmla="*/ 0 h 228600"/>
              <a:gd name="connsiteX13" fmla="*/ 6716268 w 12001500"/>
              <a:gd name="connsiteY13" fmla="*/ 0 h 228600"/>
              <a:gd name="connsiteX14" fmla="*/ 7551039 w 12001500"/>
              <a:gd name="connsiteY14" fmla="*/ 0 h 228600"/>
              <a:gd name="connsiteX15" fmla="*/ 7908798 w 12001500"/>
              <a:gd name="connsiteY15" fmla="*/ 0 h 228600"/>
              <a:gd name="connsiteX16" fmla="*/ 8505063 w 12001500"/>
              <a:gd name="connsiteY16" fmla="*/ 0 h 228600"/>
              <a:gd name="connsiteX17" fmla="*/ 9339833 w 12001500"/>
              <a:gd name="connsiteY17" fmla="*/ 0 h 228600"/>
              <a:gd name="connsiteX18" fmla="*/ 9697592 w 12001500"/>
              <a:gd name="connsiteY18" fmla="*/ 0 h 228600"/>
              <a:gd name="connsiteX19" fmla="*/ 10293857 w 12001500"/>
              <a:gd name="connsiteY19" fmla="*/ 0 h 228600"/>
              <a:gd name="connsiteX20" fmla="*/ 10770869 w 12001500"/>
              <a:gd name="connsiteY20" fmla="*/ 0 h 228600"/>
              <a:gd name="connsiteX21" fmla="*/ 11247881 w 12001500"/>
              <a:gd name="connsiteY21" fmla="*/ 0 h 228600"/>
              <a:gd name="connsiteX22" fmla="*/ 11963399 w 12001500"/>
              <a:gd name="connsiteY22" fmla="*/ 0 h 228600"/>
              <a:gd name="connsiteX23" fmla="*/ 12001500 w 12001500"/>
              <a:gd name="connsiteY23" fmla="*/ 38101 h 228600"/>
              <a:gd name="connsiteX24" fmla="*/ 12001500 w 12001500"/>
              <a:gd name="connsiteY24" fmla="*/ 190499 h 228600"/>
              <a:gd name="connsiteX25" fmla="*/ 11963399 w 12001500"/>
              <a:gd name="connsiteY25" fmla="*/ 228600 h 228600"/>
              <a:gd name="connsiteX26" fmla="*/ 11367134 w 12001500"/>
              <a:gd name="connsiteY26" fmla="*/ 228600 h 228600"/>
              <a:gd name="connsiteX27" fmla="*/ 11128628 w 12001500"/>
              <a:gd name="connsiteY27" fmla="*/ 228600 h 228600"/>
              <a:gd name="connsiteX28" fmla="*/ 10770869 w 12001500"/>
              <a:gd name="connsiteY28" fmla="*/ 228600 h 228600"/>
              <a:gd name="connsiteX29" fmla="*/ 10293857 w 12001500"/>
              <a:gd name="connsiteY29" fmla="*/ 228600 h 228600"/>
              <a:gd name="connsiteX30" fmla="*/ 9697592 w 12001500"/>
              <a:gd name="connsiteY30" fmla="*/ 228600 h 228600"/>
              <a:gd name="connsiteX31" fmla="*/ 9220580 w 12001500"/>
              <a:gd name="connsiteY31" fmla="*/ 228600 h 228600"/>
              <a:gd name="connsiteX32" fmla="*/ 8743569 w 12001500"/>
              <a:gd name="connsiteY32" fmla="*/ 228600 h 228600"/>
              <a:gd name="connsiteX33" fmla="*/ 7908798 w 12001500"/>
              <a:gd name="connsiteY33" fmla="*/ 228600 h 228600"/>
              <a:gd name="connsiteX34" fmla="*/ 7431786 w 12001500"/>
              <a:gd name="connsiteY34" fmla="*/ 228600 h 228600"/>
              <a:gd name="connsiteX35" fmla="*/ 7074027 w 12001500"/>
              <a:gd name="connsiteY35" fmla="*/ 228600 h 228600"/>
              <a:gd name="connsiteX36" fmla="*/ 6477762 w 12001500"/>
              <a:gd name="connsiteY36" fmla="*/ 228600 h 228600"/>
              <a:gd name="connsiteX37" fmla="*/ 5762244 w 12001500"/>
              <a:gd name="connsiteY37" fmla="*/ 228600 h 228600"/>
              <a:gd name="connsiteX38" fmla="*/ 5523738 w 12001500"/>
              <a:gd name="connsiteY38" fmla="*/ 228600 h 228600"/>
              <a:gd name="connsiteX39" fmla="*/ 4927473 w 12001500"/>
              <a:gd name="connsiteY39" fmla="*/ 228600 h 228600"/>
              <a:gd name="connsiteX40" fmla="*/ 4450461 w 12001500"/>
              <a:gd name="connsiteY40" fmla="*/ 228600 h 228600"/>
              <a:gd name="connsiteX41" fmla="*/ 3734943 w 12001500"/>
              <a:gd name="connsiteY41" fmla="*/ 228600 h 228600"/>
              <a:gd name="connsiteX42" fmla="*/ 3377184 w 12001500"/>
              <a:gd name="connsiteY42" fmla="*/ 228600 h 228600"/>
              <a:gd name="connsiteX43" fmla="*/ 2661667 w 12001500"/>
              <a:gd name="connsiteY43" fmla="*/ 228600 h 228600"/>
              <a:gd name="connsiteX44" fmla="*/ 2303908 w 12001500"/>
              <a:gd name="connsiteY44" fmla="*/ 228600 h 228600"/>
              <a:gd name="connsiteX45" fmla="*/ 2065402 w 12001500"/>
              <a:gd name="connsiteY45" fmla="*/ 228600 h 228600"/>
              <a:gd name="connsiteX46" fmla="*/ 1469137 w 12001500"/>
              <a:gd name="connsiteY46" fmla="*/ 228600 h 228600"/>
              <a:gd name="connsiteX47" fmla="*/ 634366 w 12001500"/>
              <a:gd name="connsiteY47" fmla="*/ 228600 h 228600"/>
              <a:gd name="connsiteX48" fmla="*/ 38101 w 12001500"/>
              <a:gd name="connsiteY48" fmla="*/ 228600 h 228600"/>
              <a:gd name="connsiteX49" fmla="*/ 0 w 12001500"/>
              <a:gd name="connsiteY49" fmla="*/ 190499 h 228600"/>
              <a:gd name="connsiteX50" fmla="*/ 0 w 12001500"/>
              <a:gd name="connsiteY50" fmla="*/ 38101 h 22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</a:cxnLst>
            <a:rect l="l" t="t" r="r" b="b"/>
            <a:pathLst>
              <a:path w="12001500" h="228600" fill="none" extrusionOk="0">
                <a:moveTo>
                  <a:pt x="0" y="38101"/>
                </a:moveTo>
                <a:cubicBezTo>
                  <a:pt x="2610" y="19901"/>
                  <a:pt x="12703" y="772"/>
                  <a:pt x="38101" y="0"/>
                </a:cubicBezTo>
                <a:cubicBezTo>
                  <a:pt x="112863" y="-27584"/>
                  <a:pt x="317560" y="21081"/>
                  <a:pt x="395860" y="0"/>
                </a:cubicBezTo>
                <a:cubicBezTo>
                  <a:pt x="474160" y="-21081"/>
                  <a:pt x="717675" y="16750"/>
                  <a:pt x="992125" y="0"/>
                </a:cubicBezTo>
                <a:cubicBezTo>
                  <a:pt x="1266576" y="-16750"/>
                  <a:pt x="1320284" y="40060"/>
                  <a:pt x="1588390" y="0"/>
                </a:cubicBezTo>
                <a:cubicBezTo>
                  <a:pt x="1856497" y="-40060"/>
                  <a:pt x="2054656" y="42468"/>
                  <a:pt x="2303908" y="0"/>
                </a:cubicBezTo>
                <a:cubicBezTo>
                  <a:pt x="2553160" y="-42468"/>
                  <a:pt x="2637046" y="43267"/>
                  <a:pt x="2780920" y="0"/>
                </a:cubicBezTo>
                <a:cubicBezTo>
                  <a:pt x="2924794" y="-43267"/>
                  <a:pt x="2919262" y="12463"/>
                  <a:pt x="3019426" y="0"/>
                </a:cubicBezTo>
                <a:cubicBezTo>
                  <a:pt x="3119590" y="-12463"/>
                  <a:pt x="3461155" y="66138"/>
                  <a:pt x="3615690" y="0"/>
                </a:cubicBezTo>
                <a:cubicBezTo>
                  <a:pt x="3770225" y="-66138"/>
                  <a:pt x="4180419" y="82385"/>
                  <a:pt x="4331208" y="0"/>
                </a:cubicBezTo>
                <a:cubicBezTo>
                  <a:pt x="4481997" y="-82385"/>
                  <a:pt x="4779241" y="55726"/>
                  <a:pt x="4927473" y="0"/>
                </a:cubicBezTo>
                <a:cubicBezTo>
                  <a:pt x="5075706" y="-55726"/>
                  <a:pt x="5354589" y="9561"/>
                  <a:pt x="5642991" y="0"/>
                </a:cubicBezTo>
                <a:cubicBezTo>
                  <a:pt x="5931393" y="-9561"/>
                  <a:pt x="6141852" y="49303"/>
                  <a:pt x="6358509" y="0"/>
                </a:cubicBezTo>
                <a:cubicBezTo>
                  <a:pt x="6575166" y="-49303"/>
                  <a:pt x="6574245" y="9794"/>
                  <a:pt x="6716268" y="0"/>
                </a:cubicBezTo>
                <a:cubicBezTo>
                  <a:pt x="6858291" y="-9794"/>
                  <a:pt x="7251124" y="19259"/>
                  <a:pt x="7551039" y="0"/>
                </a:cubicBezTo>
                <a:cubicBezTo>
                  <a:pt x="7850954" y="-19259"/>
                  <a:pt x="7756933" y="9882"/>
                  <a:pt x="7908798" y="0"/>
                </a:cubicBezTo>
                <a:cubicBezTo>
                  <a:pt x="8060663" y="-9882"/>
                  <a:pt x="8334047" y="44078"/>
                  <a:pt x="8505063" y="0"/>
                </a:cubicBezTo>
                <a:cubicBezTo>
                  <a:pt x="8676079" y="-44078"/>
                  <a:pt x="8936479" y="78736"/>
                  <a:pt x="9339833" y="0"/>
                </a:cubicBezTo>
                <a:cubicBezTo>
                  <a:pt x="9743187" y="-78736"/>
                  <a:pt x="9572737" y="23613"/>
                  <a:pt x="9697592" y="0"/>
                </a:cubicBezTo>
                <a:cubicBezTo>
                  <a:pt x="9822447" y="-23613"/>
                  <a:pt x="10171103" y="61838"/>
                  <a:pt x="10293857" y="0"/>
                </a:cubicBezTo>
                <a:cubicBezTo>
                  <a:pt x="10416612" y="-61838"/>
                  <a:pt x="10537455" y="25362"/>
                  <a:pt x="10770869" y="0"/>
                </a:cubicBezTo>
                <a:cubicBezTo>
                  <a:pt x="11004283" y="-25362"/>
                  <a:pt x="11142611" y="33676"/>
                  <a:pt x="11247881" y="0"/>
                </a:cubicBezTo>
                <a:cubicBezTo>
                  <a:pt x="11353151" y="-33676"/>
                  <a:pt x="11752743" y="46751"/>
                  <a:pt x="11963399" y="0"/>
                </a:cubicBezTo>
                <a:cubicBezTo>
                  <a:pt x="11986865" y="136"/>
                  <a:pt x="12006458" y="15903"/>
                  <a:pt x="12001500" y="38101"/>
                </a:cubicBezTo>
                <a:cubicBezTo>
                  <a:pt x="12011079" y="109582"/>
                  <a:pt x="12001182" y="159044"/>
                  <a:pt x="12001500" y="190499"/>
                </a:cubicBezTo>
                <a:cubicBezTo>
                  <a:pt x="12001221" y="208768"/>
                  <a:pt x="11985418" y="227478"/>
                  <a:pt x="11963399" y="228600"/>
                </a:cubicBezTo>
                <a:cubicBezTo>
                  <a:pt x="11708760" y="261091"/>
                  <a:pt x="11558767" y="204548"/>
                  <a:pt x="11367134" y="228600"/>
                </a:cubicBezTo>
                <a:cubicBezTo>
                  <a:pt x="11175502" y="252652"/>
                  <a:pt x="11177993" y="204722"/>
                  <a:pt x="11128628" y="228600"/>
                </a:cubicBezTo>
                <a:cubicBezTo>
                  <a:pt x="11079263" y="252478"/>
                  <a:pt x="10860161" y="204645"/>
                  <a:pt x="10770869" y="228600"/>
                </a:cubicBezTo>
                <a:cubicBezTo>
                  <a:pt x="10681577" y="252555"/>
                  <a:pt x="10499451" y="224229"/>
                  <a:pt x="10293857" y="228600"/>
                </a:cubicBezTo>
                <a:cubicBezTo>
                  <a:pt x="10088263" y="232971"/>
                  <a:pt x="9867728" y="195748"/>
                  <a:pt x="9697592" y="228600"/>
                </a:cubicBezTo>
                <a:cubicBezTo>
                  <a:pt x="9527456" y="261452"/>
                  <a:pt x="9401031" y="175343"/>
                  <a:pt x="9220580" y="228600"/>
                </a:cubicBezTo>
                <a:cubicBezTo>
                  <a:pt x="9040129" y="281857"/>
                  <a:pt x="8890712" y="214983"/>
                  <a:pt x="8743569" y="228600"/>
                </a:cubicBezTo>
                <a:cubicBezTo>
                  <a:pt x="8596426" y="242217"/>
                  <a:pt x="8133572" y="201470"/>
                  <a:pt x="7908798" y="228600"/>
                </a:cubicBezTo>
                <a:cubicBezTo>
                  <a:pt x="7684024" y="255730"/>
                  <a:pt x="7561427" y="220872"/>
                  <a:pt x="7431786" y="228600"/>
                </a:cubicBezTo>
                <a:cubicBezTo>
                  <a:pt x="7302145" y="236328"/>
                  <a:pt x="7233927" y="220509"/>
                  <a:pt x="7074027" y="228600"/>
                </a:cubicBezTo>
                <a:cubicBezTo>
                  <a:pt x="6914127" y="236691"/>
                  <a:pt x="6651067" y="158092"/>
                  <a:pt x="6477762" y="228600"/>
                </a:cubicBezTo>
                <a:cubicBezTo>
                  <a:pt x="6304458" y="299108"/>
                  <a:pt x="6114257" y="186735"/>
                  <a:pt x="5762244" y="228600"/>
                </a:cubicBezTo>
                <a:cubicBezTo>
                  <a:pt x="5410231" y="270465"/>
                  <a:pt x="5605930" y="228409"/>
                  <a:pt x="5523738" y="228600"/>
                </a:cubicBezTo>
                <a:cubicBezTo>
                  <a:pt x="5441546" y="228791"/>
                  <a:pt x="5127216" y="164821"/>
                  <a:pt x="4927473" y="228600"/>
                </a:cubicBezTo>
                <a:cubicBezTo>
                  <a:pt x="4727731" y="292379"/>
                  <a:pt x="4557867" y="206466"/>
                  <a:pt x="4450461" y="228600"/>
                </a:cubicBezTo>
                <a:cubicBezTo>
                  <a:pt x="4343055" y="250734"/>
                  <a:pt x="4038883" y="203533"/>
                  <a:pt x="3734943" y="228600"/>
                </a:cubicBezTo>
                <a:cubicBezTo>
                  <a:pt x="3431003" y="253667"/>
                  <a:pt x="3478357" y="209038"/>
                  <a:pt x="3377184" y="228600"/>
                </a:cubicBezTo>
                <a:cubicBezTo>
                  <a:pt x="3276011" y="248162"/>
                  <a:pt x="2925867" y="224300"/>
                  <a:pt x="2661667" y="228600"/>
                </a:cubicBezTo>
                <a:cubicBezTo>
                  <a:pt x="2397467" y="232900"/>
                  <a:pt x="2460972" y="210365"/>
                  <a:pt x="2303908" y="228600"/>
                </a:cubicBezTo>
                <a:cubicBezTo>
                  <a:pt x="2146844" y="246835"/>
                  <a:pt x="2115019" y="214618"/>
                  <a:pt x="2065402" y="228600"/>
                </a:cubicBezTo>
                <a:cubicBezTo>
                  <a:pt x="2015785" y="242582"/>
                  <a:pt x="1610495" y="181445"/>
                  <a:pt x="1469137" y="228600"/>
                </a:cubicBezTo>
                <a:cubicBezTo>
                  <a:pt x="1327779" y="275755"/>
                  <a:pt x="887174" y="201200"/>
                  <a:pt x="634366" y="228600"/>
                </a:cubicBezTo>
                <a:cubicBezTo>
                  <a:pt x="381558" y="256000"/>
                  <a:pt x="241129" y="179081"/>
                  <a:pt x="38101" y="228600"/>
                </a:cubicBezTo>
                <a:cubicBezTo>
                  <a:pt x="19967" y="229083"/>
                  <a:pt x="173" y="207761"/>
                  <a:pt x="0" y="190499"/>
                </a:cubicBezTo>
                <a:cubicBezTo>
                  <a:pt x="-11199" y="153212"/>
                  <a:pt x="17077" y="104017"/>
                  <a:pt x="0" y="38101"/>
                </a:cubicBezTo>
                <a:close/>
              </a:path>
              <a:path w="12001500" h="228600" stroke="0" extrusionOk="0">
                <a:moveTo>
                  <a:pt x="0" y="38101"/>
                </a:moveTo>
                <a:cubicBezTo>
                  <a:pt x="-2518" y="17181"/>
                  <a:pt x="17018" y="2647"/>
                  <a:pt x="38101" y="0"/>
                </a:cubicBezTo>
                <a:cubicBezTo>
                  <a:pt x="393101" y="-84409"/>
                  <a:pt x="468566" y="16887"/>
                  <a:pt x="872872" y="0"/>
                </a:cubicBezTo>
                <a:cubicBezTo>
                  <a:pt x="1277178" y="-16887"/>
                  <a:pt x="1221979" y="13672"/>
                  <a:pt x="1349884" y="0"/>
                </a:cubicBezTo>
                <a:cubicBezTo>
                  <a:pt x="1477789" y="-13672"/>
                  <a:pt x="1528436" y="22303"/>
                  <a:pt x="1588390" y="0"/>
                </a:cubicBezTo>
                <a:cubicBezTo>
                  <a:pt x="1648344" y="-22303"/>
                  <a:pt x="1800948" y="12781"/>
                  <a:pt x="1946149" y="0"/>
                </a:cubicBezTo>
                <a:cubicBezTo>
                  <a:pt x="2091350" y="-12781"/>
                  <a:pt x="2285284" y="12913"/>
                  <a:pt x="2542414" y="0"/>
                </a:cubicBezTo>
                <a:cubicBezTo>
                  <a:pt x="2799545" y="-12913"/>
                  <a:pt x="2751044" y="35171"/>
                  <a:pt x="2900173" y="0"/>
                </a:cubicBezTo>
                <a:cubicBezTo>
                  <a:pt x="3049302" y="-35171"/>
                  <a:pt x="3209395" y="4956"/>
                  <a:pt x="3377184" y="0"/>
                </a:cubicBezTo>
                <a:cubicBezTo>
                  <a:pt x="3544973" y="-4956"/>
                  <a:pt x="3802919" y="26423"/>
                  <a:pt x="4092702" y="0"/>
                </a:cubicBezTo>
                <a:cubicBezTo>
                  <a:pt x="4382485" y="-26423"/>
                  <a:pt x="4430089" y="37549"/>
                  <a:pt x="4688967" y="0"/>
                </a:cubicBezTo>
                <a:cubicBezTo>
                  <a:pt x="4947846" y="-37549"/>
                  <a:pt x="5083703" y="67920"/>
                  <a:pt x="5404485" y="0"/>
                </a:cubicBezTo>
                <a:cubicBezTo>
                  <a:pt x="5725267" y="-67920"/>
                  <a:pt x="5554700" y="26487"/>
                  <a:pt x="5642991" y="0"/>
                </a:cubicBezTo>
                <a:cubicBezTo>
                  <a:pt x="5731282" y="-26487"/>
                  <a:pt x="6163862" y="59482"/>
                  <a:pt x="6358509" y="0"/>
                </a:cubicBezTo>
                <a:cubicBezTo>
                  <a:pt x="6553156" y="-59482"/>
                  <a:pt x="6965581" y="96530"/>
                  <a:pt x="7193280" y="0"/>
                </a:cubicBezTo>
                <a:cubicBezTo>
                  <a:pt x="7420979" y="-96530"/>
                  <a:pt x="7612790" y="17421"/>
                  <a:pt x="7908798" y="0"/>
                </a:cubicBezTo>
                <a:cubicBezTo>
                  <a:pt x="8204806" y="-17421"/>
                  <a:pt x="8154815" y="9326"/>
                  <a:pt x="8385810" y="0"/>
                </a:cubicBezTo>
                <a:cubicBezTo>
                  <a:pt x="8616805" y="-9326"/>
                  <a:pt x="8616405" y="42754"/>
                  <a:pt x="8743569" y="0"/>
                </a:cubicBezTo>
                <a:cubicBezTo>
                  <a:pt x="8870733" y="-42754"/>
                  <a:pt x="9198242" y="21988"/>
                  <a:pt x="9459086" y="0"/>
                </a:cubicBezTo>
                <a:cubicBezTo>
                  <a:pt x="9719930" y="-21988"/>
                  <a:pt x="9963854" y="45758"/>
                  <a:pt x="10293857" y="0"/>
                </a:cubicBezTo>
                <a:cubicBezTo>
                  <a:pt x="10623860" y="-45758"/>
                  <a:pt x="10467535" y="5414"/>
                  <a:pt x="10532363" y="0"/>
                </a:cubicBezTo>
                <a:cubicBezTo>
                  <a:pt x="10597191" y="-5414"/>
                  <a:pt x="10974202" y="56231"/>
                  <a:pt x="11128628" y="0"/>
                </a:cubicBezTo>
                <a:cubicBezTo>
                  <a:pt x="11283054" y="-56231"/>
                  <a:pt x="11265929" y="26384"/>
                  <a:pt x="11367134" y="0"/>
                </a:cubicBezTo>
                <a:cubicBezTo>
                  <a:pt x="11468339" y="-26384"/>
                  <a:pt x="11679809" y="33523"/>
                  <a:pt x="11963399" y="0"/>
                </a:cubicBezTo>
                <a:cubicBezTo>
                  <a:pt x="11988792" y="2714"/>
                  <a:pt x="11998602" y="15203"/>
                  <a:pt x="12001500" y="38101"/>
                </a:cubicBezTo>
                <a:cubicBezTo>
                  <a:pt x="12001925" y="99820"/>
                  <a:pt x="11992714" y="115882"/>
                  <a:pt x="12001500" y="190499"/>
                </a:cubicBezTo>
                <a:cubicBezTo>
                  <a:pt x="12004525" y="210420"/>
                  <a:pt x="11985396" y="228112"/>
                  <a:pt x="11963399" y="228600"/>
                </a:cubicBezTo>
                <a:cubicBezTo>
                  <a:pt x="11765100" y="243311"/>
                  <a:pt x="11391179" y="148094"/>
                  <a:pt x="11128628" y="228600"/>
                </a:cubicBezTo>
                <a:cubicBezTo>
                  <a:pt x="10866077" y="309106"/>
                  <a:pt x="10649276" y="146254"/>
                  <a:pt x="10293857" y="228600"/>
                </a:cubicBezTo>
                <a:cubicBezTo>
                  <a:pt x="9938438" y="310946"/>
                  <a:pt x="9991694" y="178752"/>
                  <a:pt x="9816845" y="228600"/>
                </a:cubicBezTo>
                <a:cubicBezTo>
                  <a:pt x="9641996" y="278448"/>
                  <a:pt x="9344897" y="207697"/>
                  <a:pt x="8982075" y="228600"/>
                </a:cubicBezTo>
                <a:cubicBezTo>
                  <a:pt x="8619253" y="249503"/>
                  <a:pt x="8852728" y="202880"/>
                  <a:pt x="8743569" y="228600"/>
                </a:cubicBezTo>
                <a:cubicBezTo>
                  <a:pt x="8634410" y="254320"/>
                  <a:pt x="8603296" y="214794"/>
                  <a:pt x="8505063" y="228600"/>
                </a:cubicBezTo>
                <a:cubicBezTo>
                  <a:pt x="8406830" y="242406"/>
                  <a:pt x="8135255" y="201417"/>
                  <a:pt x="8028051" y="228600"/>
                </a:cubicBezTo>
                <a:cubicBezTo>
                  <a:pt x="7920847" y="255783"/>
                  <a:pt x="7776139" y="193048"/>
                  <a:pt x="7670292" y="228600"/>
                </a:cubicBezTo>
                <a:cubicBezTo>
                  <a:pt x="7564445" y="264152"/>
                  <a:pt x="7306181" y="209314"/>
                  <a:pt x="7193280" y="228600"/>
                </a:cubicBezTo>
                <a:cubicBezTo>
                  <a:pt x="7080379" y="247886"/>
                  <a:pt x="6909097" y="205190"/>
                  <a:pt x="6835521" y="228600"/>
                </a:cubicBezTo>
                <a:cubicBezTo>
                  <a:pt x="6761945" y="252010"/>
                  <a:pt x="6529669" y="162631"/>
                  <a:pt x="6239256" y="228600"/>
                </a:cubicBezTo>
                <a:cubicBezTo>
                  <a:pt x="5948844" y="294569"/>
                  <a:pt x="6053717" y="204255"/>
                  <a:pt x="6000750" y="228600"/>
                </a:cubicBezTo>
                <a:cubicBezTo>
                  <a:pt x="5947783" y="252945"/>
                  <a:pt x="5696516" y="201382"/>
                  <a:pt x="5523738" y="228600"/>
                </a:cubicBezTo>
                <a:cubicBezTo>
                  <a:pt x="5350960" y="255818"/>
                  <a:pt x="4956254" y="176557"/>
                  <a:pt x="4808220" y="228600"/>
                </a:cubicBezTo>
                <a:cubicBezTo>
                  <a:pt x="4660186" y="280643"/>
                  <a:pt x="4432025" y="217193"/>
                  <a:pt x="4331208" y="228600"/>
                </a:cubicBezTo>
                <a:cubicBezTo>
                  <a:pt x="4230391" y="240007"/>
                  <a:pt x="3811846" y="214485"/>
                  <a:pt x="3615690" y="228600"/>
                </a:cubicBezTo>
                <a:cubicBezTo>
                  <a:pt x="3419534" y="242715"/>
                  <a:pt x="3358628" y="212240"/>
                  <a:pt x="3257931" y="228600"/>
                </a:cubicBezTo>
                <a:cubicBezTo>
                  <a:pt x="3157234" y="244960"/>
                  <a:pt x="2918208" y="179401"/>
                  <a:pt x="2780920" y="228600"/>
                </a:cubicBezTo>
                <a:cubicBezTo>
                  <a:pt x="2643632" y="277799"/>
                  <a:pt x="2413898" y="213322"/>
                  <a:pt x="2184655" y="228600"/>
                </a:cubicBezTo>
                <a:cubicBezTo>
                  <a:pt x="1955412" y="243878"/>
                  <a:pt x="1776326" y="159951"/>
                  <a:pt x="1588390" y="228600"/>
                </a:cubicBezTo>
                <a:cubicBezTo>
                  <a:pt x="1400454" y="297249"/>
                  <a:pt x="1064537" y="226792"/>
                  <a:pt x="872872" y="228600"/>
                </a:cubicBezTo>
                <a:cubicBezTo>
                  <a:pt x="681207" y="230408"/>
                  <a:pt x="245816" y="174952"/>
                  <a:pt x="38101" y="228600"/>
                </a:cubicBezTo>
                <a:cubicBezTo>
                  <a:pt x="19772" y="226937"/>
                  <a:pt x="2358" y="214560"/>
                  <a:pt x="0" y="190499"/>
                </a:cubicBezTo>
                <a:cubicBezTo>
                  <a:pt x="-11078" y="123150"/>
                  <a:pt x="14843" y="76923"/>
                  <a:pt x="0" y="38101"/>
                </a:cubicBezTo>
                <a:close/>
              </a:path>
            </a:pathLst>
          </a:custGeom>
          <a:solidFill>
            <a:srgbClr val="004900"/>
          </a:solidFill>
          <a:ln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2073493497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Profª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Ms. Juliana Schivani e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Profº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Dr. </a:t>
            </a:r>
            <a:r>
              <a:rPr lang="pt-BR" sz="1400" dirty="0" err="1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Djnnathan</a:t>
            </a:r>
            <a:r>
              <a:rPr lang="pt-BR" sz="1400" dirty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Gonçalves 				                    BNCC, p. </a:t>
            </a:r>
            <a:fld id="{E078A288-8144-4FB9-A226-36E69BE65EAF}" type="slidenum">
              <a:rPr lang="pt-BR" sz="1400" smtClean="0">
                <a:solidFill>
                  <a:schemeClr val="bg1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9</a:t>
            </a:fld>
            <a:endParaRPr lang="pt-BR" sz="1400" dirty="0">
              <a:solidFill>
                <a:schemeClr val="bg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1" name="Espaço Reservado para Conteúdo 2">
            <a:extLst>
              <a:ext uri="{FF2B5EF4-FFF2-40B4-BE49-F238E27FC236}">
                <a16:creationId xmlns:a16="http://schemas.microsoft.com/office/drawing/2014/main" id="{46C9AD50-F716-884E-888C-DFCA9D4046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845" y="1608385"/>
            <a:ext cx="7096564" cy="4339653"/>
          </a:xfrm>
          <a:solidFill>
            <a:srgbClr val="004900">
              <a:alpha val="41000"/>
            </a:srgb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COMPETÊNCIA ESPECÍFICA 1:</a:t>
            </a:r>
          </a:p>
          <a:p>
            <a:pPr marL="0" indent="0" algn="just">
              <a:buNone/>
            </a:pPr>
            <a:endParaRPr lang="pt-BR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  <a:p>
            <a:pPr marL="0" indent="0" algn="ctr">
              <a:buNone/>
            </a:pPr>
            <a:r>
              <a:rPr lang="pt-BR" dirty="0">
                <a:solidFill>
                  <a:schemeClr val="bg1">
                    <a:lumMod val="95000"/>
                  </a:schemeClr>
                </a:solidFill>
                <a:latin typeface="Vrinda" panose="020B0502040204020203" pitchFamily="34" charset="0"/>
                <a:cs typeface="Vrinda" panose="020B0502040204020203" pitchFamily="34" charset="0"/>
              </a:rPr>
              <a:t>Utilizar estratégias, conceitos e procedimentos matemáticos para interpretar situações em diversos contextos, sejam atividades cotidianas, sejam fatos das Ciências da Natureza e Humanas, das questões socioeconômicas ou tecnológicas, divulgados por diferentes meios, de modo a contribuir para uma formação geral. </a:t>
            </a:r>
          </a:p>
          <a:p>
            <a:pPr marL="0" indent="0" algn="just">
              <a:buNone/>
            </a:pPr>
            <a:endParaRPr lang="pt-BR" dirty="0">
              <a:solidFill>
                <a:schemeClr val="bg1">
                  <a:lumMod val="95000"/>
                </a:schemeClr>
              </a:solidFill>
              <a:latin typeface="Vrinda" panose="020B0502040204020203" pitchFamily="34" charset="0"/>
              <a:cs typeface="Vrinda" panose="020B0502040204020203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FE7036AF-BF4C-53A0-32A3-AB1704D2F5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19331"/>
            <a:ext cx="4972697" cy="5126636"/>
          </a:xfrm>
          <a:prstGeom prst="rect">
            <a:avLst/>
          </a:prstGeom>
          <a:scene3d>
            <a:camera prst="perspectiveContrastingRightFacing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364646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build="p" animBg="1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2791</TotalTime>
  <Words>617</Words>
  <Application>Microsoft Office PowerPoint</Application>
  <PresentationFormat>Widescreen</PresentationFormat>
  <Paragraphs>59</Paragraphs>
  <Slides>14</Slides>
  <Notes>12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Cavolini</vt:lpstr>
      <vt:lpstr>Helvetica Neue Light</vt:lpstr>
      <vt:lpstr>Modern Love</vt:lpstr>
      <vt:lpstr>Vrinda</vt:lpstr>
      <vt:lpstr>Tema do Office</vt:lpstr>
      <vt:lpstr>BNCC</vt:lpstr>
      <vt:lpstr>Vamos pensar um pouco...</vt:lpstr>
      <vt:lpstr>Competências e habilidades</vt:lpstr>
      <vt:lpstr>Competências e habilidades</vt:lpstr>
      <vt:lpstr>Competências e habilidades</vt:lpstr>
      <vt:lpstr>BNCC</vt:lpstr>
      <vt:lpstr>BNCC</vt:lpstr>
      <vt:lpstr>BNCC</vt:lpstr>
      <vt:lpstr>BNCC - Matemática</vt:lpstr>
      <vt:lpstr>BNCC - Matemática</vt:lpstr>
      <vt:lpstr>BNCC - Matemática</vt:lpstr>
      <vt:lpstr>BNCC - códigos</vt:lpstr>
      <vt:lpstr>BNCC - códigos</vt:lpstr>
      <vt:lpstr>BNCC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Juliana Maria Schivani Alves</dc:creator>
  <cp:lastModifiedBy>Juliana Maria Schivani Alves</cp:lastModifiedBy>
  <cp:revision>166</cp:revision>
  <dcterms:created xsi:type="dcterms:W3CDTF">2021-05-12T15:30:04Z</dcterms:created>
  <dcterms:modified xsi:type="dcterms:W3CDTF">2022-05-15T17:55:51Z</dcterms:modified>
</cp:coreProperties>
</file>