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66" r:id="rId4"/>
    <p:sldId id="267" r:id="rId5"/>
    <p:sldId id="268" r:id="rId6"/>
    <p:sldId id="260" r:id="rId7"/>
    <p:sldId id="263" r:id="rId8"/>
    <p:sldId id="264" r:id="rId9"/>
    <p:sldId id="265" r:id="rId10"/>
    <p:sldId id="270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201-77B8-40A1-BDDA-D0ECF132F99F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190-3F3F-46CB-B133-61836E9AFE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201-77B8-40A1-BDDA-D0ECF132F99F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190-3F3F-46CB-B133-61836E9AFE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201-77B8-40A1-BDDA-D0ECF132F99F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190-3F3F-46CB-B133-61836E9AFE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201-77B8-40A1-BDDA-D0ECF132F99F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190-3F3F-46CB-B133-61836E9AFE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201-77B8-40A1-BDDA-D0ECF132F99F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190-3F3F-46CB-B133-61836E9AFE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201-77B8-40A1-BDDA-D0ECF132F99F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190-3F3F-46CB-B133-61836E9AFE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201-77B8-40A1-BDDA-D0ECF132F99F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190-3F3F-46CB-B133-61836E9AFE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201-77B8-40A1-BDDA-D0ECF132F99F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190-3F3F-46CB-B133-61836E9AFE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201-77B8-40A1-BDDA-D0ECF132F99F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190-3F3F-46CB-B133-61836E9AFE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201-77B8-40A1-BDDA-D0ECF132F99F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190-3F3F-46CB-B133-61836E9AFE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201-77B8-40A1-BDDA-D0ECF132F99F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190-3F3F-46CB-B133-61836E9AFE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CC201-77B8-40A1-BDDA-D0ECF132F99F}" type="datetimeFigureOut">
              <a:rPr lang="pt-BR" smtClean="0"/>
              <a:pPr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E190-3F3F-46CB-B133-61836E9AFE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ofazerorigami.com.br/origami-de-cubo-modular/" TargetMode="External" /><Relationship Id="rId2" Type="http://schemas.openxmlformats.org/officeDocument/2006/relationships/hyperlink" Target="http://www.aulamatematica.com/cubosoma/" TargetMode="External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s://pt.wikipedia.org/wiki/Cubo_soma" TargetMode="External" /><Relationship Id="rId5" Type="http://schemas.openxmlformats.org/officeDocument/2006/relationships/hyperlink" Target="http://www.mat.ufmg.br/museu/acervo/cubo-soma/" TargetMode="External" /><Relationship Id="rId4" Type="http://schemas.openxmlformats.org/officeDocument/2006/relationships/hyperlink" Target="http://lemat.sites.ufsc.br/pecas-cubo-soma/" TargetMode="Externa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11.png" /><Relationship Id="rId7" Type="http://schemas.openxmlformats.org/officeDocument/2006/relationships/image" Target="../media/image15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10" Type="http://schemas.openxmlformats.org/officeDocument/2006/relationships/image" Target="../media/image18.jpeg" /><Relationship Id="rId4" Type="http://schemas.openxmlformats.org/officeDocument/2006/relationships/image" Target="../media/image12.png" /><Relationship Id="rId9" Type="http://schemas.openxmlformats.org/officeDocument/2006/relationships/image" Target="../media/image17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CUBO SOMA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Isaura Aparecida </a:t>
            </a:r>
            <a:r>
              <a:rPr lang="pt-BR" dirty="0" err="1"/>
              <a:t>Torse</a:t>
            </a:r>
            <a:r>
              <a:rPr lang="pt-BR" dirty="0"/>
              <a:t> de Almeida</a:t>
            </a:r>
          </a:p>
          <a:p>
            <a:r>
              <a:rPr lang="pt-BR"/>
              <a:t>2019</a:t>
            </a:r>
          </a:p>
          <a:p>
            <a:endParaRPr lang="pt-BR" dirty="0"/>
          </a:p>
        </p:txBody>
      </p:sp>
      <p:pic>
        <p:nvPicPr>
          <p:cNvPr id="1027" name="Picture 3" descr="C:\Users\User\Pictures\2019-09\20190930_091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6670360" y="-4995936"/>
            <a:ext cx="3024336" cy="201622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340768"/>
            <a:ext cx="22002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908720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REFERÊNCIAS: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hlinkClick r:id="rId2"/>
              </a:rPr>
              <a:t>http://www.aulamatematica.com/cubosoma/</a:t>
            </a:r>
            <a:endParaRPr lang="pt-BR" dirty="0"/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hlinkClick r:id="rId3"/>
              </a:rPr>
              <a:t>http://www.comofazerorigami.com.br/origami-de-cubo-modular/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hlinkClick r:id="rId4"/>
              </a:rPr>
              <a:t>http://lemat.sites.ufsc.br/pecas-cubo-soma/</a:t>
            </a:r>
            <a:endParaRPr lang="pt-BR" dirty="0"/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hlinkClick r:id="rId5"/>
              </a:rPr>
              <a:t>http://www.mat.ufmg.br/museu/acervo/cubo-soma/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6"/>
              </a:rPr>
              <a:t>https://pt.wikipedia.org/wiki/Cubo_soma</a:t>
            </a:r>
            <a:endParaRPr lang="pt-BR" dirty="0"/>
          </a:p>
          <a:p>
            <a:endParaRPr lang="pt-BR" dirty="0"/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620688"/>
            <a:ext cx="860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CONHECENDO AS CARACTERÍSTICAS DO CUBO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24744"/>
            <a:ext cx="3600000" cy="54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2124000" cy="37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ubo_modula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2785092" cy="3816424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23528" y="4046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CONSTRUÇÃO DO CUBO E ESTUDANDO SUAS CARACTERÍSTICAS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04864"/>
            <a:ext cx="2124000" cy="37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548680"/>
            <a:ext cx="666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AS VÁRIAS PLANIFICAÇÕES DO CUBO</a:t>
            </a:r>
          </a:p>
        </p:txBody>
      </p:sp>
      <p:pic>
        <p:nvPicPr>
          <p:cNvPr id="3" name="Imagem 2" descr="20190614_101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187624" y="1206500"/>
            <a:ext cx="6552728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692696"/>
            <a:ext cx="63546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PLANIFICAÇÃO DO CUBO NO GEOGEBRA</a:t>
            </a:r>
          </a:p>
          <a:p>
            <a:endParaRPr lang="pt-B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781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908720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Quebra-cabeça tridimensional projetado pelo matemático e escritor dinamarquês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Piet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Hein em 1936. O Cubo Soma é formado por 7 peças que são figuras côncavas formadas por 3 ou 4 cubos unitários, colados por uma de suas faces, sendo que 6 são formadas por 4 cubos e uma é formada por 3 cubos.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 descr="IMG_20171101_091556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29712" y="2162976"/>
            <a:ext cx="2700000" cy="480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:\Users\User\Pictures\2019-09\20190930_080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98885" y="1805668"/>
            <a:ext cx="2369831" cy="1152000"/>
          </a:xfrm>
          <a:prstGeom prst="rect">
            <a:avLst/>
          </a:prstGeom>
          <a:noFill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1155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827584" y="764704"/>
            <a:ext cx="7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CONFECCIONADO AS PEÇAS DO CUBO SOMA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96752"/>
            <a:ext cx="11725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96752"/>
            <a:ext cx="11725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196752"/>
            <a:ext cx="1155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196752"/>
            <a:ext cx="1154999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645024"/>
            <a:ext cx="1152000" cy="236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3645024"/>
            <a:ext cx="5040000" cy="2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3645024"/>
            <a:ext cx="1152000" cy="236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1980000" cy="40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7" y="908719"/>
            <a:ext cx="1980000" cy="407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20191112_080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3" y="908720"/>
            <a:ext cx="1995001" cy="4104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35696" y="404664"/>
            <a:ext cx="547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MONTANDO O CUBO SOMA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476672"/>
            <a:ext cx="690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AS PEÇAS EM 3D NA MALHA QUADRICULADA</a:t>
            </a:r>
          </a:p>
        </p:txBody>
      </p:sp>
      <p:pic>
        <p:nvPicPr>
          <p:cNvPr id="3" name="Imagem 2" descr="20191112_074947.jpg"/>
          <p:cNvPicPr>
            <a:picLocks noChangeAspect="1"/>
          </p:cNvPicPr>
          <p:nvPr/>
        </p:nvPicPr>
        <p:blipFill>
          <a:blip r:embed="rId2" cstate="print"/>
          <a:srcRect l="17826"/>
          <a:stretch>
            <a:fillRect/>
          </a:stretch>
        </p:blipFill>
        <p:spPr>
          <a:xfrm rot="5400000">
            <a:off x="-301269" y="2865901"/>
            <a:ext cx="3590089" cy="2124000"/>
          </a:xfrm>
          <a:prstGeom prst="rect">
            <a:avLst/>
          </a:prstGeom>
        </p:spPr>
      </p:pic>
      <p:pic>
        <p:nvPicPr>
          <p:cNvPr id="5" name="Imagem 4" descr="20191112_074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642403" y="3046229"/>
            <a:ext cx="3554745" cy="1728000"/>
          </a:xfrm>
          <a:prstGeom prst="rect">
            <a:avLst/>
          </a:prstGeom>
        </p:spPr>
      </p:pic>
      <p:pic>
        <p:nvPicPr>
          <p:cNvPr id="6" name="Imagem 5" descr="20191112_0749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32539" y="3084285"/>
            <a:ext cx="3702857" cy="1800000"/>
          </a:xfrm>
          <a:prstGeom prst="rect">
            <a:avLst/>
          </a:prstGeom>
        </p:spPr>
      </p:pic>
      <p:pic>
        <p:nvPicPr>
          <p:cNvPr id="7" name="Imagem 6" descr="20191112_0749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132740" y="3084285"/>
            <a:ext cx="3702857" cy="18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124</Words>
  <Application>Microsoft Office PowerPoint</Application>
  <PresentationFormat>Apresentação na tela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CUBO SOMA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CUBO SOMA</dc:title>
  <dc:creator>Isaura Isaura</dc:creator>
  <cp:lastModifiedBy>Isaura Isaura</cp:lastModifiedBy>
  <cp:revision>114</cp:revision>
  <dcterms:created xsi:type="dcterms:W3CDTF">2019-11-16T21:13:46Z</dcterms:created>
  <dcterms:modified xsi:type="dcterms:W3CDTF">2019-11-19T00:20:08Z</dcterms:modified>
</cp:coreProperties>
</file>