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9604950" cy="39604950"/>
  <p:notesSz cx="6858000" cy="9144000"/>
  <p:defaultTextStyle>
    <a:defPPr>
      <a:defRPr lang="pt-BR"/>
    </a:defPPr>
    <a:lvl1pPr marL="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1pPr>
    <a:lvl2pPr marL="226314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2pPr>
    <a:lvl3pPr marL="452628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3pPr>
    <a:lvl4pPr marL="678942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4pPr>
    <a:lvl5pPr marL="905256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5pPr>
    <a:lvl6pPr marL="1131570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6pPr>
    <a:lvl7pPr marL="1357884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7pPr>
    <a:lvl8pPr marL="1584198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8pPr>
    <a:lvl9pPr marL="1810512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" d="100"/>
          <a:sy n="11" d="100"/>
        </p:scale>
        <p:origin x="-1062" y="-78"/>
      </p:cViewPr>
      <p:guideLst>
        <p:guide orient="horz" pos="12474"/>
        <p:guide pos="124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70371" y="12303207"/>
            <a:ext cx="33664208" cy="8489394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40743" y="22442805"/>
            <a:ext cx="27723465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6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26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789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052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315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578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841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105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24370544" y="9158647"/>
            <a:ext cx="38594201" cy="19515522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574201" y="9158647"/>
            <a:ext cx="115136263" cy="19515522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28518" y="25449850"/>
            <a:ext cx="33664208" cy="7865983"/>
          </a:xfrm>
        </p:spPr>
        <p:txBody>
          <a:bodyPr anchor="t"/>
          <a:lstStyle>
            <a:lvl1pPr algn="l">
              <a:defRPr sz="198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128518" y="16786270"/>
            <a:ext cx="33664208" cy="8663580"/>
          </a:xfrm>
        </p:spPr>
        <p:txBody>
          <a:bodyPr anchor="b"/>
          <a:lstStyle>
            <a:lvl1pPr marL="0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1pPr>
            <a:lvl2pPr marL="2263140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2pPr>
            <a:lvl3pPr marL="452628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3pPr>
            <a:lvl4pPr marL="678942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4pPr>
            <a:lvl5pPr marL="905256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5pPr>
            <a:lvl6pPr marL="1131570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6pPr>
            <a:lvl7pPr marL="1357884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7pPr>
            <a:lvl8pPr marL="1584198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8pPr>
            <a:lvl9pPr marL="1810512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574199" y="53365842"/>
            <a:ext cx="76865230" cy="150948030"/>
          </a:xfrm>
        </p:spPr>
        <p:txBody>
          <a:bodyPr/>
          <a:lstStyle>
            <a:lvl1pPr>
              <a:defRPr sz="13900"/>
            </a:lvl1pPr>
            <a:lvl2pPr>
              <a:defRPr sz="119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6099513" y="53365842"/>
            <a:ext cx="76865234" cy="150948030"/>
          </a:xfrm>
        </p:spPr>
        <p:txBody>
          <a:bodyPr/>
          <a:lstStyle>
            <a:lvl1pPr>
              <a:defRPr sz="13900"/>
            </a:lvl1pPr>
            <a:lvl2pPr>
              <a:defRPr sz="119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0248" y="1586034"/>
            <a:ext cx="35644455" cy="6600825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80248" y="8865277"/>
            <a:ext cx="17499064" cy="3694626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63140" indent="0">
              <a:buNone/>
              <a:defRPr sz="9900" b="1"/>
            </a:lvl2pPr>
            <a:lvl3pPr marL="4526280" indent="0">
              <a:buNone/>
              <a:defRPr sz="8900" b="1"/>
            </a:lvl3pPr>
            <a:lvl4pPr marL="6789420" indent="0">
              <a:buNone/>
              <a:defRPr sz="7900" b="1"/>
            </a:lvl4pPr>
            <a:lvl5pPr marL="9052560" indent="0">
              <a:buNone/>
              <a:defRPr sz="7900" b="1"/>
            </a:lvl5pPr>
            <a:lvl6pPr marL="11315700" indent="0">
              <a:buNone/>
              <a:defRPr sz="7900" b="1"/>
            </a:lvl6pPr>
            <a:lvl7pPr marL="13578840" indent="0">
              <a:buNone/>
              <a:defRPr sz="7900" b="1"/>
            </a:lvl7pPr>
            <a:lvl8pPr marL="15841980" indent="0">
              <a:buNone/>
              <a:defRPr sz="7900" b="1"/>
            </a:lvl8pPr>
            <a:lvl9pPr marL="18105120" indent="0">
              <a:buNone/>
              <a:defRPr sz="79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980248" y="12559903"/>
            <a:ext cx="17499064" cy="22818688"/>
          </a:xfrm>
        </p:spPr>
        <p:txBody>
          <a:bodyPr/>
          <a:lstStyle>
            <a:lvl1pPr>
              <a:defRPr sz="119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0118767" y="8865277"/>
            <a:ext cx="17505938" cy="3694626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63140" indent="0">
              <a:buNone/>
              <a:defRPr sz="9900" b="1"/>
            </a:lvl2pPr>
            <a:lvl3pPr marL="4526280" indent="0">
              <a:buNone/>
              <a:defRPr sz="8900" b="1"/>
            </a:lvl3pPr>
            <a:lvl4pPr marL="6789420" indent="0">
              <a:buNone/>
              <a:defRPr sz="7900" b="1"/>
            </a:lvl4pPr>
            <a:lvl5pPr marL="9052560" indent="0">
              <a:buNone/>
              <a:defRPr sz="7900" b="1"/>
            </a:lvl5pPr>
            <a:lvl6pPr marL="11315700" indent="0">
              <a:buNone/>
              <a:defRPr sz="7900" b="1"/>
            </a:lvl6pPr>
            <a:lvl7pPr marL="13578840" indent="0">
              <a:buNone/>
              <a:defRPr sz="7900" b="1"/>
            </a:lvl7pPr>
            <a:lvl8pPr marL="15841980" indent="0">
              <a:buNone/>
              <a:defRPr sz="7900" b="1"/>
            </a:lvl8pPr>
            <a:lvl9pPr marL="18105120" indent="0">
              <a:buNone/>
              <a:defRPr sz="79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118767" y="12559903"/>
            <a:ext cx="17505938" cy="22818688"/>
          </a:xfrm>
        </p:spPr>
        <p:txBody>
          <a:bodyPr/>
          <a:lstStyle>
            <a:lvl1pPr>
              <a:defRPr sz="119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0250" y="1576864"/>
            <a:ext cx="13029756" cy="6710839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84435" y="1576866"/>
            <a:ext cx="22140267" cy="33801728"/>
          </a:xfrm>
        </p:spPr>
        <p:txBody>
          <a:bodyPr/>
          <a:lstStyle>
            <a:lvl1pPr>
              <a:defRPr sz="15800"/>
            </a:lvl1pPr>
            <a:lvl2pPr>
              <a:defRPr sz="13900"/>
            </a:lvl2pPr>
            <a:lvl3pPr>
              <a:defRPr sz="119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80250" y="8287705"/>
            <a:ext cx="13029756" cy="27090889"/>
          </a:xfrm>
        </p:spPr>
        <p:txBody>
          <a:bodyPr/>
          <a:lstStyle>
            <a:lvl1pPr marL="0" indent="0">
              <a:buNone/>
              <a:defRPr sz="6900"/>
            </a:lvl1pPr>
            <a:lvl2pPr marL="2263140" indent="0">
              <a:buNone/>
              <a:defRPr sz="5900"/>
            </a:lvl2pPr>
            <a:lvl3pPr marL="4526280" indent="0">
              <a:buNone/>
              <a:defRPr sz="5000"/>
            </a:lvl3pPr>
            <a:lvl4pPr marL="6789420" indent="0">
              <a:buNone/>
              <a:defRPr sz="4500"/>
            </a:lvl4pPr>
            <a:lvl5pPr marL="9052560" indent="0">
              <a:buNone/>
              <a:defRPr sz="4500"/>
            </a:lvl5pPr>
            <a:lvl6pPr marL="11315700" indent="0">
              <a:buNone/>
              <a:defRPr sz="4500"/>
            </a:lvl6pPr>
            <a:lvl7pPr marL="13578840" indent="0">
              <a:buNone/>
              <a:defRPr sz="4500"/>
            </a:lvl7pPr>
            <a:lvl8pPr marL="15841980" indent="0">
              <a:buNone/>
              <a:defRPr sz="4500"/>
            </a:lvl8pPr>
            <a:lvl9pPr marL="18105120" indent="0">
              <a:buNone/>
              <a:defRPr sz="4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62847" y="27723465"/>
            <a:ext cx="23762970" cy="3272912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762847" y="3538776"/>
            <a:ext cx="23762970" cy="23762970"/>
          </a:xfrm>
        </p:spPr>
        <p:txBody>
          <a:bodyPr/>
          <a:lstStyle>
            <a:lvl1pPr marL="0" indent="0">
              <a:buNone/>
              <a:defRPr sz="15800"/>
            </a:lvl1pPr>
            <a:lvl2pPr marL="2263140" indent="0">
              <a:buNone/>
              <a:defRPr sz="13900"/>
            </a:lvl2pPr>
            <a:lvl3pPr marL="4526280" indent="0">
              <a:buNone/>
              <a:defRPr sz="11900"/>
            </a:lvl3pPr>
            <a:lvl4pPr marL="6789420" indent="0">
              <a:buNone/>
              <a:defRPr sz="9900"/>
            </a:lvl4pPr>
            <a:lvl5pPr marL="9052560" indent="0">
              <a:buNone/>
              <a:defRPr sz="9900"/>
            </a:lvl5pPr>
            <a:lvl6pPr marL="11315700" indent="0">
              <a:buNone/>
              <a:defRPr sz="9900"/>
            </a:lvl6pPr>
            <a:lvl7pPr marL="13578840" indent="0">
              <a:buNone/>
              <a:defRPr sz="9900"/>
            </a:lvl7pPr>
            <a:lvl8pPr marL="15841980" indent="0">
              <a:buNone/>
              <a:defRPr sz="9900"/>
            </a:lvl8pPr>
            <a:lvl9pPr marL="18105120" indent="0">
              <a:buNone/>
              <a:defRPr sz="99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762847" y="30996377"/>
            <a:ext cx="23762970" cy="4648078"/>
          </a:xfrm>
        </p:spPr>
        <p:txBody>
          <a:bodyPr/>
          <a:lstStyle>
            <a:lvl1pPr marL="0" indent="0">
              <a:buNone/>
              <a:defRPr sz="6900"/>
            </a:lvl1pPr>
            <a:lvl2pPr marL="2263140" indent="0">
              <a:buNone/>
              <a:defRPr sz="5900"/>
            </a:lvl2pPr>
            <a:lvl3pPr marL="4526280" indent="0">
              <a:buNone/>
              <a:defRPr sz="5000"/>
            </a:lvl3pPr>
            <a:lvl4pPr marL="6789420" indent="0">
              <a:buNone/>
              <a:defRPr sz="4500"/>
            </a:lvl4pPr>
            <a:lvl5pPr marL="9052560" indent="0">
              <a:buNone/>
              <a:defRPr sz="4500"/>
            </a:lvl5pPr>
            <a:lvl6pPr marL="11315700" indent="0">
              <a:buNone/>
              <a:defRPr sz="4500"/>
            </a:lvl6pPr>
            <a:lvl7pPr marL="13578840" indent="0">
              <a:buNone/>
              <a:defRPr sz="4500"/>
            </a:lvl7pPr>
            <a:lvl8pPr marL="15841980" indent="0">
              <a:buNone/>
              <a:defRPr sz="4500"/>
            </a:lvl8pPr>
            <a:lvl9pPr marL="18105120" indent="0">
              <a:buNone/>
              <a:defRPr sz="4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980248" y="1586034"/>
            <a:ext cx="35644455" cy="6600825"/>
          </a:xfrm>
          <a:prstGeom prst="rect">
            <a:avLst/>
          </a:prstGeom>
        </p:spPr>
        <p:txBody>
          <a:bodyPr vert="horz" lIns="452628" tIns="226314" rIns="452628" bIns="226314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80248" y="9241158"/>
            <a:ext cx="35644455" cy="26137436"/>
          </a:xfrm>
          <a:prstGeom prst="rect">
            <a:avLst/>
          </a:prstGeom>
        </p:spPr>
        <p:txBody>
          <a:bodyPr vert="horz" lIns="452628" tIns="226314" rIns="452628" bIns="226314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980248" y="36707924"/>
            <a:ext cx="9241155" cy="2108597"/>
          </a:xfrm>
          <a:prstGeom prst="rect">
            <a:avLst/>
          </a:prstGeom>
        </p:spPr>
        <p:txBody>
          <a:bodyPr vert="horz" lIns="452628" tIns="226314" rIns="452628" bIns="226314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64961-D0AC-4252-9742-25D49134721C}" type="datetimeFigureOut">
              <a:rPr lang="pt-BR" smtClean="0"/>
              <a:t>18/11/2011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3531691" y="36707924"/>
            <a:ext cx="12541568" cy="2108597"/>
          </a:xfrm>
          <a:prstGeom prst="rect">
            <a:avLst/>
          </a:prstGeom>
        </p:spPr>
        <p:txBody>
          <a:bodyPr vert="horz" lIns="452628" tIns="226314" rIns="452628" bIns="226314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8383548" y="36707924"/>
            <a:ext cx="9241155" cy="2108597"/>
          </a:xfrm>
          <a:prstGeom prst="rect">
            <a:avLst/>
          </a:prstGeom>
        </p:spPr>
        <p:txBody>
          <a:bodyPr vert="horz" lIns="452628" tIns="226314" rIns="452628" bIns="226314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99243-DF41-447A-A71E-71733CF1CAD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26280" rtl="0" eaLnBrk="1" latinLnBrk="0" hangingPunct="1">
        <a:spcBef>
          <a:spcPct val="0"/>
        </a:spcBef>
        <a:buNone/>
        <a:defRPr sz="2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7355" indent="-1697355" algn="l" defTabSz="4526280" rtl="0" eaLnBrk="1" latinLnBrk="0" hangingPunct="1">
        <a:spcBef>
          <a:spcPct val="20000"/>
        </a:spcBef>
        <a:buFont typeface="Arial" pitchFamily="34" charset="0"/>
        <a:buChar char="•"/>
        <a:defRPr sz="15800" kern="1200">
          <a:solidFill>
            <a:schemeClr val="tx1"/>
          </a:solidFill>
          <a:latin typeface="+mn-lt"/>
          <a:ea typeface="+mn-ea"/>
          <a:cs typeface="+mn-cs"/>
        </a:defRPr>
      </a:lvl1pPr>
      <a:lvl2pPr marL="3677603" indent="-1414463" algn="l" defTabSz="4526280" rtl="0" eaLnBrk="1" latinLnBrk="0" hangingPunct="1">
        <a:spcBef>
          <a:spcPct val="20000"/>
        </a:spcBef>
        <a:buFont typeface="Arial" pitchFamily="34" charset="0"/>
        <a:buChar char="–"/>
        <a:defRPr sz="13900" kern="1200">
          <a:solidFill>
            <a:schemeClr val="tx1"/>
          </a:solidFill>
          <a:latin typeface="+mn-lt"/>
          <a:ea typeface="+mn-ea"/>
          <a:cs typeface="+mn-cs"/>
        </a:defRPr>
      </a:lvl2pPr>
      <a:lvl3pPr marL="5657850" indent="-1131570" algn="l" defTabSz="4526280" rtl="0" eaLnBrk="1" latinLnBrk="0" hangingPunct="1">
        <a:spcBef>
          <a:spcPct val="20000"/>
        </a:spcBef>
        <a:buFont typeface="Arial" pitchFamily="34" charset="0"/>
        <a:buChar char="•"/>
        <a:defRPr sz="11900" kern="1200">
          <a:solidFill>
            <a:schemeClr val="tx1"/>
          </a:solidFill>
          <a:latin typeface="+mn-lt"/>
          <a:ea typeface="+mn-ea"/>
          <a:cs typeface="+mn-cs"/>
        </a:defRPr>
      </a:lvl3pPr>
      <a:lvl4pPr marL="7920990" indent="-1131570" algn="l" defTabSz="4526280" rtl="0" eaLnBrk="1" latinLnBrk="0" hangingPunct="1">
        <a:spcBef>
          <a:spcPct val="20000"/>
        </a:spcBef>
        <a:buFont typeface="Arial" pitchFamily="34" charset="0"/>
        <a:buChar char="–"/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184130" indent="-1131570" algn="l" defTabSz="4526280" rtl="0" eaLnBrk="1" latinLnBrk="0" hangingPunct="1">
        <a:spcBef>
          <a:spcPct val="20000"/>
        </a:spcBef>
        <a:buFont typeface="Arial" pitchFamily="34" charset="0"/>
        <a:buChar char="»"/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447270" indent="-1131570" algn="l" defTabSz="4526280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0410" indent="-1131570" algn="l" defTabSz="4526280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6973550" indent="-1131570" algn="l" defTabSz="4526280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19236690" indent="-1131570" algn="l" defTabSz="4526280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4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2628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78942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884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84198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105120" algn="l" defTabSz="4526280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JOGO DA CORREN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8299184" y="-2698721"/>
            <a:ext cx="22459615" cy="30600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4300429" y="25017449"/>
            <a:ext cx="30432588" cy="12418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REGRAS</a:t>
            </a:r>
            <a:r>
              <a:rPr lang="pt-BR" dirty="0"/>
              <a:t>:</a:t>
            </a:r>
          </a:p>
          <a:p>
            <a:r>
              <a:rPr lang="pt-BR" dirty="0"/>
              <a:t>1) As equipes jogam alternadamente.</a:t>
            </a:r>
            <a:br>
              <a:rPr lang="pt-BR" dirty="0"/>
            </a:br>
            <a:r>
              <a:rPr lang="pt-BR" dirty="0"/>
              <a:t>2) Cada equipe, na sua vez, coloca sua marca no mínimo em 1 e no máximo em 4 elos da corrente.</a:t>
            </a:r>
            <a:br>
              <a:rPr lang="pt-BR" dirty="0"/>
            </a:br>
            <a:r>
              <a:rPr lang="pt-BR" dirty="0"/>
              <a:t>3) Os elos devem ser preenchidos um após o outro, do início em direção ao último</a:t>
            </a:r>
            <a:br>
              <a:rPr lang="pt-BR" dirty="0"/>
            </a:br>
            <a:r>
              <a:rPr lang="pt-BR" dirty="0"/>
              <a:t>4) Ganha o jogo a equipe que </a:t>
            </a:r>
            <a:r>
              <a:rPr lang="pt-BR" b="1" dirty="0"/>
              <a:t>não</a:t>
            </a:r>
            <a:r>
              <a:rPr lang="pt-BR" dirty="0"/>
              <a:t> colocar sua marca no último elo.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2011-11-18T22:55:45Z</dcterms:created>
  <dcterms:modified xsi:type="dcterms:W3CDTF">2011-11-18T23:04:24Z</dcterms:modified>
</cp:coreProperties>
</file>