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51206400" cy="51206400"/>
  <p:notesSz cx="6858000" cy="9144000"/>
  <p:defaultTextStyle>
    <a:defPPr>
      <a:defRPr lang="pt-BR"/>
    </a:defPPr>
    <a:lvl1pPr marL="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1pPr>
    <a:lvl2pPr marL="249174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2pPr>
    <a:lvl3pPr marL="498348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3pPr>
    <a:lvl4pPr marL="747522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4pPr>
    <a:lvl5pPr marL="996696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5pPr>
    <a:lvl6pPr marL="1245870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6pPr>
    <a:lvl7pPr marL="1495044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7pPr>
    <a:lvl8pPr marL="1744218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8pPr>
    <a:lvl9pPr marL="1993392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0" autoAdjust="0"/>
    <p:restoredTop sz="94615" autoAdjust="0"/>
  </p:normalViewPr>
  <p:slideViewPr>
    <p:cSldViewPr>
      <p:cViewPr>
        <p:scale>
          <a:sx n="20" d="100"/>
          <a:sy n="20" d="100"/>
        </p:scale>
        <p:origin x="-78" y="282"/>
      </p:cViewPr>
      <p:guideLst>
        <p:guide orient="horz" pos="16128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7EAE5-EAEA-4EDD-AA95-85E0F8EFAB70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9269F-14BE-4E6E-B21E-BC32ADE910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98348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1pPr>
    <a:lvl2pPr marL="2491740" algn="l" defTabSz="498348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2pPr>
    <a:lvl3pPr marL="4983480" algn="l" defTabSz="498348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3pPr>
    <a:lvl4pPr marL="7475220" algn="l" defTabSz="498348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4pPr>
    <a:lvl5pPr marL="9966960" algn="l" defTabSz="498348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5pPr>
    <a:lvl6pPr marL="12458700" algn="l" defTabSz="498348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6pPr>
    <a:lvl7pPr marL="14950440" algn="l" defTabSz="498348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7pPr>
    <a:lvl8pPr marL="17442180" algn="l" defTabSz="498348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8pPr>
    <a:lvl9pPr marL="19933920" algn="l" defTabSz="498348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269F-14BE-4E6E-B21E-BC32ADE910DE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40481" y="15907180"/>
            <a:ext cx="43525440" cy="10976186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80960" y="29016964"/>
            <a:ext cx="35844480" cy="13086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91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98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47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96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45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95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442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933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46178273" y="15314510"/>
            <a:ext cx="45365668" cy="32622744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081264" y="15314510"/>
            <a:ext cx="135243573" cy="32622744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44953" y="32904857"/>
            <a:ext cx="43525440" cy="10170159"/>
          </a:xfrm>
        </p:spPr>
        <p:txBody>
          <a:bodyPr anchor="t"/>
          <a:lstStyle>
            <a:lvl1pPr algn="l">
              <a:defRPr sz="218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044953" y="21703466"/>
            <a:ext cx="43525440" cy="11201395"/>
          </a:xfrm>
        </p:spPr>
        <p:txBody>
          <a:bodyPr anchor="b"/>
          <a:lstStyle>
            <a:lvl1pPr marL="0" indent="0">
              <a:buNone/>
              <a:defRPr sz="10900">
                <a:solidFill>
                  <a:schemeClr val="tx1">
                    <a:tint val="75000"/>
                  </a:schemeClr>
                </a:solidFill>
              </a:defRPr>
            </a:lvl1pPr>
            <a:lvl2pPr marL="2491740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4983480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3pPr>
            <a:lvl4pPr marL="747522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4pPr>
            <a:lvl5pPr marL="996696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5pPr>
            <a:lvl6pPr marL="1245870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6pPr>
            <a:lvl7pPr marL="149504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7pPr>
            <a:lvl8pPr marL="1744218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8pPr>
            <a:lvl9pPr marL="1993392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081264" y="89208187"/>
            <a:ext cx="90304620" cy="252333761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1239324" y="89208187"/>
            <a:ext cx="90304620" cy="252333761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60320" y="2050633"/>
            <a:ext cx="46085760" cy="85344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60320" y="11462177"/>
            <a:ext cx="22625052" cy="4776890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740" indent="0">
              <a:buNone/>
              <a:defRPr sz="10900" b="1"/>
            </a:lvl2pPr>
            <a:lvl3pPr marL="4983480" indent="0">
              <a:buNone/>
              <a:defRPr sz="9800" b="1"/>
            </a:lvl3pPr>
            <a:lvl4pPr marL="7475220" indent="0">
              <a:buNone/>
              <a:defRPr sz="8700" b="1"/>
            </a:lvl4pPr>
            <a:lvl5pPr marL="9966960" indent="0">
              <a:buNone/>
              <a:defRPr sz="8700" b="1"/>
            </a:lvl5pPr>
            <a:lvl6pPr marL="12458700" indent="0">
              <a:buNone/>
              <a:defRPr sz="8700" b="1"/>
            </a:lvl6pPr>
            <a:lvl7pPr marL="14950440" indent="0">
              <a:buNone/>
              <a:defRPr sz="8700" b="1"/>
            </a:lvl7pPr>
            <a:lvl8pPr marL="17442180" indent="0">
              <a:buNone/>
              <a:defRPr sz="8700" b="1"/>
            </a:lvl8pPr>
            <a:lvl9pPr marL="19933920" indent="0">
              <a:buNone/>
              <a:defRPr sz="87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560320" y="16239066"/>
            <a:ext cx="22625052" cy="29502951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6012144" y="11462177"/>
            <a:ext cx="22633940" cy="4776890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740" indent="0">
              <a:buNone/>
              <a:defRPr sz="10900" b="1"/>
            </a:lvl2pPr>
            <a:lvl3pPr marL="4983480" indent="0">
              <a:buNone/>
              <a:defRPr sz="9800" b="1"/>
            </a:lvl3pPr>
            <a:lvl4pPr marL="7475220" indent="0">
              <a:buNone/>
              <a:defRPr sz="8700" b="1"/>
            </a:lvl4pPr>
            <a:lvl5pPr marL="9966960" indent="0">
              <a:buNone/>
              <a:defRPr sz="8700" b="1"/>
            </a:lvl5pPr>
            <a:lvl6pPr marL="12458700" indent="0">
              <a:buNone/>
              <a:defRPr sz="8700" b="1"/>
            </a:lvl6pPr>
            <a:lvl7pPr marL="14950440" indent="0">
              <a:buNone/>
              <a:defRPr sz="8700" b="1"/>
            </a:lvl7pPr>
            <a:lvl8pPr marL="17442180" indent="0">
              <a:buNone/>
              <a:defRPr sz="8700" b="1"/>
            </a:lvl8pPr>
            <a:lvl9pPr marL="19933920" indent="0">
              <a:buNone/>
              <a:defRPr sz="87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6012144" y="16239066"/>
            <a:ext cx="22633940" cy="29502951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60323" y="2038773"/>
            <a:ext cx="16846552" cy="8676640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020281" y="2038782"/>
            <a:ext cx="28625801" cy="43703244"/>
          </a:xfrm>
        </p:spPr>
        <p:txBody>
          <a:bodyPr/>
          <a:lstStyle>
            <a:lvl1pPr>
              <a:defRPr sz="17400"/>
            </a:lvl1pPr>
            <a:lvl2pPr>
              <a:defRPr sz="15300"/>
            </a:lvl2pPr>
            <a:lvl3pPr>
              <a:defRPr sz="13100"/>
            </a:lvl3pPr>
            <a:lvl4pPr>
              <a:defRPr sz="10900"/>
            </a:lvl4pPr>
            <a:lvl5pPr>
              <a:defRPr sz="10900"/>
            </a:lvl5pPr>
            <a:lvl6pPr>
              <a:defRPr sz="10900"/>
            </a:lvl6pPr>
            <a:lvl7pPr>
              <a:defRPr sz="10900"/>
            </a:lvl7pPr>
            <a:lvl8pPr>
              <a:defRPr sz="10900"/>
            </a:lvl8pPr>
            <a:lvl9pPr>
              <a:defRPr sz="10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60323" y="10715421"/>
            <a:ext cx="16846552" cy="35026604"/>
          </a:xfrm>
        </p:spPr>
        <p:txBody>
          <a:bodyPr/>
          <a:lstStyle>
            <a:lvl1pPr marL="0" indent="0">
              <a:buNone/>
              <a:defRPr sz="7600"/>
            </a:lvl1pPr>
            <a:lvl2pPr marL="2491740" indent="0">
              <a:buNone/>
              <a:defRPr sz="6500"/>
            </a:lvl2pPr>
            <a:lvl3pPr marL="4983480" indent="0">
              <a:buNone/>
              <a:defRPr sz="5500"/>
            </a:lvl3pPr>
            <a:lvl4pPr marL="7475220" indent="0">
              <a:buNone/>
              <a:defRPr sz="4900"/>
            </a:lvl4pPr>
            <a:lvl5pPr marL="9966960" indent="0">
              <a:buNone/>
              <a:defRPr sz="4900"/>
            </a:lvl5pPr>
            <a:lvl6pPr marL="12458700" indent="0">
              <a:buNone/>
              <a:defRPr sz="4900"/>
            </a:lvl6pPr>
            <a:lvl7pPr marL="14950440" indent="0">
              <a:buNone/>
              <a:defRPr sz="4900"/>
            </a:lvl7pPr>
            <a:lvl8pPr marL="17442180" indent="0">
              <a:buNone/>
              <a:defRPr sz="4900"/>
            </a:lvl8pPr>
            <a:lvl9pPr marL="19933920" indent="0">
              <a:buNone/>
              <a:defRPr sz="4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36813" y="35844484"/>
            <a:ext cx="30723840" cy="4231644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036813" y="4575387"/>
            <a:ext cx="30723840" cy="30723840"/>
          </a:xfrm>
        </p:spPr>
        <p:txBody>
          <a:bodyPr/>
          <a:lstStyle>
            <a:lvl1pPr marL="0" indent="0">
              <a:buNone/>
              <a:defRPr sz="17400"/>
            </a:lvl1pPr>
            <a:lvl2pPr marL="2491740" indent="0">
              <a:buNone/>
              <a:defRPr sz="15300"/>
            </a:lvl2pPr>
            <a:lvl3pPr marL="4983480" indent="0">
              <a:buNone/>
              <a:defRPr sz="13100"/>
            </a:lvl3pPr>
            <a:lvl4pPr marL="7475220" indent="0">
              <a:buNone/>
              <a:defRPr sz="10900"/>
            </a:lvl4pPr>
            <a:lvl5pPr marL="9966960" indent="0">
              <a:buNone/>
              <a:defRPr sz="10900"/>
            </a:lvl5pPr>
            <a:lvl6pPr marL="12458700" indent="0">
              <a:buNone/>
              <a:defRPr sz="10900"/>
            </a:lvl6pPr>
            <a:lvl7pPr marL="14950440" indent="0">
              <a:buNone/>
              <a:defRPr sz="10900"/>
            </a:lvl7pPr>
            <a:lvl8pPr marL="17442180" indent="0">
              <a:buNone/>
              <a:defRPr sz="10900"/>
            </a:lvl8pPr>
            <a:lvl9pPr marL="19933920" indent="0">
              <a:buNone/>
              <a:defRPr sz="109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036813" y="40076128"/>
            <a:ext cx="30723840" cy="6009636"/>
          </a:xfrm>
        </p:spPr>
        <p:txBody>
          <a:bodyPr/>
          <a:lstStyle>
            <a:lvl1pPr marL="0" indent="0">
              <a:buNone/>
              <a:defRPr sz="7600"/>
            </a:lvl1pPr>
            <a:lvl2pPr marL="2491740" indent="0">
              <a:buNone/>
              <a:defRPr sz="6500"/>
            </a:lvl2pPr>
            <a:lvl3pPr marL="4983480" indent="0">
              <a:buNone/>
              <a:defRPr sz="5500"/>
            </a:lvl3pPr>
            <a:lvl4pPr marL="7475220" indent="0">
              <a:buNone/>
              <a:defRPr sz="4900"/>
            </a:lvl4pPr>
            <a:lvl5pPr marL="9966960" indent="0">
              <a:buNone/>
              <a:defRPr sz="4900"/>
            </a:lvl5pPr>
            <a:lvl6pPr marL="12458700" indent="0">
              <a:buNone/>
              <a:defRPr sz="4900"/>
            </a:lvl6pPr>
            <a:lvl7pPr marL="14950440" indent="0">
              <a:buNone/>
              <a:defRPr sz="4900"/>
            </a:lvl7pPr>
            <a:lvl8pPr marL="17442180" indent="0">
              <a:buNone/>
              <a:defRPr sz="4900"/>
            </a:lvl8pPr>
            <a:lvl9pPr marL="19933920" indent="0">
              <a:buNone/>
              <a:defRPr sz="4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560320" y="2050633"/>
            <a:ext cx="46085760" cy="8534400"/>
          </a:xfrm>
          <a:prstGeom prst="rect">
            <a:avLst/>
          </a:prstGeom>
        </p:spPr>
        <p:txBody>
          <a:bodyPr vert="horz" lIns="498348" tIns="249174" rIns="498348" bIns="249174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60320" y="11948170"/>
            <a:ext cx="46085760" cy="33793857"/>
          </a:xfrm>
          <a:prstGeom prst="rect">
            <a:avLst/>
          </a:prstGeom>
        </p:spPr>
        <p:txBody>
          <a:bodyPr vert="horz" lIns="498348" tIns="249174" rIns="498348" bIns="249174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560320" y="47460752"/>
            <a:ext cx="11948160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l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E10E3-CBE0-45E3-BF51-2EABA03AE08E}" type="datetimeFigureOut">
              <a:rPr lang="pt-BR" smtClean="0"/>
              <a:pPr/>
              <a:t>02/04/2012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7495521" y="47460752"/>
            <a:ext cx="16215360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ct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6697920" y="47460752"/>
            <a:ext cx="11948160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9B23D-E624-4B2E-B7AE-37CA6B10C7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83480" rtl="0" eaLnBrk="1" latinLnBrk="0" hangingPunct="1">
        <a:spcBef>
          <a:spcPct val="0"/>
        </a:spcBef>
        <a:buNone/>
        <a:defRPr sz="2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8805" indent="-1868805" algn="l" defTabSz="4983480" rtl="0" eaLnBrk="1" latinLnBrk="0" hangingPunct="1">
        <a:spcBef>
          <a:spcPct val="20000"/>
        </a:spcBef>
        <a:buFont typeface="Arial" pitchFamily="34" charset="0"/>
        <a:buChar char="•"/>
        <a:defRPr sz="17400" kern="1200">
          <a:solidFill>
            <a:schemeClr val="tx1"/>
          </a:solidFill>
          <a:latin typeface="+mn-lt"/>
          <a:ea typeface="+mn-ea"/>
          <a:cs typeface="+mn-cs"/>
        </a:defRPr>
      </a:lvl1pPr>
      <a:lvl2pPr marL="4049078" indent="-1557338" algn="l" defTabSz="4983480" rtl="0" eaLnBrk="1" latinLnBrk="0" hangingPunct="1">
        <a:spcBef>
          <a:spcPct val="20000"/>
        </a:spcBef>
        <a:buFont typeface="Arial" pitchFamily="34" charset="0"/>
        <a:buChar char="–"/>
        <a:defRPr sz="15300" kern="1200">
          <a:solidFill>
            <a:schemeClr val="tx1"/>
          </a:solidFill>
          <a:latin typeface="+mn-lt"/>
          <a:ea typeface="+mn-ea"/>
          <a:cs typeface="+mn-cs"/>
        </a:defRPr>
      </a:lvl2pPr>
      <a:lvl3pPr marL="622935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3100" kern="1200">
          <a:solidFill>
            <a:schemeClr val="tx1"/>
          </a:solidFill>
          <a:latin typeface="+mn-lt"/>
          <a:ea typeface="+mn-ea"/>
          <a:cs typeface="+mn-cs"/>
        </a:defRPr>
      </a:lvl3pPr>
      <a:lvl4pPr marL="8721090" indent="-1245870" algn="l" defTabSz="4983480" rtl="0" eaLnBrk="1" latinLnBrk="0" hangingPunct="1">
        <a:spcBef>
          <a:spcPct val="20000"/>
        </a:spcBef>
        <a:buFont typeface="Arial" pitchFamily="34" charset="0"/>
        <a:buChar char="–"/>
        <a:defRPr sz="10900" kern="1200">
          <a:solidFill>
            <a:schemeClr val="tx1"/>
          </a:solidFill>
          <a:latin typeface="+mn-lt"/>
          <a:ea typeface="+mn-ea"/>
          <a:cs typeface="+mn-cs"/>
        </a:defRPr>
      </a:lvl4pPr>
      <a:lvl5pPr marL="11212830" indent="-1245870" algn="l" defTabSz="4983480" rtl="0" eaLnBrk="1" latinLnBrk="0" hangingPunct="1">
        <a:spcBef>
          <a:spcPct val="20000"/>
        </a:spcBef>
        <a:buFont typeface="Arial" pitchFamily="34" charset="0"/>
        <a:buChar char="»"/>
        <a:defRPr sz="10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0457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6pPr>
      <a:lvl7pPr marL="1619631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7pPr>
      <a:lvl8pPr marL="1868805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8pPr>
      <a:lvl9pPr marL="2117979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49174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2pPr>
      <a:lvl3pPr marL="498348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47522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996696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45870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495044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744218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1993392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ergaminho horizontal 46"/>
          <p:cNvSpPr/>
          <p:nvPr/>
        </p:nvSpPr>
        <p:spPr>
          <a:xfrm>
            <a:off x="10815534" y="46463097"/>
            <a:ext cx="28789514" cy="2571768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1385718" y="1528595"/>
            <a:ext cx="9787006" cy="950125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riângulo isósceles 10"/>
          <p:cNvSpPr/>
          <p:nvPr/>
        </p:nvSpPr>
        <p:spPr>
          <a:xfrm>
            <a:off x="12387170" y="1457159"/>
            <a:ext cx="11287204" cy="9958278"/>
          </a:xfrm>
          <a:prstGeom prst="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Pentágono regular 11"/>
          <p:cNvSpPr/>
          <p:nvPr/>
        </p:nvSpPr>
        <p:spPr>
          <a:xfrm rot="12410513">
            <a:off x="23745813" y="1242842"/>
            <a:ext cx="11144328" cy="1028707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37676222" y="2385850"/>
            <a:ext cx="8640000" cy="86400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Fluxograma: Decisão 13"/>
          <p:cNvSpPr/>
          <p:nvPr/>
        </p:nvSpPr>
        <p:spPr>
          <a:xfrm>
            <a:off x="0" y="14173125"/>
            <a:ext cx="10001320" cy="9072626"/>
          </a:xfrm>
          <a:prstGeom prst="flowChartDecision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Fluxograma: Processo 14"/>
          <p:cNvSpPr/>
          <p:nvPr/>
        </p:nvSpPr>
        <p:spPr>
          <a:xfrm>
            <a:off x="10672658" y="15173257"/>
            <a:ext cx="15573484" cy="7572428"/>
          </a:xfrm>
          <a:prstGeom prst="flowChartProcess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27460588" y="13458740"/>
            <a:ext cx="9787006" cy="950125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Fluxograma: Decisão 16"/>
          <p:cNvSpPr/>
          <p:nvPr/>
        </p:nvSpPr>
        <p:spPr>
          <a:xfrm rot="2748085">
            <a:off x="32270168" y="25242710"/>
            <a:ext cx="10001320" cy="9072626"/>
          </a:xfrm>
          <a:prstGeom prst="flowChartDecision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riângulo isósceles 17"/>
          <p:cNvSpPr/>
          <p:nvPr/>
        </p:nvSpPr>
        <p:spPr>
          <a:xfrm>
            <a:off x="0" y="24245883"/>
            <a:ext cx="11287204" cy="9958278"/>
          </a:xfrm>
          <a:prstGeom prst="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/>
          <p:cNvSpPr/>
          <p:nvPr/>
        </p:nvSpPr>
        <p:spPr>
          <a:xfrm>
            <a:off x="12672922" y="25460324"/>
            <a:ext cx="8640000" cy="86400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Fluxograma: Processo 19"/>
          <p:cNvSpPr/>
          <p:nvPr/>
        </p:nvSpPr>
        <p:spPr>
          <a:xfrm rot="5400000">
            <a:off x="37604787" y="17173516"/>
            <a:ext cx="15573483" cy="7572428"/>
          </a:xfrm>
          <a:prstGeom prst="flowChartProcess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Pentágono regular 20"/>
          <p:cNvSpPr/>
          <p:nvPr/>
        </p:nvSpPr>
        <p:spPr>
          <a:xfrm>
            <a:off x="21816987" y="23745813"/>
            <a:ext cx="11144328" cy="1028707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39319296" y="34747264"/>
            <a:ext cx="9787006" cy="950125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Fluxograma: Decisão 22"/>
          <p:cNvSpPr/>
          <p:nvPr/>
        </p:nvSpPr>
        <p:spPr>
          <a:xfrm rot="2777830">
            <a:off x="12192181" y="36103058"/>
            <a:ext cx="10001320" cy="9072626"/>
          </a:xfrm>
          <a:prstGeom prst="flowChartDecision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Triângulo isósceles 23"/>
          <p:cNvSpPr/>
          <p:nvPr/>
        </p:nvSpPr>
        <p:spPr>
          <a:xfrm rot="10800000">
            <a:off x="0" y="35533085"/>
            <a:ext cx="11287204" cy="9958278"/>
          </a:xfrm>
          <a:prstGeom prst="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/>
          <p:cNvSpPr/>
          <p:nvPr/>
        </p:nvSpPr>
        <p:spPr>
          <a:xfrm rot="2351409">
            <a:off x="25195927" y="36214097"/>
            <a:ext cx="7560000" cy="756000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CaixaDeTexto 25"/>
          <p:cNvSpPr txBox="1"/>
          <p:nvPr/>
        </p:nvSpPr>
        <p:spPr>
          <a:xfrm>
            <a:off x="2457289" y="5314808"/>
            <a:ext cx="78581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(29 – 15) * 2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15459005" y="7600827"/>
            <a:ext cx="54292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(9 * 7) - 7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25317449" y="4528993"/>
            <a:ext cx="864399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(- 10 + 15)  + 10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37247594" y="5171933"/>
            <a:ext cx="885831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( 6 * 8) - 20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0" y="17673584"/>
            <a:ext cx="864399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(132 * 92)/132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16030508" y="17673583"/>
            <a:ext cx="78581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² * 2³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29246537" y="17244957"/>
            <a:ext cx="607223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(6 x 5)  - 2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24031564" y="28603598"/>
            <a:ext cx="7143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2011 - 1955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13101551" y="28317845"/>
            <a:ext cx="792961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 + 73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34461512" y="28603598"/>
            <a:ext cx="607223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 x 8) - 9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5531762" y="38962108"/>
            <a:ext cx="607223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 -3  x  5)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13673054" y="39676486"/>
            <a:ext cx="7143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5,6 x 10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1742908" y="36890404"/>
            <a:ext cx="735811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O,81 x 10³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CaixaDeTexto 38"/>
          <p:cNvSpPr txBox="1"/>
          <p:nvPr/>
        </p:nvSpPr>
        <p:spPr>
          <a:xfrm>
            <a:off x="2600164" y="30318109"/>
            <a:ext cx="607223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90 x 9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41891064" y="38604915"/>
            <a:ext cx="607223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280 : 10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41605312" y="18673716"/>
            <a:ext cx="700092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(125 : 5) + 47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0" y="46963162"/>
            <a:ext cx="512064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     G                          D        S                 RELAÇÕES</a:t>
            </a:r>
          </a:p>
          <a:p>
            <a:pPr algn="r"/>
            <a:endParaRPr lang="pt-BR" sz="4000" i="1" dirty="0" smtClean="0"/>
          </a:p>
          <a:p>
            <a:pPr algn="r"/>
            <a:endParaRPr lang="pt-BR" sz="4000" i="1" dirty="0" smtClean="0"/>
          </a:p>
          <a:p>
            <a:pPr algn="r"/>
            <a:r>
              <a:rPr lang="pt-BR" sz="4000" i="1" dirty="0" smtClean="0"/>
              <a:t>Por Juliana </a:t>
            </a:r>
            <a:r>
              <a:rPr lang="pt-BR" sz="4000" i="1" dirty="0" err="1" smtClean="0"/>
              <a:t>Schivani</a:t>
            </a:r>
            <a:r>
              <a:rPr lang="pt-BR" sz="4000" i="1" dirty="0" smtClean="0"/>
              <a:t>.</a:t>
            </a:r>
            <a:endParaRPr lang="pt-BR" sz="4000" i="1" dirty="0"/>
          </a:p>
        </p:txBody>
      </p:sp>
      <p:sp>
        <p:nvSpPr>
          <p:cNvPr id="43" name="Elipse 42"/>
          <p:cNvSpPr/>
          <p:nvPr/>
        </p:nvSpPr>
        <p:spPr>
          <a:xfrm>
            <a:off x="14315996" y="47106043"/>
            <a:ext cx="785818" cy="128588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Elipse 43"/>
          <p:cNvSpPr/>
          <p:nvPr/>
        </p:nvSpPr>
        <p:spPr>
          <a:xfrm>
            <a:off x="16530574" y="47177481"/>
            <a:ext cx="785818" cy="1285883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Triângulo isósceles 44"/>
          <p:cNvSpPr/>
          <p:nvPr/>
        </p:nvSpPr>
        <p:spPr>
          <a:xfrm>
            <a:off x="24603069" y="47034601"/>
            <a:ext cx="1857388" cy="1357321"/>
          </a:xfrm>
          <a:prstGeom prst="triangl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/>
          <p:cNvGrpSpPr/>
          <p:nvPr/>
        </p:nvGrpSpPr>
        <p:grpSpPr>
          <a:xfrm>
            <a:off x="1099966" y="5671998"/>
            <a:ext cx="13287468" cy="19288260"/>
            <a:chOff x="2671602" y="7672262"/>
            <a:chExt cx="15327072" cy="20256294"/>
          </a:xfrm>
        </p:grpSpPr>
        <p:sp>
          <p:nvSpPr>
            <p:cNvPr id="2" name="Retângulo 1"/>
            <p:cNvSpPr/>
            <p:nvPr/>
          </p:nvSpPr>
          <p:spPr>
            <a:xfrm>
              <a:off x="7815138" y="7672262"/>
              <a:ext cx="5040000" cy="50400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/>
            <p:cNvSpPr/>
            <p:nvPr/>
          </p:nvSpPr>
          <p:spPr>
            <a:xfrm>
              <a:off x="7815138" y="12815798"/>
              <a:ext cx="5040000" cy="50400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7815138" y="17816458"/>
              <a:ext cx="5040000" cy="50400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7815138" y="22888556"/>
              <a:ext cx="5040000" cy="50400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Retângulo 8"/>
            <p:cNvSpPr/>
            <p:nvPr/>
          </p:nvSpPr>
          <p:spPr>
            <a:xfrm>
              <a:off x="12958674" y="12815798"/>
              <a:ext cx="5040000" cy="50400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2671602" y="12815798"/>
              <a:ext cx="5040000" cy="50400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3" name="Retângulo 12"/>
          <p:cNvSpPr/>
          <p:nvPr/>
        </p:nvSpPr>
        <p:spPr>
          <a:xfrm>
            <a:off x="10886973" y="12029981"/>
            <a:ext cx="264320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56</a:t>
            </a:r>
            <a:endParaRPr lang="pt-BR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529254" y="11958542"/>
            <a:ext cx="264320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15</a:t>
            </a:r>
            <a:endParaRPr lang="pt-BR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529254" y="16673451"/>
            <a:ext cx="264320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92</a:t>
            </a:r>
            <a:endParaRPr lang="pt-BR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1814346" y="12172857"/>
            <a:ext cx="264320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72</a:t>
            </a:r>
            <a:endParaRPr lang="pt-BR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314941" y="7243634"/>
            <a:ext cx="264320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9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28</a:t>
            </a:r>
            <a:endParaRPr lang="pt-BR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6457816" y="21102606"/>
            <a:ext cx="264320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810</a:t>
            </a:r>
            <a:endParaRPr lang="pt-BR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7316393" y="5814874"/>
            <a:ext cx="13287468" cy="19288260"/>
            <a:chOff x="2671602" y="7672262"/>
            <a:chExt cx="15327072" cy="20256294"/>
          </a:xfrm>
        </p:grpSpPr>
        <p:sp>
          <p:nvSpPr>
            <p:cNvPr id="21" name="Retângulo 20"/>
            <p:cNvSpPr/>
            <p:nvPr/>
          </p:nvSpPr>
          <p:spPr>
            <a:xfrm>
              <a:off x="7815138" y="7672262"/>
              <a:ext cx="5040000" cy="50400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7815138" y="12815798"/>
              <a:ext cx="5040000" cy="50400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7815138" y="17816458"/>
              <a:ext cx="5040000" cy="50400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23"/>
            <p:cNvSpPr/>
            <p:nvPr/>
          </p:nvSpPr>
          <p:spPr>
            <a:xfrm>
              <a:off x="7815138" y="22888556"/>
              <a:ext cx="5040000" cy="50400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Retângulo 24"/>
            <p:cNvSpPr/>
            <p:nvPr/>
          </p:nvSpPr>
          <p:spPr>
            <a:xfrm>
              <a:off x="12958674" y="12815798"/>
              <a:ext cx="5040000" cy="50400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Retângulo 25"/>
            <p:cNvSpPr/>
            <p:nvPr/>
          </p:nvSpPr>
          <p:spPr>
            <a:xfrm>
              <a:off x="2671602" y="12815798"/>
              <a:ext cx="5040000" cy="50400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32675563" y="5743436"/>
            <a:ext cx="13287468" cy="19288260"/>
            <a:chOff x="2671602" y="7672262"/>
            <a:chExt cx="15327072" cy="20256294"/>
          </a:xfrm>
        </p:grpSpPr>
        <p:sp>
          <p:nvSpPr>
            <p:cNvPr id="34" name="Retângulo 33"/>
            <p:cNvSpPr/>
            <p:nvPr/>
          </p:nvSpPr>
          <p:spPr>
            <a:xfrm>
              <a:off x="7815138" y="7672262"/>
              <a:ext cx="5040000" cy="50400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/>
            <p:cNvSpPr/>
            <p:nvPr/>
          </p:nvSpPr>
          <p:spPr>
            <a:xfrm>
              <a:off x="7815138" y="12815798"/>
              <a:ext cx="5040000" cy="50400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/>
            <p:cNvSpPr/>
            <p:nvPr/>
          </p:nvSpPr>
          <p:spPr>
            <a:xfrm>
              <a:off x="7815138" y="17816458"/>
              <a:ext cx="5040000" cy="50400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7" name="Retângulo 36"/>
            <p:cNvSpPr/>
            <p:nvPr/>
          </p:nvSpPr>
          <p:spPr>
            <a:xfrm>
              <a:off x="7815138" y="22888556"/>
              <a:ext cx="5040000" cy="50400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8" name="Retângulo 37"/>
            <p:cNvSpPr/>
            <p:nvPr/>
          </p:nvSpPr>
          <p:spPr>
            <a:xfrm>
              <a:off x="12958674" y="12815798"/>
              <a:ext cx="5040000" cy="50400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/>
            <p:cNvSpPr/>
            <p:nvPr/>
          </p:nvSpPr>
          <p:spPr>
            <a:xfrm>
              <a:off x="2671602" y="12815798"/>
              <a:ext cx="5040000" cy="50400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0" name="Retângulo 39"/>
          <p:cNvSpPr/>
          <p:nvPr/>
        </p:nvSpPr>
        <p:spPr>
          <a:xfrm>
            <a:off x="22174178" y="7457949"/>
            <a:ext cx="36205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TRIÂNGULO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1" name="Retângulo 40"/>
          <p:cNvSpPr/>
          <p:nvPr/>
        </p:nvSpPr>
        <p:spPr>
          <a:xfrm>
            <a:off x="22124454" y="12672921"/>
            <a:ext cx="37199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RETÂ</a:t>
            </a:r>
            <a:r>
              <a:rPr lang="pt-B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NGULO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2" name="Retângulo 41"/>
          <p:cNvSpPr/>
          <p:nvPr/>
        </p:nvSpPr>
        <p:spPr>
          <a:xfrm>
            <a:off x="26823066" y="12530047"/>
            <a:ext cx="30382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LOSANGO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3" name="Retângulo 42"/>
          <p:cNvSpPr/>
          <p:nvPr/>
        </p:nvSpPr>
        <p:spPr>
          <a:xfrm>
            <a:off x="18210822" y="12601483"/>
            <a:ext cx="26889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CÍRCU</a:t>
            </a:r>
            <a:r>
              <a:rPr lang="pt-B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LO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4" name="Retângulo 43"/>
          <p:cNvSpPr/>
          <p:nvPr/>
        </p:nvSpPr>
        <p:spPr>
          <a:xfrm>
            <a:off x="22010465" y="17387830"/>
            <a:ext cx="36622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QUADRADO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5" name="Retângulo 44"/>
          <p:cNvSpPr/>
          <p:nvPr/>
        </p:nvSpPr>
        <p:spPr>
          <a:xfrm>
            <a:off x="21959865" y="21888424"/>
            <a:ext cx="38824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PENTÁGONO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6" name="Retângulo 45"/>
          <p:cNvSpPr/>
          <p:nvPr/>
        </p:nvSpPr>
        <p:spPr>
          <a:xfrm>
            <a:off x="38202190" y="7243634"/>
            <a:ext cx="242572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MÃ</a:t>
            </a:r>
            <a:r>
              <a:rPr lang="pt-B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O</a:t>
            </a:r>
          </a:p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DIREITA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7" name="Retângulo 46"/>
          <p:cNvSpPr/>
          <p:nvPr/>
        </p:nvSpPr>
        <p:spPr>
          <a:xfrm>
            <a:off x="33219931" y="12315732"/>
            <a:ext cx="33372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MÃ</a:t>
            </a:r>
            <a:r>
              <a:rPr lang="pt-B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O</a:t>
            </a:r>
          </a:p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ESQUERDA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8" name="Retângulo 47"/>
          <p:cNvSpPr/>
          <p:nvPr/>
        </p:nvSpPr>
        <p:spPr>
          <a:xfrm>
            <a:off x="38134323" y="12101419"/>
            <a:ext cx="250966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PÉ</a:t>
            </a:r>
            <a:endParaRPr lang="pt-BR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DIREITO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9" name="Retângulo 48"/>
          <p:cNvSpPr/>
          <p:nvPr/>
        </p:nvSpPr>
        <p:spPr>
          <a:xfrm>
            <a:off x="42046087" y="12101419"/>
            <a:ext cx="340157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PÉ</a:t>
            </a:r>
            <a:endParaRPr lang="pt-BR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ESQUERDO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0" name="Retângulo 49"/>
          <p:cNvSpPr/>
          <p:nvPr/>
        </p:nvSpPr>
        <p:spPr>
          <a:xfrm>
            <a:off x="37707092" y="16673451"/>
            <a:ext cx="34480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PÉ</a:t>
            </a:r>
            <a:endParaRPr lang="pt-BR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QUALQUER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1" name="Retângulo 50"/>
          <p:cNvSpPr/>
          <p:nvPr/>
        </p:nvSpPr>
        <p:spPr>
          <a:xfrm>
            <a:off x="37533347" y="21459796"/>
            <a:ext cx="34480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MÃO</a:t>
            </a:r>
            <a:endParaRPr lang="pt-BR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QUALQUER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1600032" y="28389283"/>
            <a:ext cx="42862800" cy="10464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REGRAS DO JOGO RELACIONE:</a:t>
            </a:r>
          </a:p>
          <a:p>
            <a:pPr>
              <a:lnSpc>
                <a:spcPct val="150000"/>
              </a:lnSpc>
            </a:pPr>
            <a:endParaRPr lang="pt-BR" sz="4800" dirty="0"/>
          </a:p>
          <a:p>
            <a:pPr>
              <a:lnSpc>
                <a:spcPct val="150000"/>
              </a:lnSpc>
            </a:pPr>
            <a:r>
              <a:rPr lang="pt-BR" sz="4800" dirty="0" smtClean="0"/>
              <a:t>Cada jogador joga duas vezes:</a:t>
            </a:r>
          </a:p>
          <a:p>
            <a:pPr>
              <a:lnSpc>
                <a:spcPct val="150000"/>
              </a:lnSpc>
            </a:pPr>
            <a:r>
              <a:rPr lang="pt-BR" sz="4800" dirty="0" smtClean="0"/>
              <a:t>A primeira vez ele joga o dado vermelho com o dado preto e coloca a mão ou o pé </a:t>
            </a:r>
            <a:r>
              <a:rPr lang="pt-BR" sz="4800" dirty="0" smtClean="0"/>
              <a:t>na </a:t>
            </a:r>
            <a:r>
              <a:rPr lang="pt-BR" sz="4800" dirty="0" smtClean="0"/>
              <a:t>figura </a:t>
            </a:r>
            <a:r>
              <a:rPr lang="pt-BR" sz="4800" dirty="0" smtClean="0"/>
              <a:t>do tabuleiro indicada </a:t>
            </a:r>
            <a:r>
              <a:rPr lang="pt-BR" sz="4800" dirty="0" smtClean="0"/>
              <a:t>pelo dado.</a:t>
            </a:r>
          </a:p>
          <a:p>
            <a:pPr>
              <a:lnSpc>
                <a:spcPct val="150000"/>
              </a:lnSpc>
            </a:pPr>
            <a:r>
              <a:rPr lang="pt-BR" sz="4800" dirty="0" smtClean="0"/>
              <a:t>Em seguida, joga-se o dado roxo com o dado vermelho e coloca-se a mão ou o pé no resultado </a:t>
            </a:r>
            <a:r>
              <a:rPr lang="pt-BR" sz="4800" dirty="0" smtClean="0"/>
              <a:t> do tabuleiro indicado </a:t>
            </a:r>
            <a:r>
              <a:rPr lang="pt-BR" sz="4800" dirty="0" smtClean="0"/>
              <a:t>pelo dado roxo.</a:t>
            </a:r>
          </a:p>
          <a:p>
            <a:pPr>
              <a:lnSpc>
                <a:spcPct val="150000"/>
              </a:lnSpc>
            </a:pPr>
            <a:r>
              <a:rPr lang="pt-BR" sz="4800" dirty="0" smtClean="0"/>
              <a:t>O próximo jogador repete o procedimento.</a:t>
            </a:r>
          </a:p>
          <a:p>
            <a:pPr>
              <a:lnSpc>
                <a:spcPct val="150000"/>
              </a:lnSpc>
            </a:pPr>
            <a:r>
              <a:rPr lang="pt-BR" sz="4800" dirty="0" smtClean="0"/>
              <a:t>Perde quem se </a:t>
            </a:r>
            <a:r>
              <a:rPr lang="pt-BR" sz="4800" dirty="0" smtClean="0"/>
              <a:t>desequilibrar </a:t>
            </a:r>
            <a:r>
              <a:rPr lang="pt-BR" sz="4800" dirty="0" smtClean="0"/>
              <a:t>e cair primeiro ou quem tocar qualquer outra parte do tabuleiro que esteja fora das figuras.</a:t>
            </a:r>
          </a:p>
          <a:p>
            <a:pPr>
              <a:lnSpc>
                <a:spcPct val="150000"/>
              </a:lnSpc>
            </a:pPr>
            <a:r>
              <a:rPr lang="pt-BR" sz="4800" dirty="0" smtClean="0"/>
              <a:t>O jogador que colocar o membro errado do corpo ou colocá-lo no resultado errado, se o adversário perceber, este terá o direito de desclassificar o oponente do jogo. Caso o adversário não perceba, o jogo segue.</a:t>
            </a:r>
            <a:endParaRPr lang="pt-BR" sz="4800" dirty="0"/>
          </a:p>
        </p:txBody>
      </p:sp>
      <p:sp>
        <p:nvSpPr>
          <p:cNvPr id="59" name="Menos 58"/>
          <p:cNvSpPr/>
          <p:nvPr/>
        </p:nvSpPr>
        <p:spPr>
          <a:xfrm>
            <a:off x="-6301190" y="29818042"/>
            <a:ext cx="58836516" cy="35719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255</Words>
  <Application>Microsoft Office PowerPoint</Application>
  <PresentationFormat>Personalizar</PresentationFormat>
  <Paragraphs>53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Slide 1</vt:lpstr>
      <vt:lpstr>Slide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schivane</dc:creator>
  <cp:lastModifiedBy>schivane</cp:lastModifiedBy>
  <cp:revision>17</cp:revision>
  <dcterms:created xsi:type="dcterms:W3CDTF">2011-07-11T00:28:40Z</dcterms:created>
  <dcterms:modified xsi:type="dcterms:W3CDTF">2012-04-02T19:52:00Z</dcterms:modified>
</cp:coreProperties>
</file>