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45" r:id="rId2"/>
    <p:sldId id="256" r:id="rId3"/>
    <p:sldId id="346" r:id="rId4"/>
    <p:sldId id="347" r:id="rId5"/>
    <p:sldId id="348" r:id="rId6"/>
    <p:sldId id="350" r:id="rId7"/>
    <p:sldId id="349" r:id="rId8"/>
    <p:sldId id="351" r:id="rId9"/>
    <p:sldId id="352" r:id="rId10"/>
    <p:sldId id="353" r:id="rId11"/>
    <p:sldId id="354" r:id="rId12"/>
    <p:sldId id="35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3"/>
    <a:srgbClr val="004900"/>
    <a:srgbClr val="0F6034"/>
    <a:srgbClr val="7CCDA1"/>
    <a:srgbClr val="8CC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86271" autoAdjust="0"/>
  </p:normalViewPr>
  <p:slideViewPr>
    <p:cSldViewPr snapToGrid="0">
      <p:cViewPr varScale="1">
        <p:scale>
          <a:sx n="58" d="100"/>
          <a:sy n="58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083C8-2DD5-4F89-A51F-036A5D465BA3}" type="datetimeFigureOut">
              <a:rPr lang="pt-BR" smtClean="0"/>
              <a:t>23/02/2022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94BBA-B309-4F94-AC7F-CB2E256C19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40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20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7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49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97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2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46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04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9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4BBA-B309-4F94-AC7F-CB2E256C195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84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BC34B-0F99-4B30-AA24-8A071C607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B3A3FC-82B6-41DA-8DD5-AE95CBB6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F563F-8701-4B3B-BAD0-BBF53FBF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86D-2ABF-43DE-B688-A5F163A03EB8}" type="datetime1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C70434-A66C-4F30-AAFA-ABDA4539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32D540-1412-42C7-AE47-347F6C1E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8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DDCE3-A97F-4AF4-96F6-E6D81299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702F24-9981-4567-AC92-804EFD12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8A88E-EEE3-4ABE-BB2C-9510BEDC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819A-E64B-41E2-95F0-D7F29223F2C2}" type="datetime1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FAF07E-2881-4E1D-AE48-C7657FA5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2BEB81-4489-43AB-93A5-56215FAB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7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943553-8627-4295-96F8-9594E340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D63A0C-25C1-45BC-A76D-E0219B26E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D7A9B-812D-46ED-AF79-458BDE63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8CC3-328B-4143-B506-167F71CEF827}" type="datetime1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87EDC-F75F-4939-9D38-73728A5B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974C0C-3222-4585-B06D-DA4A57D4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2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7FDA7-0C55-452C-9CBD-F776AB97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A5B2A-0D06-4BD4-BA0B-B1C54418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FF8E9-47E0-4A91-8ED2-FB6F0696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C1FA-28A8-41D1-BE09-99E88B09106C}" type="datetime1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FB6E0-9DF0-4639-A5F6-1B4EBAD0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0DC7B-C091-4C89-AF4C-DE036A70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F73C8-F402-4688-AEE7-38290F56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DA9057-2186-4C1C-AE9D-27E466B7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E8183-D7ED-4FA0-903E-826AB9DF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4788-0FF1-4CAB-BA50-58A9ADB06881}" type="datetime1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FBA4E-4B89-4417-90C8-6F3E6EFA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AEE95-7D46-43EE-AA9C-5F6B3F9E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051C1-3475-4428-886F-74397D95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809336-2FD0-4BBD-9787-A356FC87E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FE22A-E3E0-4416-9D7B-559DAD28E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AE4B62-6B8D-49F9-B88A-2AEBBFA2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37E7-C762-4229-9A49-8FF50F78BFAF}" type="datetime1">
              <a:rPr lang="pt-BR" smtClean="0"/>
              <a:t>23/02/2022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8BEC10-1EC0-4184-AE8F-0C279918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17AE19-4562-4D6E-82E6-1C9858B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D964A-3991-4BEF-ACC8-D67ED759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B4A559-6312-4A8B-BFBB-0C96436F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455002-29D4-411B-801E-80C063AF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3AC913-3518-499C-82F1-CDF143993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8803A0-93F4-4B0C-BFDE-969F19F84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FEF1D5-2542-433D-8E99-F0F27279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35CF-EDFA-4DD6-8E4D-7FAF81353D24}" type="datetime1">
              <a:rPr lang="pt-BR" smtClean="0"/>
              <a:t>23/02/2022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6987C4-5B66-41B7-8B3D-B37476AC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51CB40-6C20-48DD-8EEB-C50A21AA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798F6-DBD6-48AE-A4F9-8FCBD3E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215480-6042-4CC7-8BC0-95BBF93B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180F-AD63-494A-8BFE-EBCF78E9049F}" type="datetime1">
              <a:rPr lang="pt-BR" smtClean="0"/>
              <a:t>23/02/2022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34198F-9D98-462B-83A4-430A4235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795CB4-654F-4D10-89FB-5E640E9B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EC2864-E8D2-4651-8ED1-248F1FE4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187C-15D6-4C4F-AB6F-FED1C65348EF}" type="datetime1">
              <a:rPr lang="pt-BR" smtClean="0"/>
              <a:t>23/02/2022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ACCC3F-39A1-436D-8117-15F44264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BDDA19-1F54-47E8-852A-DF2E7844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6D69A-9C23-4FED-ABFE-6FD76F8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09AA7-DD8A-4D65-8DE8-0780348F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B34703-8EF5-4BEB-AF45-13F98871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0A141-D5D8-4DFF-AB92-90483DDB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9BB4-CAB6-4DEC-9425-90AD5DC5CF59}" type="datetime1">
              <a:rPr lang="pt-BR" smtClean="0"/>
              <a:t>23/02/2022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C6E922-8B6F-4911-B800-91E7374F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97EA9-B5AA-406B-8458-0BA8B05E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2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81639-65BA-474F-A65C-62BDFB7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74306A-3C7F-48B0-B3D0-CD0D8B82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B883E8-7A24-4476-84FD-672F5066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E54B2-C0C1-4D76-8C8F-1C05B8C1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7A86-F1B6-4261-B83B-97335E615A5C}" type="datetime1">
              <a:rPr lang="pt-BR" smtClean="0"/>
              <a:t>23/02/2022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41684-2E72-4DF2-8249-D5037B83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4206F6-85C1-47B1-8099-6F00DA80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1B185C-A780-4109-8951-C5997DD9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A0A55-F43A-4822-A38B-725711E6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7A8E56-704F-41C5-9BCF-F11DD3D0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7005-90C6-443C-A20B-8501113C7337}" type="datetime1">
              <a:rPr lang="pt-BR" smtClean="0"/>
              <a:t>23/02/2022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11A86-1014-4067-A257-FEED6A41C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3CADC6-1605-4347-BA8F-2700D746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6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7" name="Título 30">
            <a:extLst>
              <a:ext uri="{FF2B5EF4-FFF2-40B4-BE49-F238E27FC236}">
                <a16:creationId xmlns:a16="http://schemas.microsoft.com/office/drawing/2014/main" id="{3ED49ED8-79BB-4C0E-9930-F7A213E9E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058" y="968735"/>
            <a:ext cx="8428925" cy="42970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MÍDIAS </a:t>
            </a:r>
            <a:b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EDUCACIONAIS</a:t>
            </a:r>
            <a:b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 aula 3</a:t>
            </a:r>
          </a:p>
        </p:txBody>
      </p:sp>
      <p:sp>
        <p:nvSpPr>
          <p:cNvPr id="18" name="Subtítulo 31">
            <a:extLst>
              <a:ext uri="{FF2B5EF4-FFF2-40B4-BE49-F238E27FC236}">
                <a16:creationId xmlns:a16="http://schemas.microsoft.com/office/drawing/2014/main" id="{DA8DDDF6-603C-47C8-A467-ADE542DF4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714902"/>
            <a:ext cx="7037737" cy="794386"/>
          </a:xfrm>
        </p:spPr>
        <p:txBody>
          <a:bodyPr>
            <a:norm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8A84EB4-F687-4FA3-B6E2-1A9C255CE277}"/>
              </a:ext>
            </a:extLst>
          </p:cNvPr>
          <p:cNvCxnSpPr/>
          <p:nvPr/>
        </p:nvCxnSpPr>
        <p:spPr>
          <a:xfrm>
            <a:off x="1341034" y="3979863"/>
            <a:ext cx="82141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E104253-EE40-4FCB-A345-FE4DE3AE7811}"/>
              </a:ext>
            </a:extLst>
          </p:cNvPr>
          <p:cNvGrpSpPr/>
          <p:nvPr/>
        </p:nvGrpSpPr>
        <p:grpSpPr>
          <a:xfrm>
            <a:off x="-1" y="0"/>
            <a:ext cx="12552219" cy="6990991"/>
            <a:chOff x="-1" y="0"/>
            <a:chExt cx="12552219" cy="6990991"/>
          </a:xfrm>
        </p:grpSpPr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AF2E710A-34C6-4D84-886A-FC7D58D1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903306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87DDD41-770A-471E-A03B-890AE7B31021}"/>
                </a:ext>
              </a:extLst>
            </p:cNvPr>
            <p:cNvSpPr/>
            <p:nvPr/>
          </p:nvSpPr>
          <p:spPr>
            <a:xfrm>
              <a:off x="9298983" y="6267796"/>
              <a:ext cx="3253235" cy="7231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861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10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306E62-CFB7-40E2-82A7-AF1692E53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253191" y="1349977"/>
            <a:ext cx="11685617" cy="1625980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REFERÊNCIAS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11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345199" y="1562802"/>
            <a:ext cx="115936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KENSKI, V. M. A urgência de propostas inovadoras para a formação de professores para todos os níveis de ensino. </a:t>
            </a:r>
            <a:r>
              <a:rPr lang="pt-BR" sz="2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Rev. Diálogo Educ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., Curitiba, v. 15, n. 45, p. 423-441, maio/ago. 2015. </a:t>
            </a:r>
          </a:p>
        </p:txBody>
      </p:sp>
    </p:spTree>
    <p:extLst>
      <p:ext uri="{BB962C8B-B14F-4D97-AF65-F5344CB8AC3E}">
        <p14:creationId xmlns:p14="http://schemas.microsoft.com/office/powerpoint/2010/main" val="42149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7" name="Título 30">
            <a:extLst>
              <a:ext uri="{FF2B5EF4-FFF2-40B4-BE49-F238E27FC236}">
                <a16:creationId xmlns:a16="http://schemas.microsoft.com/office/drawing/2014/main" id="{3ED49ED8-79BB-4C0E-9930-F7A213E9E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906" y="1842707"/>
            <a:ext cx="9653855" cy="3004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MÍDIAS EDUCACIONAIS</a:t>
            </a:r>
            <a:br>
              <a:rPr lang="pt-BR" sz="44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 aula 5: </a:t>
            </a:r>
            <a:b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000" dirty="0">
                <a:solidFill>
                  <a:schemeClr val="bg1"/>
                </a:solidFill>
                <a:latin typeface="Modern Love" panose="04090805081005020601" pitchFamily="82" charset="0"/>
              </a:rPr>
              <a:t>professores resilientes ou submissos?</a:t>
            </a:r>
            <a:endParaRPr lang="pt-BR" sz="66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18" name="Subtítulo 31">
            <a:extLst>
              <a:ext uri="{FF2B5EF4-FFF2-40B4-BE49-F238E27FC236}">
                <a16:creationId xmlns:a16="http://schemas.microsoft.com/office/drawing/2014/main" id="{DA8DDDF6-603C-47C8-A467-ADE542DF4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714902"/>
            <a:ext cx="7037737" cy="794386"/>
          </a:xfrm>
        </p:spPr>
        <p:txBody>
          <a:bodyPr>
            <a:norm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8A84EB4-F687-4FA3-B6E2-1A9C255CE277}"/>
              </a:ext>
            </a:extLst>
          </p:cNvPr>
          <p:cNvCxnSpPr/>
          <p:nvPr/>
        </p:nvCxnSpPr>
        <p:spPr>
          <a:xfrm>
            <a:off x="1307782" y="3148591"/>
            <a:ext cx="82141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7" name="Título 30">
            <a:extLst>
              <a:ext uri="{FF2B5EF4-FFF2-40B4-BE49-F238E27FC236}">
                <a16:creationId xmlns:a16="http://schemas.microsoft.com/office/drawing/2014/main" id="{3ED49ED8-79BB-4C0E-9930-F7A213E9E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906" y="1842707"/>
            <a:ext cx="9653855" cy="3004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MÍDIAS EDUCACIONAIS</a:t>
            </a:r>
            <a:br>
              <a:rPr lang="pt-BR" sz="44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  <a:t> aula 5: </a:t>
            </a:r>
            <a:br>
              <a:rPr lang="pt-BR" sz="66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000" dirty="0">
                <a:solidFill>
                  <a:schemeClr val="bg1"/>
                </a:solidFill>
                <a:latin typeface="Modern Love" panose="04090805081005020601" pitchFamily="82" charset="0"/>
              </a:rPr>
              <a:t>professores resilientes ou submissos?</a:t>
            </a:r>
            <a:endParaRPr lang="pt-BR" sz="66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18" name="Subtítulo 31">
            <a:extLst>
              <a:ext uri="{FF2B5EF4-FFF2-40B4-BE49-F238E27FC236}">
                <a16:creationId xmlns:a16="http://schemas.microsoft.com/office/drawing/2014/main" id="{DA8DDDF6-603C-47C8-A467-ADE542DF4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714902"/>
            <a:ext cx="7037737" cy="794386"/>
          </a:xfrm>
        </p:spPr>
        <p:txBody>
          <a:bodyPr>
            <a:norm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8A84EB4-F687-4FA3-B6E2-1A9C255CE277}"/>
              </a:ext>
            </a:extLst>
          </p:cNvPr>
          <p:cNvCxnSpPr/>
          <p:nvPr/>
        </p:nvCxnSpPr>
        <p:spPr>
          <a:xfrm>
            <a:off x="1307782" y="3148591"/>
            <a:ext cx="82141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5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4" name="Espaço Reservado para Conteúdo 3">
            <a:extLst>
              <a:ext uri="{FF2B5EF4-FFF2-40B4-BE49-F238E27FC236}">
                <a16:creationId xmlns:a16="http://schemas.microsoft.com/office/drawing/2014/main" id="{1EF7ECA2-DB23-423A-8290-58AB5FEBC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7730837" cy="68580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665D90-226D-4106-8D6A-2C51AC198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172" y="1293054"/>
            <a:ext cx="2705100" cy="49815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11DFE48-5D48-4533-8A14-373DE8357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222" y="1335915"/>
            <a:ext cx="2709566" cy="493871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07D7E2C-941E-446A-B39C-8D64774BB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0222" y="1335914"/>
            <a:ext cx="2752725" cy="500062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EBFD510-34C7-45AB-A275-52A3DA9A8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0379" y="1297693"/>
            <a:ext cx="26955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C27C79-E482-4BAC-BA59-C2E6E6926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25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As Redes Sociais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72D6FA-7C43-4978-89B1-FBC18254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32" y="1459056"/>
            <a:ext cx="8230229" cy="29633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8D333A9-7F69-46A1-AAA5-BEAD05E8B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646" y="4511560"/>
            <a:ext cx="7181850" cy="18954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76DC0CB-87A2-4573-A9AB-AC5F9BFDA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32" y="1347317"/>
            <a:ext cx="11296964" cy="50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As Redes Sociais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CEE017-EF26-4060-8D1D-4D6F193FB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780" y="1322689"/>
            <a:ext cx="5709227" cy="521146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4AB8435-4489-4B1D-9C9F-EBD6A6B11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237" y="1362576"/>
            <a:ext cx="7938513" cy="4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CD22C8D-A595-4257-88E8-50FF1F8EEB8F}"/>
              </a:ext>
            </a:extLst>
          </p:cNvPr>
          <p:cNvSpPr/>
          <p:nvPr/>
        </p:nvSpPr>
        <p:spPr>
          <a:xfrm>
            <a:off x="253191" y="1349976"/>
            <a:ext cx="11685617" cy="4893647"/>
          </a:xfrm>
          <a:prstGeom prst="rect">
            <a:avLst/>
          </a:prstGeom>
          <a:solidFill>
            <a:srgbClr val="0F6034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B2FACD-69E1-4270-B4B0-3EC418937C61}"/>
              </a:ext>
            </a:extLst>
          </p:cNvPr>
          <p:cNvSpPr txBox="1">
            <a:spLocks/>
          </p:cNvSpPr>
          <p:nvPr/>
        </p:nvSpPr>
        <p:spPr>
          <a:xfrm>
            <a:off x="190500" y="323850"/>
            <a:ext cx="7074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Mudanças necessárias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A618E1-6305-49EF-A3AF-0D1D173E1F4F}"/>
              </a:ext>
            </a:extLst>
          </p:cNvPr>
          <p:cNvSpPr txBox="1"/>
          <p:nvPr/>
        </p:nvSpPr>
        <p:spPr>
          <a:xfrm>
            <a:off x="345199" y="1378050"/>
            <a:ext cx="117969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Alterações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curriculares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Redefinição de disciplinas e seus conteúdos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Mudança da ação do docente 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universitário que atua nos cursos superiores (novos valores, novas posturas, uso de novas estratégias didáticas, maior interação com os alunos);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Fluxo contínuo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bons professores formam bons alunos.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“(...) uso extensivo das </a:t>
            </a:r>
            <a:r>
              <a:rPr lang="pt-BR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redes sociais </a:t>
            </a:r>
            <a:r>
              <a:rPr lang="pt-BR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demais recursos que possibilitem a intercomunicação entre todos os participantes do processo de formação.” (KENSKI, 2015)</a:t>
            </a:r>
          </a:p>
        </p:txBody>
      </p:sp>
    </p:spTree>
    <p:extLst>
      <p:ext uri="{BB962C8B-B14F-4D97-AF65-F5344CB8AC3E}">
        <p14:creationId xmlns:p14="http://schemas.microsoft.com/office/powerpoint/2010/main" val="10470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17FCD3-9C2E-4D86-951B-9AA186361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5CE42-F501-4C00-941C-2504E74812CD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                           				p.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A0C5C91-BF48-435F-8683-408C8CF8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230" y="6492875"/>
            <a:ext cx="2302007" cy="365125"/>
          </a:xfrm>
        </p:spPr>
        <p:txBody>
          <a:bodyPr/>
          <a:lstStyle/>
          <a:p>
            <a:fld id="{B5BC91DC-8326-4A7F-8371-D1B8953F3561}" type="slidenum">
              <a:rPr lang="pt-BR" smtClean="0">
                <a:solidFill>
                  <a:schemeClr val="bg1"/>
                </a:solidFill>
              </a:rPr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E04529-6C4D-4459-A2C9-F6A57E805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298</Words>
  <Application>Microsoft Office PowerPoint</Application>
  <PresentationFormat>Widescreen</PresentationFormat>
  <Paragraphs>47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Cavolini</vt:lpstr>
      <vt:lpstr>Modern Love</vt:lpstr>
      <vt:lpstr>Tema do Office</vt:lpstr>
      <vt:lpstr>MÍDIAS  EDUCACIONAIS  aula 3</vt:lpstr>
      <vt:lpstr>MÍDIAS EDUCACIONAIS  aula 5:  professores resilientes ou submissos?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MÍDIAS EDUCACIONAIS  aula 5:  professores resilientes ou submissos?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Maria Schivani Alves</dc:creator>
  <cp:lastModifiedBy>Juliana Maria Schivani Alves</cp:lastModifiedBy>
  <cp:revision>304</cp:revision>
  <dcterms:created xsi:type="dcterms:W3CDTF">2021-05-12T15:30:04Z</dcterms:created>
  <dcterms:modified xsi:type="dcterms:W3CDTF">2022-02-23T19:46:07Z</dcterms:modified>
</cp:coreProperties>
</file>