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77" r:id="rId2"/>
    <p:sldId id="278" r:id="rId3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EE10D-715A-453B-AA40-FE6FB7C92390}" type="datetimeFigureOut">
              <a:rPr lang="pt-BR" smtClean="0"/>
              <a:t>09/10/2017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C6F15-EF50-4FA6-807B-7D8EA1573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195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778A-FC2A-4F4C-84D1-5FCD181DC607}" type="datetime1">
              <a:rPr lang="pt-BR" smtClean="0"/>
              <a:t>09/10/2017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48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FDB7-363D-462C-8B0A-0E7EA08C0F59}" type="datetime1">
              <a:rPr lang="pt-BR" smtClean="0"/>
              <a:t>09/10/2017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17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1903E-DE2A-404E-97AE-45E238E2BD7D}" type="datetime1">
              <a:rPr lang="pt-BR" smtClean="0"/>
              <a:t>09/10/2017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81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2C1A-9A91-48A1-B701-50F74EB26A0B}" type="datetime1">
              <a:rPr lang="pt-BR" smtClean="0"/>
              <a:t>09/10/2017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061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8DBB-3B60-4BA2-96F5-63032532BB96}" type="datetime1">
              <a:rPr lang="pt-BR" smtClean="0"/>
              <a:t>09/10/2017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5483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55B6-8058-40F0-8B40-B981E0C08112}" type="datetime1">
              <a:rPr lang="pt-BR" smtClean="0"/>
              <a:t>09/10/2017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67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4EF83-D66B-45F3-8A93-CAA109D24342}" type="datetime1">
              <a:rPr lang="pt-BR" smtClean="0"/>
              <a:t>09/10/2017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421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3F69-FCE1-42C3-BAFE-FF4FED743698}" type="datetime1">
              <a:rPr lang="pt-BR" smtClean="0"/>
              <a:t>09/10/2017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67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C5BB-F756-462F-969E-2B9606931E5A}" type="datetime1">
              <a:rPr lang="pt-BR" smtClean="0"/>
              <a:t>09/10/2017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5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BACD-E8A7-4336-8E91-92967370EA02}" type="datetime1">
              <a:rPr lang="pt-BR" smtClean="0"/>
              <a:t>09/10/2017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45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A19CD-1819-471E-A7D5-8E740636B577}" type="datetime1">
              <a:rPr lang="pt-BR" smtClean="0"/>
              <a:t>09/10/2017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509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7FED1-2EF8-474B-9EC7-4BEB33C4B7E8}" type="datetime1">
              <a:rPr lang="pt-BR" smtClean="0"/>
              <a:t>09/10/2017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023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pPr algn="l"/>
            <a:r>
              <a:rPr lang="pt-BR" b="1" dirty="0">
                <a:solidFill>
                  <a:schemeClr val="bg1"/>
                </a:solidFill>
              </a:rPr>
              <a:t>QUESTÃO </a:t>
            </a:r>
            <a:r>
              <a:rPr lang="pt-BR" b="1" smtClean="0">
                <a:solidFill>
                  <a:schemeClr val="bg1"/>
                </a:solidFill>
              </a:rPr>
              <a:t>02 (ERRATA)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57199" y="1200150"/>
            <a:ext cx="8355539" cy="3603847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0"/>
              </a:spcBef>
              <a:buNone/>
            </a:pPr>
            <a:endParaRPr lang="pt-BR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60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pt-BR" sz="6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Dados:</a:t>
            </a: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pt-BR" sz="24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pt-BR" sz="9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pt-BR" sz="6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Qual a árvore com a maior altura?</a:t>
            </a:r>
          </a:p>
          <a:p>
            <a:pPr marL="457200" lvl="1" indent="0">
              <a:buNone/>
            </a:pPr>
            <a:endParaRPr lang="pt-BR" sz="9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lvl="1" indent="0">
              <a:buNone/>
            </a:pPr>
            <a:endParaRPr lang="pt-BR" sz="1200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1</a:t>
            </a:fld>
            <a:endParaRPr lang="pt-BR"/>
          </a:p>
        </p:txBody>
      </p:sp>
      <p:pic>
        <p:nvPicPr>
          <p:cNvPr id="9" name="Espaço Reservado para Conteúdo 8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21" t="13978" r="20165" b="17157"/>
          <a:stretch/>
        </p:blipFill>
        <p:spPr>
          <a:xfrm>
            <a:off x="7020272" y="51470"/>
            <a:ext cx="1792467" cy="1168673"/>
          </a:xfrm>
        </p:spPr>
      </p:pic>
      <p:pic>
        <p:nvPicPr>
          <p:cNvPr id="6" name="Imagem 5" descr="Uma imagem contendo shoji&#10;&#10;Descrição gerada com muito alta confiança">
            <a:extLst>
              <a:ext uri="{FF2B5EF4-FFF2-40B4-BE49-F238E27FC236}">
                <a16:creationId xmlns:a16="http://schemas.microsoft.com/office/drawing/2014/main" xmlns="" id="{85482E90-17E7-4ABE-9CCD-7AF29B1308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067694"/>
            <a:ext cx="3295650" cy="1552575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56D392F4-C148-4767-93FC-53E8705899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744998"/>
            <a:ext cx="2592288" cy="2447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55925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pPr algn="l"/>
            <a:r>
              <a:rPr lang="pt-BR" b="1" dirty="0">
                <a:solidFill>
                  <a:schemeClr val="bg1"/>
                </a:solidFill>
              </a:rPr>
              <a:t>QUESTÃO </a:t>
            </a:r>
            <a:r>
              <a:rPr lang="pt-BR" b="1" dirty="0" smtClean="0">
                <a:solidFill>
                  <a:schemeClr val="bg1"/>
                </a:solidFill>
              </a:rPr>
              <a:t>02 (ERRATA)</a:t>
            </a:r>
            <a:endParaRPr lang="pt-BR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Espaço Reservado para Conteúdo 2"/>
              <p:cNvSpPr txBox="1">
                <a:spLocks/>
              </p:cNvSpPr>
              <p:nvPr/>
            </p:nvSpPr>
            <p:spPr>
              <a:xfrm>
                <a:off x="457199" y="1200150"/>
                <a:ext cx="8355539" cy="36038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250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60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57150" indent="0">
                  <a:spcBef>
                    <a:spcPts val="0"/>
                  </a:spcBef>
                  <a:buNone/>
                </a:pPr>
                <a:r>
                  <a:rPr lang="pt-BR" sz="10000" dirty="0">
                    <a:solidFill>
                      <a:prstClr val="black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Solução:</a:t>
                </a: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96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5715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9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×100=900 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ctrlP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Á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𝑟𝑣𝑜𝑟𝑒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𝐼</m:t>
                          </m:r>
                        </m:e>
                      </m:d>
                    </m:oMath>
                  </m:oMathPara>
                </a14:m>
                <a:endParaRPr lang="pt-BR" sz="10000" b="0" dirty="0">
                  <a:solidFill>
                    <a:prstClr val="black"/>
                  </a:solidFill>
                  <a:latin typeface="Calibri" panose="020F050202020403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5715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9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×50  =900 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d>
                        <m:dPr>
                          <m:ctrlP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Á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𝑟𝑣𝑜𝑟𝑒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𝐼𝐼</m:t>
                          </m:r>
                        </m:e>
                      </m:d>
                    </m:oMath>
                  </m:oMathPara>
                </a14:m>
                <a:endParaRPr lang="pt-BR" sz="10000" b="0" dirty="0">
                  <a:solidFill>
                    <a:prstClr val="black"/>
                  </a:solidFill>
                  <a:latin typeface="Calibri" panose="020F050202020403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5715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6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×150=900 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ctrlP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Á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𝑟𝑣𝑜𝑟𝑒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𝐼𝐼𝐼</m:t>
                          </m:r>
                        </m:e>
                      </m:d>
                    </m:oMath>
                  </m:oMathPara>
                </a14:m>
                <a:endParaRPr lang="pt-BR" sz="10000" b="0" dirty="0">
                  <a:solidFill>
                    <a:prstClr val="black"/>
                  </a:solidFill>
                  <a:latin typeface="Calibri" panose="020F050202020403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5715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4,5 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×300=1350  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𝑐𝑚</m:t>
                      </m:r>
                      <m:d>
                        <m:dPr>
                          <m:ctrlP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Á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𝑟𝑣𝑜𝑟𝑒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pt-BR" sz="10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𝐼𝑉</m:t>
                          </m:r>
                        </m:e>
                      </m:d>
                    </m:oMath>
                  </m:oMathPara>
                </a14:m>
                <a:endParaRPr lang="pt-BR" sz="10000" b="0" dirty="0">
                  <a:solidFill>
                    <a:prstClr val="black"/>
                  </a:solidFill>
                  <a:latin typeface="Calibri" panose="020F050202020403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5715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4,5 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×150=675   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(Á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𝑟𝑣𝑜𝑟𝑒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pt-BR" sz="10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pt-BR" sz="100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96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r>
                  <a:rPr lang="pt-BR" sz="9600" dirty="0">
                    <a:solidFill>
                      <a:prstClr val="black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                                                               Alternativa “D”</a:t>
                </a: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buNone/>
                </a:pPr>
                <a:endParaRPr lang="pt-BR" sz="24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buNone/>
                </a:pPr>
                <a:r>
                  <a:rPr lang="pt-BR" sz="9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endParaRPr lang="pt-BR" sz="6000" dirty="0">
                  <a:solidFill>
                    <a:prstClr val="black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buNone/>
                </a:pPr>
                <a:endParaRPr lang="pt-BR" sz="9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endParaRPr lang="pt-BR" sz="1200" dirty="0"/>
              </a:p>
            </p:txBody>
          </p:sp>
        </mc:Choice>
        <mc:Fallback xmlns="">
          <p:sp>
            <p:nvSpPr>
              <p:cNvPr id="5" name="Espaço Reservado para Conteú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99" y="1200150"/>
                <a:ext cx="8355539" cy="3603847"/>
              </a:xfrm>
              <a:prstGeom prst="rect">
                <a:avLst/>
              </a:prstGeom>
              <a:blipFill>
                <a:blip r:embed="rId3"/>
                <a:stretch>
                  <a:fillRect l="-511" b="-423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</a:t>
            </a:fld>
            <a:endParaRPr lang="pt-BR"/>
          </a:p>
        </p:txBody>
      </p:sp>
      <p:pic>
        <p:nvPicPr>
          <p:cNvPr id="9" name="Espaço Reservado para Conteúdo 8"/>
          <p:cNvPicPr>
            <a:picLocks noGrp="1" noChangeAspect="1"/>
          </p:cNvPicPr>
          <p:nvPr>
            <p:ph idx="1"/>
          </p:nvPr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21" t="13978" r="20165" b="17157"/>
          <a:stretch/>
        </p:blipFill>
        <p:spPr>
          <a:xfrm>
            <a:off x="7020272" y="51470"/>
            <a:ext cx="1792467" cy="1168673"/>
          </a:xfr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D13533C8-2579-4050-B7CD-64FBDB6732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1940" y="1558093"/>
            <a:ext cx="3284731" cy="27915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6434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27</Words>
  <Application>Microsoft Office PowerPoint</Application>
  <PresentationFormat>Apresentação na tela (16:9)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 Math</vt:lpstr>
      <vt:lpstr>Tema do Office</vt:lpstr>
      <vt:lpstr>QUESTÃO 02 (ERRATA)</vt:lpstr>
      <vt:lpstr>QUESTÃO 02 (ERRATA)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Juliana Maria Schivani Alves</cp:lastModifiedBy>
  <cp:revision>56</cp:revision>
  <dcterms:created xsi:type="dcterms:W3CDTF">2017-01-08T19:00:04Z</dcterms:created>
  <dcterms:modified xsi:type="dcterms:W3CDTF">2017-10-09T15:40:25Z</dcterms:modified>
</cp:coreProperties>
</file>