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08/02/2013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351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08/02/2013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2083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08/02/2013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3796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08/02/2013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8880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08/02/2013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045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08/02/2013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608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08/02/2013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9109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08/02/2013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378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08/02/2013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5946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08/02/2013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3926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08/02/2013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1356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4E78F-C1C7-4D18-B2AD-31BD858DA973}" type="datetimeFigureOut">
              <a:rPr lang="pt-BR" smtClean="0"/>
              <a:t>08/02/2013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1089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Matrizes em C#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Kaio Dantas</a:t>
            </a:r>
          </a:p>
          <a:p>
            <a:r>
              <a:rPr lang="pt-BR" dirty="0" smtClean="0"/>
              <a:t>IFRN 2013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4048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dirty="0" err="1" smtClean="0"/>
              <a:t>int</a:t>
            </a:r>
            <a:r>
              <a:rPr lang="pt-BR" dirty="0" smtClean="0"/>
              <a:t>[,] </a:t>
            </a:r>
            <a:r>
              <a:rPr lang="pt-BR" dirty="0" err="1" smtClean="0"/>
              <a:t>numeros</a:t>
            </a:r>
            <a:r>
              <a:rPr lang="pt-BR" dirty="0" smtClean="0"/>
              <a:t> = new </a:t>
            </a:r>
            <a:r>
              <a:rPr lang="pt-BR" dirty="0" err="1" smtClean="0"/>
              <a:t>int</a:t>
            </a:r>
            <a:r>
              <a:rPr lang="pt-BR" dirty="0" smtClean="0"/>
              <a:t>[3,3</a:t>
            </a:r>
            <a:r>
              <a:rPr lang="pt-BR" dirty="0" smtClean="0"/>
              <a:t>]; </a:t>
            </a:r>
          </a:p>
          <a:p>
            <a:pPr marL="0" indent="0">
              <a:buNone/>
            </a:pPr>
            <a:r>
              <a:rPr lang="pt-BR" dirty="0"/>
              <a:t>números[0 </a:t>
            </a:r>
            <a:r>
              <a:rPr lang="pt-BR" dirty="0" smtClean="0"/>
              <a:t>, </a:t>
            </a:r>
            <a:r>
              <a:rPr lang="pt-BR" dirty="0"/>
              <a:t>0</a:t>
            </a:r>
            <a:r>
              <a:rPr lang="pt-BR" dirty="0" smtClean="0"/>
              <a:t>] = 1; </a:t>
            </a:r>
          </a:p>
          <a:p>
            <a:pPr marL="0" indent="0">
              <a:buNone/>
            </a:pPr>
            <a:r>
              <a:rPr lang="pt-BR" dirty="0"/>
              <a:t>números[0 </a:t>
            </a:r>
            <a:r>
              <a:rPr lang="pt-BR" dirty="0" smtClean="0"/>
              <a:t>, </a:t>
            </a:r>
            <a:r>
              <a:rPr lang="pt-BR" dirty="0"/>
              <a:t>1</a:t>
            </a:r>
            <a:r>
              <a:rPr lang="pt-BR" dirty="0" smtClean="0"/>
              <a:t>] = 2; </a:t>
            </a:r>
          </a:p>
          <a:p>
            <a:pPr marL="0" indent="0">
              <a:buNone/>
            </a:pPr>
            <a:r>
              <a:rPr lang="pt-BR" dirty="0"/>
              <a:t>números[0 </a:t>
            </a:r>
            <a:r>
              <a:rPr lang="pt-BR" dirty="0" smtClean="0"/>
              <a:t>, </a:t>
            </a:r>
            <a:r>
              <a:rPr lang="pt-BR" dirty="0"/>
              <a:t>2</a:t>
            </a:r>
            <a:r>
              <a:rPr lang="pt-BR" dirty="0" smtClean="0"/>
              <a:t>] = 3; </a:t>
            </a:r>
          </a:p>
          <a:p>
            <a:pPr marL="0" indent="0">
              <a:buNone/>
            </a:pPr>
            <a:r>
              <a:rPr lang="pt-BR" dirty="0"/>
              <a:t>números[1 </a:t>
            </a:r>
            <a:r>
              <a:rPr lang="pt-BR" dirty="0" smtClean="0"/>
              <a:t>, </a:t>
            </a:r>
            <a:r>
              <a:rPr lang="pt-BR" dirty="0"/>
              <a:t>0</a:t>
            </a:r>
            <a:r>
              <a:rPr lang="pt-BR" dirty="0" smtClean="0"/>
              <a:t>] = 4; </a:t>
            </a:r>
          </a:p>
          <a:p>
            <a:pPr marL="0" indent="0">
              <a:buNone/>
            </a:pPr>
            <a:r>
              <a:rPr lang="pt-BR" dirty="0"/>
              <a:t>números[1 </a:t>
            </a:r>
            <a:r>
              <a:rPr lang="pt-BR" dirty="0" smtClean="0"/>
              <a:t>, </a:t>
            </a:r>
            <a:r>
              <a:rPr lang="pt-BR" dirty="0"/>
              <a:t>1</a:t>
            </a:r>
            <a:r>
              <a:rPr lang="pt-BR" dirty="0" smtClean="0"/>
              <a:t>] = 5; </a:t>
            </a:r>
          </a:p>
          <a:p>
            <a:pPr marL="0" indent="0">
              <a:buNone/>
            </a:pPr>
            <a:r>
              <a:rPr lang="pt-BR" dirty="0" smtClean="0"/>
              <a:t>números[1</a:t>
            </a:r>
            <a:r>
              <a:rPr lang="pt-BR" dirty="0"/>
              <a:t> </a:t>
            </a:r>
            <a:r>
              <a:rPr lang="pt-BR" dirty="0" smtClean="0"/>
              <a:t>, </a:t>
            </a:r>
            <a:r>
              <a:rPr lang="pt-BR" dirty="0" smtClean="0"/>
              <a:t>2] </a:t>
            </a:r>
            <a:r>
              <a:rPr lang="pt-BR" dirty="0"/>
              <a:t>= </a:t>
            </a:r>
            <a:r>
              <a:rPr lang="pt-BR" dirty="0" smtClean="0"/>
              <a:t>6; 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números[2 , 0</a:t>
            </a:r>
            <a:r>
              <a:rPr lang="pt-BR" dirty="0"/>
              <a:t>] = </a:t>
            </a:r>
            <a:r>
              <a:rPr lang="pt-BR" dirty="0" smtClean="0"/>
              <a:t>7; 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números[2</a:t>
            </a:r>
            <a:r>
              <a:rPr lang="pt-BR" dirty="0"/>
              <a:t> </a:t>
            </a:r>
            <a:r>
              <a:rPr lang="pt-BR" dirty="0" smtClean="0"/>
              <a:t>, </a:t>
            </a:r>
            <a:r>
              <a:rPr lang="pt-BR" dirty="0" smtClean="0"/>
              <a:t>1</a:t>
            </a:r>
            <a:r>
              <a:rPr lang="pt-BR" dirty="0"/>
              <a:t>] = </a:t>
            </a:r>
            <a:r>
              <a:rPr lang="pt-BR" dirty="0" smtClean="0"/>
              <a:t>8; 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números[2</a:t>
            </a:r>
            <a:r>
              <a:rPr lang="pt-BR" dirty="0"/>
              <a:t> </a:t>
            </a:r>
            <a:r>
              <a:rPr lang="pt-BR" dirty="0" smtClean="0"/>
              <a:t>, </a:t>
            </a:r>
            <a:r>
              <a:rPr lang="pt-BR" dirty="0" smtClean="0"/>
              <a:t>2</a:t>
            </a:r>
            <a:r>
              <a:rPr lang="pt-BR" dirty="0"/>
              <a:t>] = </a:t>
            </a:r>
            <a:r>
              <a:rPr lang="pt-BR" dirty="0" smtClean="0"/>
              <a:t>9; </a:t>
            </a:r>
            <a:endParaRPr lang="pt-BR" dirty="0"/>
          </a:p>
          <a:p>
            <a:pPr marL="0" indent="0">
              <a:buNone/>
            </a:pPr>
            <a:endParaRPr lang="pt-BR" dirty="0" smtClean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547116"/>
              </p:ext>
            </p:extLst>
          </p:nvPr>
        </p:nvGraphicFramePr>
        <p:xfrm>
          <a:off x="5292080" y="2852936"/>
          <a:ext cx="2160240" cy="22327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720080"/>
                <a:gridCol w="720080"/>
              </a:tblGrid>
              <a:tr h="744261">
                <a:tc>
                  <a:txBody>
                    <a:bodyPr/>
                    <a:lstStyle/>
                    <a:p>
                      <a:r>
                        <a:rPr lang="pt-BR" sz="3600" dirty="0" smtClean="0"/>
                        <a:t>1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600" dirty="0" smtClean="0"/>
                        <a:t>2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600" dirty="0" smtClean="0"/>
                        <a:t>3</a:t>
                      </a:r>
                      <a:endParaRPr lang="pt-BR" sz="3600" dirty="0"/>
                    </a:p>
                  </a:txBody>
                  <a:tcPr/>
                </a:tc>
              </a:tr>
              <a:tr h="744261">
                <a:tc>
                  <a:txBody>
                    <a:bodyPr/>
                    <a:lstStyle/>
                    <a:p>
                      <a:r>
                        <a:rPr lang="pt-BR" sz="3600" dirty="0" smtClean="0"/>
                        <a:t>4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600" dirty="0" smtClean="0"/>
                        <a:t>5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600" dirty="0" smtClean="0"/>
                        <a:t>6</a:t>
                      </a:r>
                      <a:endParaRPr lang="pt-BR" sz="3600" dirty="0"/>
                    </a:p>
                  </a:txBody>
                  <a:tcPr/>
                </a:tc>
              </a:tr>
              <a:tr h="744261">
                <a:tc>
                  <a:txBody>
                    <a:bodyPr/>
                    <a:lstStyle/>
                    <a:p>
                      <a:r>
                        <a:rPr lang="pt-BR" sz="3600" dirty="0" smtClean="0"/>
                        <a:t>7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600" dirty="0" smtClean="0"/>
                        <a:t>8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600" dirty="0" smtClean="0"/>
                        <a:t>9</a:t>
                      </a:r>
                      <a:endParaRPr lang="pt-BR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39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600200"/>
            <a:ext cx="864096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err="1" smtClean="0"/>
              <a:t>int</a:t>
            </a:r>
            <a:r>
              <a:rPr lang="pt-BR" dirty="0" smtClean="0"/>
              <a:t>[,] </a:t>
            </a:r>
            <a:r>
              <a:rPr lang="pt-BR" dirty="0" err="1" smtClean="0">
                <a:solidFill>
                  <a:schemeClr val="accent3">
                    <a:lumMod val="75000"/>
                  </a:schemeClr>
                </a:solidFill>
              </a:rPr>
              <a:t>numeros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pt-BR" dirty="0" smtClean="0"/>
              <a:t>= new </a:t>
            </a:r>
            <a:r>
              <a:rPr lang="pt-BR" dirty="0" err="1"/>
              <a:t>int</a:t>
            </a:r>
            <a:r>
              <a:rPr lang="pt-BR" dirty="0"/>
              <a:t>[tamanho </a:t>
            </a:r>
            <a:r>
              <a:rPr lang="pt-BR" dirty="0" smtClean="0"/>
              <a:t>, tamanho</a:t>
            </a:r>
            <a:r>
              <a:rPr lang="pt-BR" dirty="0" smtClean="0"/>
              <a:t>]; 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TIPO</a:t>
            </a:r>
            <a:r>
              <a:rPr lang="pt-BR" dirty="0" smtClean="0"/>
              <a:t>[,] </a:t>
            </a:r>
            <a:r>
              <a:rPr lang="pt-BR" dirty="0" err="1" smtClean="0">
                <a:solidFill>
                  <a:schemeClr val="accent3">
                    <a:lumMod val="75000"/>
                  </a:schemeClr>
                </a:solidFill>
              </a:rPr>
              <a:t>nome_matriz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pt-BR" dirty="0" smtClean="0"/>
              <a:t>= new </a:t>
            </a:r>
            <a:r>
              <a:rPr lang="pt-BR" dirty="0" smtClean="0">
                <a:solidFill>
                  <a:srgbClr val="FF0000"/>
                </a:solidFill>
              </a:rPr>
              <a:t>TIPO</a:t>
            </a:r>
            <a:r>
              <a:rPr lang="pt-BR" dirty="0" smtClean="0"/>
              <a:t>[,]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51693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 smtClean="0"/>
              <a:t>Para iterar sobre todos os elementos da matriz, normalmente utiliza-se dois laços de repetição  aninhados. Se a </a:t>
            </a:r>
            <a:r>
              <a:rPr lang="pt-BR" dirty="0" smtClean="0"/>
              <a:t>matriz </a:t>
            </a:r>
            <a:r>
              <a:rPr lang="pt-BR" dirty="0" smtClean="0"/>
              <a:t>tiver mais de duas dimensões, utiliza-se um laço para cada dimensão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/>
              <a:t>for (</a:t>
            </a:r>
            <a:r>
              <a:rPr lang="pt-BR" dirty="0" err="1"/>
              <a:t>int</a:t>
            </a:r>
            <a:r>
              <a:rPr lang="pt-BR" dirty="0"/>
              <a:t> i = 0; i &lt; </a:t>
            </a:r>
            <a:r>
              <a:rPr lang="pt-BR" dirty="0" smtClean="0"/>
              <a:t>TAMANHO_LINHA; </a:t>
            </a:r>
            <a:r>
              <a:rPr lang="pt-BR" dirty="0"/>
              <a:t>i++) { </a:t>
            </a:r>
            <a:endParaRPr lang="pt-BR" dirty="0" smtClean="0"/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 for (</a:t>
            </a:r>
            <a:r>
              <a:rPr lang="pt-BR" dirty="0" err="1" smtClean="0"/>
              <a:t>int</a:t>
            </a:r>
            <a:r>
              <a:rPr lang="pt-BR" dirty="0" smtClean="0"/>
              <a:t> j= 0; j &lt; </a:t>
            </a:r>
            <a:r>
              <a:rPr lang="pt-BR" dirty="0" smtClean="0"/>
              <a:t>TAMANHO_COLUNA; </a:t>
            </a:r>
            <a:r>
              <a:rPr lang="pt-BR" dirty="0" smtClean="0"/>
              <a:t>j++) { </a:t>
            </a:r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/>
              <a:t>   </a:t>
            </a:r>
            <a:r>
              <a:rPr lang="pt-BR" dirty="0" err="1" smtClean="0"/>
              <a:t>Console.writeline</a:t>
            </a:r>
            <a:r>
              <a:rPr lang="pt-BR" dirty="0" smtClean="0"/>
              <a:t>(</a:t>
            </a:r>
            <a:r>
              <a:rPr lang="pt-BR" dirty="0" err="1" smtClean="0"/>
              <a:t>numeros</a:t>
            </a:r>
            <a:r>
              <a:rPr lang="pt-BR" dirty="0" smtClean="0"/>
              <a:t>[</a:t>
            </a:r>
            <a:r>
              <a:rPr lang="pt-BR" dirty="0" err="1" smtClean="0"/>
              <a:t>i,j</a:t>
            </a:r>
            <a:r>
              <a:rPr lang="pt-BR" dirty="0" smtClean="0"/>
              <a:t>]);</a:t>
            </a:r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 }</a:t>
            </a:r>
          </a:p>
          <a:p>
            <a:pPr marL="0" indent="0">
              <a:buNone/>
            </a:pPr>
            <a:r>
              <a:rPr lang="pt-BR" dirty="0" smtClean="0"/>
              <a:t>}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275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dirty="0" smtClean="0"/>
              <a:t>Opcionalmente, pode-se usar o método “</a:t>
            </a:r>
            <a:r>
              <a:rPr lang="pt-BR" dirty="0" err="1" smtClean="0"/>
              <a:t>GetLength</a:t>
            </a:r>
            <a:r>
              <a:rPr lang="pt-BR" dirty="0" smtClean="0"/>
              <a:t>( DIMENSÃO )” para obter o tamanho de uma dimensão da matriz. </a:t>
            </a:r>
          </a:p>
          <a:p>
            <a:pPr marL="0" indent="0">
              <a:buNone/>
            </a:pPr>
            <a:r>
              <a:rPr lang="pt-BR" dirty="0" smtClean="0"/>
              <a:t>Passamos a dimensão que queremos obter o tamanho entre os parênteses.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Exemplo: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err="1" smtClean="0"/>
              <a:t>String</a:t>
            </a:r>
            <a:r>
              <a:rPr lang="pt-BR" dirty="0" smtClean="0"/>
              <a:t>[,] nomes = new </a:t>
            </a:r>
            <a:r>
              <a:rPr lang="pt-BR" dirty="0" err="1" smtClean="0"/>
              <a:t>String</a:t>
            </a:r>
            <a:r>
              <a:rPr lang="pt-BR" dirty="0" smtClean="0"/>
              <a:t>[2, 5];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err="1" smtClean="0"/>
              <a:t>Console.WriteLine</a:t>
            </a:r>
            <a:r>
              <a:rPr lang="pt-BR" dirty="0"/>
              <a:t>(nomes. </a:t>
            </a:r>
            <a:r>
              <a:rPr lang="pt-BR" dirty="0" err="1" smtClean="0"/>
              <a:t>GetLength</a:t>
            </a:r>
            <a:r>
              <a:rPr lang="pt-BR" dirty="0" smtClean="0"/>
              <a:t>(0)); </a:t>
            </a:r>
          </a:p>
          <a:p>
            <a:pPr marL="0" indent="0">
              <a:buNone/>
            </a:pPr>
            <a:r>
              <a:rPr lang="pt-BR" dirty="0" smtClean="0"/>
              <a:t>//mostra 2, que é o tamanho da primeira dimensão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err="1"/>
              <a:t>Console.WriteLine</a:t>
            </a:r>
            <a:r>
              <a:rPr lang="pt-BR" dirty="0"/>
              <a:t>(nomes. </a:t>
            </a:r>
            <a:r>
              <a:rPr lang="pt-BR" dirty="0" err="1" smtClean="0"/>
              <a:t>GetLength</a:t>
            </a:r>
            <a:r>
              <a:rPr lang="pt-BR" dirty="0" smtClean="0"/>
              <a:t>(1));</a:t>
            </a:r>
          </a:p>
          <a:p>
            <a:pPr marL="0" indent="0">
              <a:buNone/>
            </a:pPr>
            <a:r>
              <a:rPr lang="pt-BR" dirty="0"/>
              <a:t>//mostra </a:t>
            </a:r>
            <a:r>
              <a:rPr lang="pt-BR" dirty="0" smtClean="0"/>
              <a:t>5, </a:t>
            </a:r>
            <a:r>
              <a:rPr lang="pt-BR" dirty="0"/>
              <a:t>que é o tamanho da </a:t>
            </a:r>
            <a:r>
              <a:rPr lang="pt-BR" dirty="0" smtClean="0"/>
              <a:t>segunda dimensão</a:t>
            </a:r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73463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 smtClean="0"/>
              <a:t>Refazendo o código anterior com </a:t>
            </a:r>
            <a:r>
              <a:rPr lang="pt-BR" dirty="0"/>
              <a:t>o </a:t>
            </a:r>
            <a:r>
              <a:rPr lang="pt-BR" dirty="0" err="1"/>
              <a:t>GetLength</a:t>
            </a:r>
            <a:r>
              <a:rPr lang="pt-BR" dirty="0" smtClean="0"/>
              <a:t>(), ficará assim:</a:t>
            </a: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/>
              <a:t>for (</a:t>
            </a:r>
            <a:r>
              <a:rPr lang="pt-BR" dirty="0" err="1"/>
              <a:t>int</a:t>
            </a:r>
            <a:r>
              <a:rPr lang="pt-BR" dirty="0"/>
              <a:t> i = 0; i &lt; </a:t>
            </a:r>
            <a:r>
              <a:rPr lang="pt-BR" b="1" dirty="0" err="1" smtClean="0">
                <a:solidFill>
                  <a:srgbClr val="FF0000"/>
                </a:solidFill>
              </a:rPr>
              <a:t>GetLength</a:t>
            </a:r>
            <a:r>
              <a:rPr lang="pt-BR" b="1" dirty="0" smtClean="0">
                <a:solidFill>
                  <a:srgbClr val="FF0000"/>
                </a:solidFill>
              </a:rPr>
              <a:t>(0)</a:t>
            </a:r>
            <a:r>
              <a:rPr lang="pt-BR" dirty="0" smtClean="0">
                <a:solidFill>
                  <a:srgbClr val="FF0000"/>
                </a:solidFill>
              </a:rPr>
              <a:t>; </a:t>
            </a:r>
            <a:r>
              <a:rPr lang="pt-BR" dirty="0"/>
              <a:t>i++) { </a:t>
            </a:r>
            <a:endParaRPr lang="pt-BR" dirty="0" smtClean="0"/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 for (</a:t>
            </a:r>
            <a:r>
              <a:rPr lang="pt-BR" dirty="0" err="1" smtClean="0"/>
              <a:t>int</a:t>
            </a:r>
            <a:r>
              <a:rPr lang="pt-BR" dirty="0" smtClean="0"/>
              <a:t> j= 0; j &lt; </a:t>
            </a:r>
            <a:r>
              <a:rPr lang="pt-BR" b="1" dirty="0" err="1" smtClean="0">
                <a:solidFill>
                  <a:srgbClr val="FF0000"/>
                </a:solidFill>
              </a:rPr>
              <a:t>GetLength</a:t>
            </a:r>
            <a:r>
              <a:rPr lang="pt-BR" b="1" dirty="0" smtClean="0">
                <a:solidFill>
                  <a:srgbClr val="FF0000"/>
                </a:solidFill>
              </a:rPr>
              <a:t>(1); </a:t>
            </a:r>
            <a:r>
              <a:rPr lang="pt-BR" dirty="0" smtClean="0"/>
              <a:t>j++) { </a:t>
            </a:r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/>
              <a:t>   </a:t>
            </a:r>
            <a:r>
              <a:rPr lang="pt-BR" dirty="0" err="1" smtClean="0"/>
              <a:t>Console.writeline</a:t>
            </a:r>
            <a:r>
              <a:rPr lang="pt-BR" dirty="0" smtClean="0"/>
              <a:t>(</a:t>
            </a:r>
            <a:r>
              <a:rPr lang="pt-BR" dirty="0" err="1" smtClean="0"/>
              <a:t>numeros</a:t>
            </a:r>
            <a:r>
              <a:rPr lang="pt-BR" dirty="0" smtClean="0"/>
              <a:t>[</a:t>
            </a:r>
            <a:r>
              <a:rPr lang="pt-BR" dirty="0" err="1" smtClean="0"/>
              <a:t>i,j</a:t>
            </a:r>
            <a:r>
              <a:rPr lang="pt-BR" dirty="0" smtClean="0"/>
              <a:t>]);</a:t>
            </a:r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 }</a:t>
            </a:r>
          </a:p>
          <a:p>
            <a:pPr marL="0" indent="0">
              <a:buNone/>
            </a:pPr>
            <a:r>
              <a:rPr lang="pt-BR" dirty="0" smtClean="0"/>
              <a:t>}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947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pt-BR" dirty="0"/>
              <a:t>Faça um programa que leia uma matriz de 5x5 e mostre a soma de </a:t>
            </a:r>
            <a:r>
              <a:rPr lang="pt-BR" dirty="0" smtClean="0"/>
              <a:t>TODOS os </a:t>
            </a:r>
            <a:r>
              <a:rPr lang="pt-BR" dirty="0"/>
              <a:t>seus elementos</a:t>
            </a:r>
            <a:r>
              <a:rPr lang="pt-BR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pt-BR" dirty="0"/>
              <a:t>Faça um programa que leia uma matriz de 8x4 e crie um  </a:t>
            </a:r>
            <a:r>
              <a:rPr lang="pt-BR" dirty="0" err="1"/>
              <a:t>array</a:t>
            </a:r>
            <a:r>
              <a:rPr lang="pt-BR" dirty="0"/>
              <a:t>  de  4 </a:t>
            </a:r>
            <a:r>
              <a:rPr lang="pt-BR" dirty="0" smtClean="0"/>
              <a:t>elementos</a:t>
            </a:r>
            <a:r>
              <a:rPr lang="pt-BR" dirty="0"/>
              <a:t>, onde cada elemento do </a:t>
            </a:r>
            <a:r>
              <a:rPr lang="pt-BR" dirty="0" err="1"/>
              <a:t>array</a:t>
            </a:r>
            <a:r>
              <a:rPr lang="pt-BR" dirty="0"/>
              <a:t> é a soma dos elementos coluna.</a:t>
            </a:r>
          </a:p>
          <a:p>
            <a:pPr marL="514350" lvl="0" indent="-514350">
              <a:buFont typeface="+mj-lt"/>
              <a:buAutoNum type="arabicPeriod"/>
            </a:pPr>
            <a:r>
              <a:rPr lang="pt-BR" dirty="0" smtClean="0"/>
              <a:t>Faça </a:t>
            </a:r>
            <a:r>
              <a:rPr lang="pt-BR" dirty="0"/>
              <a:t>um programa que leia uma matriz 150x30 e imprima o número de </a:t>
            </a:r>
            <a:r>
              <a:rPr lang="pt-BR" dirty="0" smtClean="0"/>
              <a:t>linhas </a:t>
            </a:r>
            <a:r>
              <a:rPr lang="pt-BR" dirty="0"/>
              <a:t>e o número de colunas nulas da matriz.</a:t>
            </a:r>
          </a:p>
          <a:p>
            <a:pPr marL="514350" lvl="0" indent="-514350">
              <a:buFont typeface="+mj-lt"/>
              <a:buAutoNum type="arabicPeriod"/>
            </a:pPr>
            <a:r>
              <a:rPr lang="pt-BR" dirty="0" smtClean="0"/>
              <a:t>Faça </a:t>
            </a:r>
            <a:r>
              <a:rPr lang="pt-BR" dirty="0"/>
              <a:t>um programa que leia duas matrizes de 8x4 e realize a soma das </a:t>
            </a:r>
            <a:r>
              <a:rPr lang="pt-BR" dirty="0" smtClean="0"/>
              <a:t>mesmas</a:t>
            </a:r>
            <a:r>
              <a:rPr lang="pt-BR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pt-BR" dirty="0" smtClean="0"/>
              <a:t>Faça </a:t>
            </a:r>
            <a:r>
              <a:rPr lang="pt-BR" dirty="0"/>
              <a:t>um programa que leia uma matriz de 8x4 e determine se existem </a:t>
            </a:r>
            <a:r>
              <a:rPr lang="pt-BR" dirty="0" smtClean="0"/>
              <a:t> elementos </a:t>
            </a:r>
            <a:r>
              <a:rPr lang="pt-BR" dirty="0"/>
              <a:t>repetidos nesta matriz, quais são e onde eles estão.</a:t>
            </a:r>
          </a:p>
          <a:p>
            <a:pPr marL="514350" lvl="0" indent="-514350">
              <a:buFont typeface="+mj-lt"/>
              <a:buAutoNum type="arabicPeriod"/>
            </a:pPr>
            <a:r>
              <a:rPr lang="pt-BR" dirty="0" smtClean="0"/>
              <a:t>Faça </a:t>
            </a:r>
            <a:r>
              <a:rPr lang="pt-BR" dirty="0"/>
              <a:t>um programa que realize a multiplicação de duas matrizes de 6x6.</a:t>
            </a:r>
          </a:p>
          <a:p>
            <a:pPr marL="514350" lvl="0" indent="-514350">
              <a:buFont typeface="+mj-lt"/>
              <a:buAutoNum type="arabicPeriod"/>
            </a:pPr>
            <a:r>
              <a:rPr lang="pt-BR" dirty="0" smtClean="0"/>
              <a:t>Faça </a:t>
            </a:r>
            <a:r>
              <a:rPr lang="pt-BR" dirty="0"/>
              <a:t>um programa que leia duas matrizes 5x3 e 3x5 e realize a </a:t>
            </a:r>
            <a:r>
              <a:rPr lang="pt-BR" dirty="0" smtClean="0"/>
              <a:t>multiplicação </a:t>
            </a:r>
            <a:r>
              <a:rPr lang="pt-BR" dirty="0"/>
              <a:t>das mesmas</a:t>
            </a:r>
            <a:r>
              <a:rPr lang="pt-BR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pt-BR" dirty="0"/>
              <a:t>Faça um programa que leia uma matriz de 10x15 e troque as linhas ímpares </a:t>
            </a:r>
            <a:r>
              <a:rPr lang="pt-BR" dirty="0" smtClean="0"/>
              <a:t>pelas </a:t>
            </a:r>
            <a:r>
              <a:rPr lang="pt-BR" dirty="0"/>
              <a:t>pares (0 e 1, 2 e 3, 4 e 5, etc.)</a:t>
            </a:r>
          </a:p>
          <a:p>
            <a:pPr marL="514350" lvl="0" indent="-514350">
              <a:buFont typeface="+mj-lt"/>
              <a:buAutoNum type="arabicPeriod"/>
            </a:pPr>
            <a:r>
              <a:rPr lang="pt-BR" dirty="0" smtClean="0"/>
              <a:t>Faça </a:t>
            </a:r>
            <a:r>
              <a:rPr lang="pt-BR" dirty="0"/>
              <a:t>um programa leia uma matriz de 5x5 e calcule a sua </a:t>
            </a:r>
            <a:r>
              <a:rPr lang="pt-BR" dirty="0" smtClean="0"/>
              <a:t>transposta. OBS</a:t>
            </a:r>
            <a:r>
              <a:rPr lang="pt-BR" dirty="0"/>
              <a:t>: A transposta deve ser calculada na PRÓPRIA </a:t>
            </a:r>
            <a:r>
              <a:rPr lang="pt-BR" dirty="0" smtClean="0"/>
              <a:t>matriz</a:t>
            </a:r>
          </a:p>
          <a:p>
            <a:pPr marL="514350" lvl="0" indent="-514350">
              <a:buFont typeface="+mj-lt"/>
              <a:buAutoNum type="arabicPeriod"/>
            </a:pPr>
            <a:r>
              <a:rPr lang="pt-BR" dirty="0"/>
              <a:t>Faça um programa lê uma matriz de 7x7 e crie 2 </a:t>
            </a:r>
            <a:r>
              <a:rPr lang="pt-BR" dirty="0" err="1"/>
              <a:t>arrays</a:t>
            </a:r>
            <a:r>
              <a:rPr lang="pt-BR" dirty="0"/>
              <a:t> (cada um de 7 </a:t>
            </a:r>
            <a:r>
              <a:rPr lang="pt-BR" dirty="0" smtClean="0"/>
              <a:t>elementos</a:t>
            </a:r>
            <a:r>
              <a:rPr lang="pt-BR" dirty="0"/>
              <a:t>), que contenham o maior elemento de cada uma das linhas </a:t>
            </a:r>
            <a:r>
              <a:rPr lang="pt-BR" dirty="0" smtClean="0"/>
              <a:t>e </a:t>
            </a:r>
            <a:r>
              <a:rPr lang="pt-BR" dirty="0"/>
              <a:t>o menor elemento de cada uma das colunas. Ao final o programa </a:t>
            </a:r>
            <a:r>
              <a:rPr lang="pt-BR" dirty="0" smtClean="0"/>
              <a:t>deverá </a:t>
            </a:r>
            <a:r>
              <a:rPr lang="pt-BR" dirty="0"/>
              <a:t>mostrar a matriz e os dois </a:t>
            </a:r>
            <a:r>
              <a:rPr lang="pt-BR" dirty="0" err="1"/>
              <a:t>arrays</a:t>
            </a:r>
            <a:r>
              <a:rPr lang="pt-BR" dirty="0"/>
              <a:t> gerados</a:t>
            </a:r>
          </a:p>
        </p:txBody>
      </p:sp>
    </p:spTree>
    <p:extLst>
      <p:ext uri="{BB962C8B-B14F-4D97-AF65-F5344CB8AC3E}">
        <p14:creationId xmlns:p14="http://schemas.microsoft.com/office/powerpoint/2010/main" val="155074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545</Words>
  <Application>Microsoft Office PowerPoint</Application>
  <PresentationFormat>Apresentação na tela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Matrizes em C#</vt:lpstr>
      <vt:lpstr>Matrizes</vt:lpstr>
      <vt:lpstr>Matriz</vt:lpstr>
      <vt:lpstr>Matrizes</vt:lpstr>
      <vt:lpstr>Matrizes</vt:lpstr>
      <vt:lpstr>Matrizes</vt:lpstr>
      <vt:lpstr>Exercícios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Vetores em C#</dc:title>
  <dc:creator>Kaio Dantas</dc:creator>
  <cp:lastModifiedBy>Kaio Dantas</cp:lastModifiedBy>
  <cp:revision>11</cp:revision>
  <dcterms:created xsi:type="dcterms:W3CDTF">2013-02-01T12:06:47Z</dcterms:created>
  <dcterms:modified xsi:type="dcterms:W3CDTF">2013-02-08T13:46:35Z</dcterms:modified>
</cp:coreProperties>
</file>