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4E78F-C1C7-4D18-B2AD-31BD858DA973}" type="datetimeFigureOut">
              <a:rPr lang="pt-BR" smtClean="0"/>
              <a:t>01/02/2013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1E247-6293-4DAF-B774-A048DC30977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63516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4E78F-C1C7-4D18-B2AD-31BD858DA973}" type="datetimeFigureOut">
              <a:rPr lang="pt-BR" smtClean="0"/>
              <a:t>01/02/2013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1E247-6293-4DAF-B774-A048DC30977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220838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4E78F-C1C7-4D18-B2AD-31BD858DA973}" type="datetimeFigureOut">
              <a:rPr lang="pt-BR" smtClean="0"/>
              <a:t>01/02/2013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1E247-6293-4DAF-B774-A048DC30977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737960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4E78F-C1C7-4D18-B2AD-31BD858DA973}" type="datetimeFigureOut">
              <a:rPr lang="pt-BR" smtClean="0"/>
              <a:t>01/02/2013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1E247-6293-4DAF-B774-A048DC30977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88800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4E78F-C1C7-4D18-B2AD-31BD858DA973}" type="datetimeFigureOut">
              <a:rPr lang="pt-BR" smtClean="0"/>
              <a:t>01/02/2013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1E247-6293-4DAF-B774-A048DC30977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40451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4E78F-C1C7-4D18-B2AD-31BD858DA973}" type="datetimeFigureOut">
              <a:rPr lang="pt-BR" smtClean="0"/>
              <a:t>01/02/2013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1E247-6293-4DAF-B774-A048DC30977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7608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4E78F-C1C7-4D18-B2AD-31BD858DA973}" type="datetimeFigureOut">
              <a:rPr lang="pt-BR" smtClean="0"/>
              <a:t>01/02/2013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1E247-6293-4DAF-B774-A048DC30977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29109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4E78F-C1C7-4D18-B2AD-31BD858DA973}" type="datetimeFigureOut">
              <a:rPr lang="pt-BR" smtClean="0"/>
              <a:t>01/02/2013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1E247-6293-4DAF-B774-A048DC30977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53785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4E78F-C1C7-4D18-B2AD-31BD858DA973}" type="datetimeFigureOut">
              <a:rPr lang="pt-BR" smtClean="0"/>
              <a:t>01/02/2013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1E247-6293-4DAF-B774-A048DC30977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959465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4E78F-C1C7-4D18-B2AD-31BD858DA973}" type="datetimeFigureOut">
              <a:rPr lang="pt-BR" smtClean="0"/>
              <a:t>01/02/2013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1E247-6293-4DAF-B774-A048DC30977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13926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4E78F-C1C7-4D18-B2AD-31BD858DA973}" type="datetimeFigureOut">
              <a:rPr lang="pt-BR" smtClean="0"/>
              <a:t>01/02/2013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1E247-6293-4DAF-B774-A048DC30977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1356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4E78F-C1C7-4D18-B2AD-31BD858DA973}" type="datetimeFigureOut">
              <a:rPr lang="pt-BR" smtClean="0"/>
              <a:t>01/02/2013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31E247-6293-4DAF-B774-A048DC30977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010894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Vetores em C#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Kaio Dantas</a:t>
            </a:r>
          </a:p>
          <a:p>
            <a:r>
              <a:rPr lang="pt-BR" dirty="0" smtClean="0"/>
              <a:t>IFRN 2013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404868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Vetores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7504" y="1600200"/>
            <a:ext cx="8928992" cy="45259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pt-BR" dirty="0" err="1" smtClean="0"/>
              <a:t>int</a:t>
            </a:r>
            <a:r>
              <a:rPr lang="pt-BR" dirty="0" smtClean="0"/>
              <a:t>[] números = new </a:t>
            </a:r>
            <a:r>
              <a:rPr lang="pt-BR" dirty="0" err="1" smtClean="0"/>
              <a:t>int</a:t>
            </a:r>
            <a:r>
              <a:rPr lang="pt-BR" dirty="0" smtClean="0"/>
              <a:t>[5]; </a:t>
            </a:r>
          </a:p>
          <a:p>
            <a:pPr marL="0" indent="0">
              <a:buNone/>
            </a:pPr>
            <a:r>
              <a:rPr lang="pt-BR" dirty="0" smtClean="0"/>
              <a:t>números[0] = 1; </a:t>
            </a:r>
          </a:p>
          <a:p>
            <a:pPr marL="0" indent="0">
              <a:buNone/>
            </a:pPr>
            <a:r>
              <a:rPr lang="pt-BR" dirty="0" smtClean="0"/>
              <a:t>números[1] = 5; </a:t>
            </a:r>
          </a:p>
          <a:p>
            <a:pPr marL="0" indent="0">
              <a:buNone/>
            </a:pPr>
            <a:r>
              <a:rPr lang="pt-BR" dirty="0" smtClean="0"/>
              <a:t>números[2] = 10; </a:t>
            </a:r>
          </a:p>
          <a:p>
            <a:pPr marL="0" indent="0">
              <a:buNone/>
            </a:pPr>
            <a:r>
              <a:rPr lang="pt-BR" dirty="0" smtClean="0"/>
              <a:t>números[3] = 55; </a:t>
            </a:r>
          </a:p>
          <a:p>
            <a:pPr marL="0" indent="0">
              <a:buNone/>
            </a:pPr>
            <a:r>
              <a:rPr lang="pt-BR" dirty="0" smtClean="0"/>
              <a:t>números[4] = 65; </a:t>
            </a: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pt-BR" dirty="0" smtClean="0"/>
              <a:t>// ou então podemos fazer simplesmente assim: </a:t>
            </a:r>
          </a:p>
          <a:p>
            <a:pPr marL="0" indent="0">
              <a:buNone/>
            </a:pPr>
            <a:r>
              <a:rPr lang="pt-BR" dirty="0" err="1" smtClean="0"/>
              <a:t>int</a:t>
            </a:r>
            <a:r>
              <a:rPr lang="pt-BR" dirty="0" smtClean="0"/>
              <a:t>[] números = new </a:t>
            </a:r>
            <a:r>
              <a:rPr lang="pt-BR" dirty="0" err="1" smtClean="0"/>
              <a:t>int</a:t>
            </a:r>
            <a:r>
              <a:rPr lang="pt-BR" dirty="0" smtClean="0"/>
              <a:t>[] {1, 5, 10, 55, 65, 80, 99, 106 };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013928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Vetores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5536" y="1600200"/>
            <a:ext cx="864096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dirty="0" err="1" smtClean="0"/>
              <a:t>int</a:t>
            </a:r>
            <a:r>
              <a:rPr lang="pt-BR" dirty="0" smtClean="0"/>
              <a:t>[] </a:t>
            </a:r>
            <a:r>
              <a:rPr lang="pt-BR" dirty="0" smtClean="0">
                <a:solidFill>
                  <a:schemeClr val="accent3">
                    <a:lumMod val="75000"/>
                  </a:schemeClr>
                </a:solidFill>
              </a:rPr>
              <a:t>números </a:t>
            </a:r>
            <a:r>
              <a:rPr lang="pt-BR" dirty="0" smtClean="0"/>
              <a:t>= new </a:t>
            </a:r>
            <a:r>
              <a:rPr lang="pt-BR" dirty="0" err="1" smtClean="0"/>
              <a:t>int</a:t>
            </a:r>
            <a:r>
              <a:rPr lang="pt-BR" dirty="0" smtClean="0"/>
              <a:t>[</a:t>
            </a:r>
            <a:r>
              <a:rPr lang="pt-BR" dirty="0">
                <a:solidFill>
                  <a:srgbClr val="0070C0"/>
                </a:solidFill>
              </a:rPr>
              <a:t>5</a:t>
            </a:r>
            <a:r>
              <a:rPr lang="pt-BR" dirty="0" smtClean="0"/>
              <a:t>]; </a:t>
            </a:r>
          </a:p>
          <a:p>
            <a:pPr marL="0" indent="0">
              <a:buNone/>
            </a:pPr>
            <a:r>
              <a:rPr lang="pt-BR" dirty="0" smtClean="0">
                <a:solidFill>
                  <a:srgbClr val="FF0000"/>
                </a:solidFill>
              </a:rPr>
              <a:t>TIPO</a:t>
            </a:r>
            <a:r>
              <a:rPr lang="pt-BR" dirty="0" smtClean="0"/>
              <a:t>[] </a:t>
            </a:r>
            <a:r>
              <a:rPr lang="pt-BR" dirty="0" err="1" smtClean="0">
                <a:solidFill>
                  <a:schemeClr val="accent3">
                    <a:lumMod val="75000"/>
                  </a:schemeClr>
                </a:solidFill>
              </a:rPr>
              <a:t>nome_vetor</a:t>
            </a:r>
            <a:r>
              <a:rPr lang="pt-BR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pt-BR" dirty="0" smtClean="0"/>
              <a:t>= new </a:t>
            </a:r>
            <a:r>
              <a:rPr lang="pt-BR" dirty="0" smtClean="0">
                <a:solidFill>
                  <a:srgbClr val="FF0000"/>
                </a:solidFill>
              </a:rPr>
              <a:t>TIPO</a:t>
            </a:r>
            <a:r>
              <a:rPr lang="pt-BR" dirty="0" smtClean="0"/>
              <a:t>[</a:t>
            </a:r>
            <a:r>
              <a:rPr lang="pt-BR" dirty="0" smtClean="0">
                <a:solidFill>
                  <a:srgbClr val="0070C0"/>
                </a:solidFill>
              </a:rPr>
              <a:t>TAMANHO</a:t>
            </a:r>
            <a:r>
              <a:rPr lang="pt-BR" dirty="0" smtClean="0"/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5169303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Vetores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 smtClean="0"/>
              <a:t>Iterar sobre todos os elementos do vetor</a:t>
            </a:r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for (</a:t>
            </a:r>
            <a:r>
              <a:rPr lang="pt-BR" dirty="0" err="1" smtClean="0"/>
              <a:t>int</a:t>
            </a:r>
            <a:r>
              <a:rPr lang="pt-BR" dirty="0" smtClean="0"/>
              <a:t> i = 0; i &lt; </a:t>
            </a:r>
            <a:r>
              <a:rPr lang="pt-BR" dirty="0" err="1" smtClean="0"/>
              <a:t>números.Length</a:t>
            </a:r>
            <a:r>
              <a:rPr lang="pt-BR" dirty="0" smtClean="0"/>
              <a:t>; i++) { </a:t>
            </a:r>
          </a:p>
          <a:p>
            <a:pPr marL="0" indent="0">
              <a:buNone/>
            </a:pPr>
            <a:r>
              <a:rPr lang="pt-BR" dirty="0" smtClean="0"/>
              <a:t>       </a:t>
            </a:r>
            <a:r>
              <a:rPr lang="pt-BR" dirty="0" err="1" smtClean="0"/>
              <a:t>Console.writeline</a:t>
            </a:r>
            <a:r>
              <a:rPr lang="pt-BR" dirty="0" smtClean="0"/>
              <a:t>(</a:t>
            </a:r>
            <a:r>
              <a:rPr lang="pt-BR" dirty="0" err="1" smtClean="0"/>
              <a:t>numeros</a:t>
            </a:r>
            <a:r>
              <a:rPr lang="pt-BR" dirty="0" smtClean="0"/>
              <a:t>[i]);</a:t>
            </a:r>
          </a:p>
          <a:p>
            <a:pPr marL="0" indent="0">
              <a:buNone/>
            </a:pPr>
            <a:r>
              <a:rPr lang="pt-BR" dirty="0" smtClean="0"/>
              <a:t>}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427502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Exercícios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 fontScale="55000" lnSpcReduction="2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pt-BR" dirty="0"/>
              <a:t>Faça um algoritmo que leia 10 salários. Depois de lidos e armazenados, mostre o maior valor. Utilize </a:t>
            </a:r>
            <a:r>
              <a:rPr lang="pt-BR" dirty="0" smtClean="0"/>
              <a:t>vetores.</a:t>
            </a:r>
          </a:p>
          <a:p>
            <a:pPr marL="514350" lvl="0" indent="-514350">
              <a:buFont typeface="+mj-lt"/>
              <a:buAutoNum type="arabicPeriod"/>
            </a:pPr>
            <a:r>
              <a:rPr lang="pt-BR" dirty="0" smtClean="0"/>
              <a:t>Armazene </a:t>
            </a:r>
            <a:r>
              <a:rPr lang="pt-BR" dirty="0"/>
              <a:t>num vetor de 5 posições o salário de 5 pessoas. Se o salário for menor q 1000 reais, forneça um aumento de 10% e sobrescreva o valor antigo. Ao final, mostre a lista de salários </a:t>
            </a:r>
            <a:r>
              <a:rPr lang="pt-BR" dirty="0" smtClean="0"/>
              <a:t>atualizada.</a:t>
            </a:r>
          </a:p>
          <a:p>
            <a:pPr marL="514350" lvl="0" indent="-514350">
              <a:buFont typeface="+mj-lt"/>
              <a:buAutoNum type="arabicPeriod"/>
            </a:pPr>
            <a:r>
              <a:rPr lang="pt-BR" dirty="0" smtClean="0"/>
              <a:t>Faca </a:t>
            </a:r>
            <a:r>
              <a:rPr lang="pt-BR" dirty="0"/>
              <a:t>um programa q leia n valores reais. Armazene estes valores num vetor. Ao final, imprima a média aritmética destes valores. </a:t>
            </a:r>
            <a:endParaRPr lang="pt-BR" dirty="0" smtClean="0"/>
          </a:p>
          <a:p>
            <a:pPr marL="514350" lvl="0" indent="-514350">
              <a:buFont typeface="+mj-lt"/>
              <a:buAutoNum type="arabicPeriod"/>
            </a:pPr>
            <a:r>
              <a:rPr lang="pt-BR" dirty="0" smtClean="0"/>
              <a:t>Faca </a:t>
            </a:r>
            <a:r>
              <a:rPr lang="pt-BR" dirty="0"/>
              <a:t>um programa q pergunte ao usuário o numero de alunos a ser lido. O tamanho dos vetores será o numero informado pelo usuário. Armazene num vetor as notas G1 destes alunos; num outro vetor, armazene as notas G2 destes alunos. Ambas notas, G1 e G2, são informadas pelo usuário. Calcule a media aritmética destes alunos e armazene num terceiro vetor. Ao final, mostre as 3 notas dos alunos. </a:t>
            </a:r>
            <a:endParaRPr lang="pt-BR" dirty="0" smtClean="0"/>
          </a:p>
          <a:p>
            <a:pPr marL="514350" lvl="0" indent="-514350">
              <a:buFont typeface="+mj-lt"/>
              <a:buAutoNum type="arabicPeriod"/>
            </a:pPr>
            <a:r>
              <a:rPr lang="pt-BR" dirty="0" smtClean="0"/>
              <a:t>Faca </a:t>
            </a:r>
            <a:r>
              <a:rPr lang="pt-BR" dirty="0"/>
              <a:t>um algoritmo q leia e armazene 5 valores inteiros em um vetor Vet1. Leia outros 5 valores inteiros e armazene num vetor Vet2. A partir destes valores lidos, mostre na </a:t>
            </a:r>
            <a:r>
              <a:rPr lang="pt-BR" dirty="0" smtClean="0"/>
              <a:t>tela:</a:t>
            </a:r>
          </a:p>
          <a:p>
            <a:pPr marL="914400" lvl="1" indent="-514350">
              <a:buFont typeface="+mj-lt"/>
              <a:buAutoNum type="arabicPeriod"/>
            </a:pPr>
            <a:r>
              <a:rPr lang="pt-BR" dirty="0" smtClean="0"/>
              <a:t>a </a:t>
            </a:r>
            <a:r>
              <a:rPr lang="pt-BR" dirty="0"/>
              <a:t>soma dos elementos de cada vetor, nas respectivas </a:t>
            </a:r>
            <a:r>
              <a:rPr lang="pt-BR" dirty="0" smtClean="0"/>
              <a:t>posições</a:t>
            </a:r>
          </a:p>
          <a:p>
            <a:pPr marL="914400" lvl="1" indent="-514350">
              <a:buFont typeface="+mj-lt"/>
              <a:buAutoNum type="arabicPeriod"/>
            </a:pPr>
            <a:r>
              <a:rPr lang="pt-BR" dirty="0" smtClean="0"/>
              <a:t>a </a:t>
            </a:r>
            <a:r>
              <a:rPr lang="pt-BR" dirty="0"/>
              <a:t>diferença dos elementos de cada vetor, nas respectivas </a:t>
            </a:r>
            <a:r>
              <a:rPr lang="pt-BR" dirty="0" smtClean="0"/>
              <a:t>posições</a:t>
            </a:r>
          </a:p>
          <a:p>
            <a:pPr marL="914400" lvl="1" indent="-514350">
              <a:buFont typeface="+mj-lt"/>
              <a:buAutoNum type="arabicPeriod"/>
            </a:pPr>
            <a:r>
              <a:rPr lang="pt-BR" dirty="0" smtClean="0"/>
              <a:t>o </a:t>
            </a:r>
            <a:r>
              <a:rPr lang="pt-BR" dirty="0"/>
              <a:t>produto dos elementos de cada vetor, nas respectivas posições </a:t>
            </a:r>
            <a:endParaRPr lang="pt-BR" dirty="0" smtClean="0"/>
          </a:p>
          <a:p>
            <a:pPr marL="914400" lvl="1" indent="-514350">
              <a:buFont typeface="+mj-lt"/>
              <a:buAutoNum type="arabicPeriod"/>
            </a:pPr>
            <a:r>
              <a:rPr lang="pt-BR" dirty="0" smtClean="0"/>
              <a:t>a </a:t>
            </a:r>
            <a:r>
              <a:rPr lang="pt-BR" dirty="0"/>
              <a:t>divisão entre os elementos de cada vetor, nas respectivas posições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507422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Exercícios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1340768"/>
            <a:ext cx="8507288" cy="5256584"/>
          </a:xfrm>
        </p:spPr>
        <p:txBody>
          <a:bodyPr>
            <a:normAutofit fontScale="55000" lnSpcReduction="2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pt-BR" dirty="0" smtClean="0"/>
              <a:t>Escreva </a:t>
            </a:r>
            <a:r>
              <a:rPr lang="pt-BR" dirty="0"/>
              <a:t>um algoritmo que leia um vetor de 20 posições e mostre- o. Em seguida, troque o primeiro elemento com o último, o segundo com o penúltimo, o terceiro com o antepenúltimo, e assim sucessivamente. Mostre o novo vetor depois da troca.  </a:t>
            </a:r>
            <a:endParaRPr lang="pt-BR" dirty="0" smtClean="0"/>
          </a:p>
          <a:p>
            <a:pPr marL="514350" lvl="0" indent="-514350">
              <a:buFont typeface="+mj-lt"/>
              <a:buAutoNum type="arabicPeriod"/>
            </a:pPr>
            <a:r>
              <a:rPr lang="pt-BR" dirty="0" smtClean="0"/>
              <a:t>Escreva </a:t>
            </a:r>
            <a:r>
              <a:rPr lang="pt-BR" dirty="0"/>
              <a:t>um algoritmo que leia um vetor de 13 elementos inteiros, que é o Gabarito de um teste da loteria esportiva, contendo os valores 1(coluna 1), 2  (coluna 2) e 3 (coluna do meio). Leia, a seguir, para cada apostador, o número do seu cartão e um vetor de Respostas de 13 posições. Verifique para cada apostador o números de acertos, comparando o vetor de Gabarito com o vetor de Respostas. Escreva o número do apostador e o número de acertos. Se o apostador tiver 13 acertos,  mostrar a mensagem "Ganhador".  </a:t>
            </a:r>
            <a:endParaRPr lang="pt-BR" dirty="0" smtClean="0"/>
          </a:p>
          <a:p>
            <a:pPr marL="514350" lvl="0" indent="-514350">
              <a:buFont typeface="+mj-lt"/>
              <a:buAutoNum type="arabicPeriod"/>
            </a:pPr>
            <a:r>
              <a:rPr lang="pt-BR" dirty="0" smtClean="0"/>
              <a:t>Escreva </a:t>
            </a:r>
            <a:r>
              <a:rPr lang="pt-BR" dirty="0"/>
              <a:t>um algoritmo que leia um vetor de 10 posições de números inteiros e imprimir, logo após, gerar 2 vetores a partir dele, um contendo os elementos de posições ímpares do vetor e o outro os elementos de posições pares. Imprimi-los no final. </a:t>
            </a:r>
            <a:endParaRPr lang="pt-BR" dirty="0" smtClean="0"/>
          </a:p>
          <a:p>
            <a:pPr marL="514350" lvl="0" indent="-514350">
              <a:buFont typeface="+mj-lt"/>
              <a:buAutoNum type="arabicPeriod"/>
            </a:pPr>
            <a:r>
              <a:rPr lang="pt-BR" dirty="0" smtClean="0"/>
              <a:t>Escrever </a:t>
            </a:r>
            <a:r>
              <a:rPr lang="pt-BR" dirty="0"/>
              <a:t>um algoritmo que lê um vetor K(15) e o escreve. Crie, a seguir, um vetor P, que contenha todos os números primos de K. Escreva o vetor P. </a:t>
            </a:r>
            <a:endParaRPr lang="pt-BR" dirty="0" smtClean="0"/>
          </a:p>
          <a:p>
            <a:pPr marL="514350" lvl="0" indent="-514350">
              <a:buFont typeface="+mj-lt"/>
              <a:buAutoNum type="arabicPeriod"/>
            </a:pPr>
            <a:r>
              <a:rPr lang="pt-BR" dirty="0" smtClean="0"/>
              <a:t>Uma </a:t>
            </a:r>
            <a:r>
              <a:rPr lang="pt-BR" dirty="0"/>
              <a:t>locadora de vídeos tem guardada, em um vetor de 50 posições, a quantidade de filmes retirados por seus clientes durante o ano de 2012. Agora, esta locadora está fazendo uma promoção e, para cada 10 filmes retirados, o cliente tem direito a uma locação grátis. Faça um algoritmo que crie um outro vetor contendo a quantidade de locações gratuitas a que cada cliente tem direito. 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241126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682</Words>
  <Application>Microsoft Office PowerPoint</Application>
  <PresentationFormat>Apresentação na tela (4:3)</PresentationFormat>
  <Paragraphs>38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7" baseType="lpstr">
      <vt:lpstr>Tema do Office</vt:lpstr>
      <vt:lpstr>Vetores em C#</vt:lpstr>
      <vt:lpstr>Vetores</vt:lpstr>
      <vt:lpstr>Vetores</vt:lpstr>
      <vt:lpstr>Vetores</vt:lpstr>
      <vt:lpstr>Exercícios</vt:lpstr>
      <vt:lpstr>Exercícios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Vetores em C#</dc:title>
  <dc:creator>Kaio Dantas</dc:creator>
  <cp:lastModifiedBy>Kaio Dantas</cp:lastModifiedBy>
  <cp:revision>3</cp:revision>
  <dcterms:created xsi:type="dcterms:W3CDTF">2013-02-01T12:06:47Z</dcterms:created>
  <dcterms:modified xsi:type="dcterms:W3CDTF">2013-02-01T12:30:59Z</dcterms:modified>
</cp:coreProperties>
</file>