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336" r:id="rId4"/>
    <p:sldId id="261" r:id="rId5"/>
    <p:sldId id="331" r:id="rId6"/>
    <p:sldId id="329" r:id="rId7"/>
    <p:sldId id="262" r:id="rId8"/>
    <p:sldId id="263" r:id="rId9"/>
    <p:sldId id="264" r:id="rId10"/>
    <p:sldId id="332" r:id="rId11"/>
    <p:sldId id="333" r:id="rId12"/>
    <p:sldId id="334" r:id="rId13"/>
    <p:sldId id="25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37" r:id="rId23"/>
    <p:sldId id="275" r:id="rId24"/>
    <p:sldId id="277" r:id="rId25"/>
    <p:sldId id="276" r:id="rId26"/>
    <p:sldId id="278" r:id="rId27"/>
    <p:sldId id="280" r:id="rId28"/>
    <p:sldId id="281" r:id="rId29"/>
    <p:sldId id="282" r:id="rId30"/>
    <p:sldId id="285" r:id="rId31"/>
    <p:sldId id="287" r:id="rId32"/>
    <p:sldId id="339" r:id="rId33"/>
    <p:sldId id="340" r:id="rId34"/>
    <p:sldId id="341" r:id="rId35"/>
    <p:sldId id="338" r:id="rId36"/>
    <p:sldId id="325" r:id="rId37"/>
    <p:sldId id="293" r:id="rId38"/>
    <p:sldId id="342" r:id="rId39"/>
    <p:sldId id="343" r:id="rId40"/>
    <p:sldId id="347" r:id="rId41"/>
    <p:sldId id="344" r:id="rId42"/>
    <p:sldId id="294" r:id="rId43"/>
    <p:sldId id="345" r:id="rId44"/>
    <p:sldId id="346" r:id="rId45"/>
    <p:sldId id="302" r:id="rId46"/>
    <p:sldId id="301" r:id="rId47"/>
    <p:sldId id="303" r:id="rId48"/>
    <p:sldId id="350" r:id="rId49"/>
    <p:sldId id="304" r:id="rId50"/>
    <p:sldId id="305" r:id="rId51"/>
    <p:sldId id="306" r:id="rId52"/>
    <p:sldId id="307" r:id="rId53"/>
    <p:sldId id="308" r:id="rId54"/>
    <p:sldId id="309" r:id="rId55"/>
    <p:sldId id="351" r:id="rId56"/>
    <p:sldId id="310" r:id="rId57"/>
    <p:sldId id="311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A0EBC7-C90A-4BB2-8B1A-CA7146869EB8}" type="datetimeFigureOut">
              <a:rPr lang="pt-BR" smtClean="0"/>
              <a:pPr/>
              <a:t>22/07/2014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765918-4875-47F2-B7B5-A9BAD780F3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3286124"/>
            <a:ext cx="6215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ESTRUTURA ATÔMICA</a:t>
            </a:r>
          </a:p>
          <a:p>
            <a:endParaRPr lang="pt-BR" sz="4000" b="1" dirty="0"/>
          </a:p>
          <a:p>
            <a:endParaRPr lang="pt-BR" sz="4000" b="1" dirty="0" smtClean="0"/>
          </a:p>
          <a:p>
            <a:r>
              <a:rPr lang="pt-BR" sz="4000" b="1" dirty="0" smtClean="0"/>
              <a:t>         </a:t>
            </a:r>
            <a:r>
              <a:rPr lang="pt-BR" sz="3200" b="1" dirty="0" err="1" smtClean="0"/>
              <a:t>Profa</a:t>
            </a:r>
            <a:r>
              <a:rPr lang="pt-BR" sz="3200" b="1" dirty="0" smtClean="0"/>
              <a:t>. Karen</a:t>
            </a:r>
            <a:endParaRPr lang="pt-BR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1"/>
            <a:ext cx="4286248" cy="18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3883"/>
            <a:ext cx="7072362" cy="6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8912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77" y="642918"/>
            <a:ext cx="91678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6727861" cy="14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72074"/>
            <a:ext cx="4298180" cy="7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5716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45081"/>
            <a:ext cx="8064989" cy="441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40" y="1571612"/>
            <a:ext cx="86290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27" y="714356"/>
            <a:ext cx="86383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07" y="3429000"/>
            <a:ext cx="8594573" cy="31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0617"/>
            <a:ext cx="7929618" cy="47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929198"/>
            <a:ext cx="73655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979757" cy="24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4533"/>
            <a:ext cx="8786841" cy="4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181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7058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9652" cy="14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2765"/>
            <a:ext cx="7800980" cy="44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5175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7544"/>
            <a:ext cx="9144000" cy="490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10346" cy="15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51" y="1928802"/>
            <a:ext cx="86046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67514"/>
            <a:ext cx="8805925" cy="361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52245" cy="13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25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7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608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652" y="2071677"/>
            <a:ext cx="8807347" cy="28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4" y="2000240"/>
            <a:ext cx="8916466" cy="29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932770" cy="37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23933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5715040" cy="58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500166" y="57148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86" y="928670"/>
            <a:ext cx="873151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268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69" y="785795"/>
            <a:ext cx="888706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2575"/>
            <a:ext cx="91535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6534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8" y="857232"/>
            <a:ext cx="9086082" cy="51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92" y="1000108"/>
            <a:ext cx="892900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785794"/>
            <a:ext cx="78581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ELETROSFERA DO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ÁTOMO</a:t>
            </a:r>
          </a:p>
          <a:p>
            <a:pPr algn="just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torno do núcleo do átomo temos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uma região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denominada de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eletrosfera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que é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dividida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7 partes chamada camadas eletrônicas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ou níveis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 energia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núcleo para fora estas camadas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são representadas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pelas letras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K, L, M, N, O, P e Q.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cada camada poderemos encontrar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 número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máximo de elétrons, que são: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143512"/>
            <a:ext cx="5286412" cy="10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598775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67" y="1785926"/>
            <a:ext cx="87909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5838360" cy="25670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59928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1472" y="642918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Pesquisando o átomo,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Sommerfeld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chegou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àconclusão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que os elétrons de um mesmo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nível não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estão igualmente distanciados do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núcleo porque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trajetórias, além de circulares, como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propunha Bohr, também podem ser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elípticas. 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Esses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subgrupos de elétrons estão 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regiões chamadas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subníveis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e podem ser de até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tipos: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subníveis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em cada nível são: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4772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5"/>
            <a:ext cx="292935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baixo 5"/>
          <p:cNvSpPr/>
          <p:nvPr/>
        </p:nvSpPr>
        <p:spPr>
          <a:xfrm>
            <a:off x="5072066" y="4429132"/>
            <a:ext cx="571504" cy="2428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29058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 crescente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45" y="1357298"/>
            <a:ext cx="861051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7224" y="1071546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DISTRIBUIÇÃO ELETRÔNICA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átomo de cálcio possui número atômico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20, sua distribuição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eletrônica, nos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subníveis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será: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	1s2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2s2 2p6 3s2 3p6 4s2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átomo de cobalto tem número atômico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27, sua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distribuição eletrônica, nos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subníveis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será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	1s2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2s2 2p6 3s2 3p6 4s2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3d7</a:t>
            </a: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117693"/>
            <a:ext cx="80010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DISTRIBUIÇÃO ELETRÔNICA DE ÍONS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Para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os cátions devemos distribuir 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elétrons como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 eles fossem neutros e, em seguida,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 última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camada retirar os elétrons perdidos.</a:t>
            </a: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pt-BR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(Z =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26) 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Configuração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normal: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1s2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2s2, 2p6, 3s2, 3p6,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4s2, 3d6.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Retirando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 elétrons do último nível (nível 4)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Configuração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cátion:</a:t>
            </a: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1s2, 2s2, 2p6, 3s2, 3p6, 3d 6) 2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just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Para os ânions devemos adicionar 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elétrons ganhos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já existentes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átomo e, 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seguida distribuir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total.</a:t>
            </a: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l-PL" sz="2400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(Z = 16): 16 +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2 = 18 elétrons.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Configuração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 íon:</a:t>
            </a: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1s2, 2s2, 2p6, 3s2, 3p6) 2 –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71670" y="1643050"/>
            <a:ext cx="4357718" cy="135732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00232" y="3500438"/>
            <a:ext cx="4572032" cy="85725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00232" y="5286388"/>
            <a:ext cx="4643470" cy="114298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32033" cy="13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734562" cy="293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286544" cy="29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857916" cy="53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1" y="785794"/>
            <a:ext cx="9028259" cy="53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1.bp.blogspot.com/-lzKq3bstOe0/TXj9B9XQPII/AAAAAAAAAKQ/r3u7WV4K5iw/s1600/TP+act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9556"/>
            <a:ext cx="9144000" cy="536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00" y="1142984"/>
            <a:ext cx="88394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80703"/>
            <a:ext cx="8001024" cy="317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214546" y="71435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Números quânticos</a:t>
            </a:r>
            <a:endParaRPr lang="pt-BR" sz="32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6860"/>
            <a:ext cx="914400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54" y="571480"/>
            <a:ext cx="87093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57826"/>
            <a:ext cx="8420115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60" y="500042"/>
            <a:ext cx="892845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687355" cy="29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2226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123"/>
            <a:ext cx="5429288" cy="58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858280" cy="37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45" y="1714488"/>
            <a:ext cx="8870755" cy="26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7"/>
            <a:ext cx="9144000" cy="32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1" y="1643050"/>
            <a:ext cx="92886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3618</TotalTime>
  <Words>163</Words>
  <Application>Microsoft Office PowerPoint</Application>
  <PresentationFormat>Apresentação na tela (4:3)</PresentationFormat>
  <Paragraphs>47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Solstício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41</cp:revision>
  <dcterms:created xsi:type="dcterms:W3CDTF">2014-06-28T16:45:37Z</dcterms:created>
  <dcterms:modified xsi:type="dcterms:W3CDTF">2014-07-23T04:29:08Z</dcterms:modified>
</cp:coreProperties>
</file>