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53BD1-3E87-44B2-B3DE-13FCE84065E1}" type="datetimeFigureOut">
              <a:rPr lang="pt-BR" smtClean="0"/>
              <a:t>28/7/2013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21972-F41E-48C6-BE19-61C00B144A8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1972-F41E-48C6-BE19-61C00B144A83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47A6-24EB-4318-AB7A-0D1BC17AD58E}" type="datetimeFigureOut">
              <a:rPr lang="pt-BR" smtClean="0"/>
              <a:t>28/7/2013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2FF-E9B3-4B9E-BB70-9946743A30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47A6-24EB-4318-AB7A-0D1BC17AD58E}" type="datetimeFigureOut">
              <a:rPr lang="pt-BR" smtClean="0"/>
              <a:t>28/7/2013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2FF-E9B3-4B9E-BB70-9946743A30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47A6-24EB-4318-AB7A-0D1BC17AD58E}" type="datetimeFigureOut">
              <a:rPr lang="pt-BR" smtClean="0"/>
              <a:t>28/7/2013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2FF-E9B3-4B9E-BB70-9946743A30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47A6-24EB-4318-AB7A-0D1BC17AD58E}" type="datetimeFigureOut">
              <a:rPr lang="pt-BR" smtClean="0"/>
              <a:t>28/7/2013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2FF-E9B3-4B9E-BB70-9946743A30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47A6-24EB-4318-AB7A-0D1BC17AD58E}" type="datetimeFigureOut">
              <a:rPr lang="pt-BR" smtClean="0"/>
              <a:t>28/7/2013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2FF-E9B3-4B9E-BB70-9946743A30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47A6-24EB-4318-AB7A-0D1BC17AD58E}" type="datetimeFigureOut">
              <a:rPr lang="pt-BR" smtClean="0"/>
              <a:t>28/7/2013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2FF-E9B3-4B9E-BB70-9946743A30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47A6-24EB-4318-AB7A-0D1BC17AD58E}" type="datetimeFigureOut">
              <a:rPr lang="pt-BR" smtClean="0"/>
              <a:t>28/7/2013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2FF-E9B3-4B9E-BB70-9946743A30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47A6-24EB-4318-AB7A-0D1BC17AD58E}" type="datetimeFigureOut">
              <a:rPr lang="pt-BR" smtClean="0"/>
              <a:t>28/7/2013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2FF-E9B3-4B9E-BB70-9946743A30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47A6-24EB-4318-AB7A-0D1BC17AD58E}" type="datetimeFigureOut">
              <a:rPr lang="pt-BR" smtClean="0"/>
              <a:t>28/7/2013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2FF-E9B3-4B9E-BB70-9946743A30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47A6-24EB-4318-AB7A-0D1BC17AD58E}" type="datetimeFigureOut">
              <a:rPr lang="pt-BR" smtClean="0"/>
              <a:t>28/7/2013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2FF-E9B3-4B9E-BB70-9946743A30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47A6-24EB-4318-AB7A-0D1BC17AD58E}" type="datetimeFigureOut">
              <a:rPr lang="pt-BR" smtClean="0"/>
              <a:t>28/7/2013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2FF-E9B3-4B9E-BB70-9946743A304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647A6-24EB-4318-AB7A-0D1BC17AD58E}" type="datetimeFigureOut">
              <a:rPr lang="pt-BR" smtClean="0"/>
              <a:t>28/7/2013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9E2FF-E9B3-4B9E-BB70-9946743A304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87" y="764704"/>
            <a:ext cx="8463603" cy="441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589240"/>
            <a:ext cx="5981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8251543" cy="26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00808"/>
            <a:ext cx="903348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03" y="2060848"/>
            <a:ext cx="9038798" cy="243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5004384" cy="19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621443" cy="383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445223"/>
            <a:ext cx="4494262" cy="27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36" y="1052736"/>
            <a:ext cx="824505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10" y="836712"/>
            <a:ext cx="8471254" cy="511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4320"/>
            <a:ext cx="8850344" cy="114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089588" cy="231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221" y="2996953"/>
            <a:ext cx="7246225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381686" cy="33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437112"/>
            <a:ext cx="813879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9" y="1124744"/>
            <a:ext cx="9094301" cy="442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47525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62" y="1124744"/>
            <a:ext cx="9112038" cy="475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6021288"/>
            <a:ext cx="5342148" cy="3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16875"/>
            <a:ext cx="8355331" cy="37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56" y="1484784"/>
            <a:ext cx="8571528" cy="36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013" y="1752599"/>
            <a:ext cx="8959987" cy="44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8352927" cy="529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5517232"/>
            <a:ext cx="9144000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3222"/>
            <a:ext cx="8460432" cy="215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184" y="2780928"/>
            <a:ext cx="8254114" cy="308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18770"/>
            <a:ext cx="9144000" cy="21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00" y="980728"/>
            <a:ext cx="8536147" cy="464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729" y="1196753"/>
            <a:ext cx="8548743" cy="443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93" y="764704"/>
            <a:ext cx="864361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7137212" cy="41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4214391" cy="5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899081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7456688" cy="37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92" y="908720"/>
            <a:ext cx="8647412" cy="455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44000" cy="26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12776"/>
            <a:ext cx="4490616" cy="399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5976664" cy="110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31</Words>
  <Application>Microsoft Office PowerPoint</Application>
  <PresentationFormat>Apresentação na tela (4:3)</PresentationFormat>
  <Paragraphs>31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Valued Acer Customer</cp:lastModifiedBy>
  <cp:revision>6</cp:revision>
  <dcterms:created xsi:type="dcterms:W3CDTF">2013-07-29T01:05:11Z</dcterms:created>
  <dcterms:modified xsi:type="dcterms:W3CDTF">2013-07-29T01:52:09Z</dcterms:modified>
</cp:coreProperties>
</file>