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8"/>
  </p:notesMasterIdLst>
  <p:sldIdLst>
    <p:sldId id="256" r:id="rId2"/>
    <p:sldId id="308" r:id="rId3"/>
    <p:sldId id="309" r:id="rId4"/>
    <p:sldId id="333" r:id="rId5"/>
    <p:sldId id="334" r:id="rId6"/>
    <p:sldId id="335" r:id="rId7"/>
    <p:sldId id="336" r:id="rId8"/>
    <p:sldId id="337" r:id="rId9"/>
    <p:sldId id="339" r:id="rId10"/>
    <p:sldId id="338" r:id="rId11"/>
    <p:sldId id="340" r:id="rId12"/>
    <p:sldId id="341" r:id="rId13"/>
    <p:sldId id="342" r:id="rId14"/>
    <p:sldId id="343" r:id="rId15"/>
    <p:sldId id="344" r:id="rId16"/>
    <p:sldId id="332" r:id="rId17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36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369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Imagem de bitmap" r:id="rId16" imgW="2771429" imgH="3685714" progId="PBrush">
                  <p:embed/>
                </p:oleObj>
              </mc:Choice>
              <mc:Fallback>
                <p:oleObj name="Imagem de bitmap" r:id="rId16" imgW="2771429" imgH="3685714" progId="PBrush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73025"/>
                        <a:ext cx="1169988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E4A8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1C1C1C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ASSOCIAÇÃO DE RESISTORES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Associação em série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 smtClean="0"/>
              <a:t>As principais características deste tipo de associação são:</a:t>
            </a:r>
          </a:p>
          <a:p>
            <a:r>
              <a:rPr lang="pt-BR" sz="2000" dirty="0" smtClean="0"/>
              <a:t>A intensidade da corrente é comum a todas as resistências;</a:t>
            </a:r>
          </a:p>
          <a:p>
            <a:r>
              <a:rPr lang="pt-BR" sz="2000" dirty="0" smtClean="0"/>
              <a:t>Cada resistência fica submetida a uma tensão interior à tensão total aplicada</a:t>
            </a:r>
            <a:r>
              <a:rPr lang="pt-BR" sz="2000" dirty="0" smtClean="0"/>
              <a:t>.</a:t>
            </a:r>
          </a:p>
        </p:txBody>
      </p:sp>
      <p:pic>
        <p:nvPicPr>
          <p:cNvPr id="2050" name="Picture 2" descr="C:\Users\1968604\Documents\IFRN\Metropoli Digital\conceitos_eletricidade\aula03\conce_elet_a3_f11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645024"/>
            <a:ext cx="53340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47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Resistência Equivalente em Série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Pela Lei de Ohm, teremos que: R</a:t>
            </a:r>
            <a:r>
              <a:rPr lang="pt-BR" sz="2000" baseline="-25000" dirty="0"/>
              <a:t>1</a:t>
            </a:r>
            <a:r>
              <a:rPr lang="pt-BR" sz="2000" dirty="0"/>
              <a:t>I + R</a:t>
            </a:r>
            <a:r>
              <a:rPr lang="pt-BR" sz="2000" baseline="-25000" dirty="0"/>
              <a:t>2</a:t>
            </a:r>
            <a:r>
              <a:rPr lang="pt-BR" sz="2000" dirty="0"/>
              <a:t>I + R</a:t>
            </a:r>
            <a:r>
              <a:rPr lang="pt-BR" sz="2000" baseline="-25000" dirty="0"/>
              <a:t>3</a:t>
            </a:r>
            <a:r>
              <a:rPr lang="pt-BR" sz="2000" dirty="0"/>
              <a:t>I + R</a:t>
            </a:r>
            <a:r>
              <a:rPr lang="pt-BR" sz="2000" baseline="-25000" dirty="0"/>
              <a:t>4</a:t>
            </a:r>
            <a:r>
              <a:rPr lang="pt-BR" sz="2000" dirty="0"/>
              <a:t>I +R</a:t>
            </a:r>
            <a:r>
              <a:rPr lang="pt-BR" sz="2000" baseline="-25000" dirty="0"/>
              <a:t>5</a:t>
            </a:r>
            <a:r>
              <a:rPr lang="pt-BR" sz="2000" dirty="0"/>
              <a:t>I = </a:t>
            </a: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 err="1"/>
              <a:t>I</a:t>
            </a:r>
            <a:r>
              <a:rPr lang="pt-BR" sz="2000" dirty="0"/>
              <a:t> = V, ou seja, (R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+ R</a:t>
            </a:r>
            <a:r>
              <a:rPr lang="pt-BR" sz="2000" baseline="-25000" dirty="0"/>
              <a:t>3</a:t>
            </a:r>
            <a:r>
              <a:rPr lang="pt-BR" sz="2000" dirty="0"/>
              <a:t> + R</a:t>
            </a:r>
            <a:r>
              <a:rPr lang="pt-BR" sz="2000" baseline="-25000" dirty="0"/>
              <a:t>4</a:t>
            </a:r>
            <a:r>
              <a:rPr lang="pt-BR" sz="2000" dirty="0"/>
              <a:t> +R</a:t>
            </a:r>
            <a:r>
              <a:rPr lang="pt-BR" sz="2000" baseline="-25000" dirty="0"/>
              <a:t>5</a:t>
            </a:r>
            <a:r>
              <a:rPr lang="pt-BR" sz="2000" dirty="0"/>
              <a:t>)I = </a:t>
            </a: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 err="1"/>
              <a:t>I</a:t>
            </a:r>
            <a:r>
              <a:rPr lang="pt-BR" sz="2000" dirty="0"/>
              <a:t>. </a:t>
            </a:r>
          </a:p>
          <a:p>
            <a:r>
              <a:rPr lang="pt-BR" sz="2000" dirty="0"/>
              <a:t>Pela equação, deduz-se que a resistência equivalente é igual ao somatório das resistências, ou seja:</a:t>
            </a:r>
            <a:br>
              <a:rPr lang="pt-BR" sz="2000" dirty="0"/>
            </a:b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/>
              <a:t> = 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+ R</a:t>
            </a:r>
            <a:r>
              <a:rPr lang="pt-BR" sz="2000" baseline="-25000" dirty="0"/>
              <a:t>3</a:t>
            </a:r>
            <a:r>
              <a:rPr lang="pt-BR" sz="2000" dirty="0"/>
              <a:t> + R</a:t>
            </a:r>
            <a:r>
              <a:rPr lang="pt-BR" sz="2000" baseline="-25000" dirty="0"/>
              <a:t>4</a:t>
            </a:r>
            <a:r>
              <a:rPr lang="pt-BR" sz="2000" dirty="0"/>
              <a:t> +R</a:t>
            </a:r>
            <a:r>
              <a:rPr lang="pt-BR" sz="2000" baseline="-25000" dirty="0"/>
              <a:t>5</a:t>
            </a:r>
            <a:r>
              <a:rPr lang="pt-BR" sz="2000" dirty="0"/>
              <a:t>.</a:t>
            </a:r>
          </a:p>
          <a:p>
            <a:r>
              <a:rPr lang="pt-BR" sz="2000" dirty="0"/>
              <a:t>Pode-se concluir que: a resistência total (ou equivalente) de uma associação de resistores em série é igual à soma </a:t>
            </a:r>
            <a:r>
              <a:rPr lang="pt-BR" sz="2000" dirty="0" err="1"/>
              <a:t>dosresistores</a:t>
            </a:r>
            <a:r>
              <a:rPr lang="pt-BR" sz="2000" dirty="0"/>
              <a:t> que constituem a associação série.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085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Associação em </a:t>
            </a:r>
            <a:r>
              <a:rPr lang="pt-BR" b="1" dirty="0" smtClean="0"/>
              <a:t>paralelo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Neste tipo de associação, como pode se observar pela </a:t>
            </a:r>
            <a:r>
              <a:rPr lang="pt-BR" sz="2000" dirty="0" smtClean="0"/>
              <a:t>figura abaixo, </a:t>
            </a:r>
            <a:r>
              <a:rPr lang="pt-BR" sz="2000" dirty="0"/>
              <a:t>os três resistores estão submetidos à mesma tensão V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r>
              <a:rPr lang="pt-BR" sz="2000" dirty="0"/>
              <a:t>Pela </a:t>
            </a:r>
            <a:r>
              <a:rPr lang="pt-BR" sz="2000" dirty="0" smtClean="0"/>
              <a:t>Lei de Ohm temos que:</a:t>
            </a:r>
            <a:endParaRPr lang="pt-BR" sz="2000" dirty="0"/>
          </a:p>
        </p:txBody>
      </p:sp>
      <p:pic>
        <p:nvPicPr>
          <p:cNvPr id="3074" name="Picture 2" descr="C:\Users\1968604\Documents\IFRN\Metropoli Digital\conceitos_eletricidade\aula03\conce_elet_a3_f12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52936"/>
            <a:ext cx="4762500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1968604\Documents\IFRN\Metropoli Digital\conceitos_eletricidade\aula03\conce_elet_A03_L02_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021288"/>
            <a:ext cx="1933575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79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Resistencia Equivalente em Paralelo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182688" y="2050504"/>
                <a:ext cx="7772400" cy="4114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sz="2000" dirty="0" smtClean="0"/>
                  <a:t>Generalizando, o inverso da resistência total (equivalente) de uma associação em paralelo é igual à soma dos inversos das resistências que compõem a associação paralela. </a:t>
                </a:r>
              </a:p>
              <a:p>
                <a:pPr marL="0" indent="0">
                  <a:buNone/>
                </a:pPr>
                <a:endParaRPr lang="pt-BR" sz="2000" dirty="0" smtClean="0"/>
              </a:p>
              <a:p>
                <a:pPr marL="0" indent="0">
                  <a:buNone/>
                </a:pPr>
                <a:r>
                  <a:rPr lang="pt-BR" sz="2000" dirty="0"/>
                  <a:t/>
                </a:r>
                <a:br>
                  <a:rPr lang="pt-BR" sz="2000" dirty="0"/>
                </a:br>
                <a:r>
                  <a:rPr lang="pt-BR" sz="2000" dirty="0"/>
                  <a:t>É importante atentarmos para algumas observações.</a:t>
                </a:r>
                <a:br>
                  <a:rPr lang="pt-BR" sz="2000" dirty="0"/>
                </a:br>
                <a:endParaRPr lang="pt-BR" sz="20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t-BR" sz="2000" dirty="0"/>
                  <a:t>Se no circuito tivermos apenas dois resistores em paralelo, a resistência equivalente será dada pelo produto das resistências dividido pela sua soma</a:t>
                </a:r>
                <a:r>
                  <a:rPr lang="pt-BR" sz="20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1 . 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1+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pt-BR" sz="2000" dirty="0"/>
                  <a:t>Se as duas resistências forem iguais, as correntes sobre elas serão iguais à metade da corrente total. 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2688" y="2050504"/>
                <a:ext cx="7772400" cy="4114800"/>
              </a:xfrm>
              <a:blipFill rotWithShape="1">
                <a:blip r:embed="rId2"/>
                <a:stretch>
                  <a:fillRect l="-784" t="-741" r="-941" b="-137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1968604\Documents\IFRN\Metropoli Digital\conceitos_eletricidade\aula03\conce_elet_A03_L03_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212976"/>
            <a:ext cx="19335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96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772816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Nos circuitos abaixo, calcule a resistência </a:t>
            </a:r>
            <a:r>
              <a:rPr lang="pt-BR" sz="2000" dirty="0" smtClean="0"/>
              <a:t>equivalente entre </a:t>
            </a:r>
            <a:r>
              <a:rPr lang="pt-BR" sz="2000" dirty="0"/>
              <a:t>os pontos A e B:</a:t>
            </a:r>
            <a:endParaRPr lang="pt-BR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848" y="2266950"/>
            <a:ext cx="2819400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26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01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Calcule a resistência equivalente vista, no circuito abaixo, entre os pontos A e B.</a:t>
            </a:r>
          </a:p>
        </p:txBody>
      </p:sp>
      <p:pic>
        <p:nvPicPr>
          <p:cNvPr id="6146" name="Picture 2" descr="C:\Users\1968604\Documents\IFRN\Metropoli Digital\conceitos_eletricidade\aula03\conce_elet_a3_f13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212976"/>
            <a:ext cx="4762500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6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REFERENCIAS BIBLIOGRÁFICAS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António J. Branco, Livro Manual de Instalação e Reparação de Computadores, FCA – Editora de Informática, </a:t>
            </a:r>
            <a:r>
              <a:rPr lang="pt-BR" sz="2000" dirty="0" smtClean="0"/>
              <a:t>2011</a:t>
            </a:r>
          </a:p>
          <a:p>
            <a:r>
              <a:rPr lang="pt-BR" sz="2000" dirty="0" smtClean="0"/>
              <a:t>DVD Metrópole Digital - UFRN</a:t>
            </a:r>
            <a:endParaRPr lang="pt-BR" sz="2000" dirty="0" smtClean="0"/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Entender como funciona a associação de resistores em um circuito elétrico simples , e saber como obter a resistência equivalente.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de Eletricidade</a:t>
            </a:r>
          </a:p>
          <a:p>
            <a:r>
              <a:rPr lang="pt-BR" sz="2000" b="1" dirty="0" smtClean="0"/>
              <a:t>Lei de Ohm</a:t>
            </a:r>
          </a:p>
          <a:p>
            <a:r>
              <a:rPr lang="pt-BR" sz="2000" b="1" dirty="0" smtClean="0"/>
              <a:t>Circuitos Elétricos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de Resistores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Existem três tipos de associação de resistores: </a:t>
            </a:r>
            <a:r>
              <a:rPr lang="pt-BR" sz="2000" b="1" dirty="0" smtClean="0"/>
              <a:t>em série, em paralelo e mista.</a:t>
            </a:r>
            <a:endParaRPr lang="pt-BR" sz="2000" dirty="0"/>
          </a:p>
        </p:txBody>
      </p:sp>
      <p:pic>
        <p:nvPicPr>
          <p:cNvPr id="2050" name="Picture 2" descr="http://www.geocities.ws/saladefisica8/eletrodinamica/serie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73741"/>
            <a:ext cx="2699792" cy="149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geocities.ws/saladefisica8/eletrodinamica/mista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73741"/>
            <a:ext cx="2501218" cy="149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eletronica24h.com.br/Curso%20CC/aparte2/Figuras2/A7Fig0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2831531"/>
            <a:ext cx="1872208" cy="3182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1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em Série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Os resistores são ligados de tal forma que a corrente que percorre cada um deles é a mesma que percorre os restantes.</a:t>
            </a:r>
            <a:endParaRPr lang="pt-BR" sz="2000" dirty="0"/>
          </a:p>
        </p:txBody>
      </p:sp>
      <p:pic>
        <p:nvPicPr>
          <p:cNvPr id="3074" name="Picture 2" descr="http://www.infoescola.com/wp-content/uploads/2009/08/associacao-resistores-seri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068960"/>
            <a:ext cx="333375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515719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Associação em Série a corrente é a mesma nos diferentes resistores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85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em Paralelo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Os resistores são ligados de tal forma que sendo submetidos à mesma tensão a sua intensidade varia conforme as características de cada um.</a:t>
            </a:r>
            <a:endParaRPr lang="pt-BR" sz="2000" dirty="0"/>
          </a:p>
        </p:txBody>
      </p:sp>
      <p:pic>
        <p:nvPicPr>
          <p:cNvPr id="4098" name="Picture 2" descr="http://www.infoescola.com/wp-content/uploads/2009/08/associacao-resistores-paralelo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068960"/>
            <a:ext cx="16573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971600" y="5821685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 Associação em paralelo, os resistores são submetidos a mesma tensão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33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Mista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Combinação dos dois tipos de associações anteriores, em que num mesmo circuito existem ligações em paralelo e ligações em série.</a:t>
            </a:r>
          </a:p>
          <a:p>
            <a:pPr marL="0" indent="0">
              <a:buNone/>
            </a:pPr>
            <a:endParaRPr lang="pt-BR" sz="2000" dirty="0"/>
          </a:p>
        </p:txBody>
      </p:sp>
      <p:pic>
        <p:nvPicPr>
          <p:cNvPr id="5122" name="Picture 2" descr="http://t0.gstatic.com/images?q=tbn:ANd9GcSp_Rp7xZ6G_8iA2GqCmBfGUgI_698l80BhVltU5Eg6UxO5C5CA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936"/>
            <a:ext cx="4320480" cy="275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43608" y="560851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Associação Mista, dois resistores em Série e em seguida dois em paralelo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343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Associações das resistências em circuitos elétricos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 smtClean="0"/>
              <a:t>A semelhança dos resistores, as resistências são associadas num circuito elétrico de acordo com suas características e resultados pretendidos.</a:t>
            </a:r>
          </a:p>
          <a:p>
            <a:pPr marL="0" indent="0">
              <a:buNone/>
            </a:pPr>
            <a:r>
              <a:rPr lang="pt-BR" sz="2000" dirty="0" smtClean="0"/>
              <a:t>Características:</a:t>
            </a:r>
          </a:p>
          <a:p>
            <a:r>
              <a:rPr lang="pt-BR" sz="2000" dirty="0" smtClean="0"/>
              <a:t>A intensidade da corrente é a mesma em todas as resistências.</a:t>
            </a:r>
          </a:p>
          <a:p>
            <a:r>
              <a:rPr lang="pt-BR" sz="2000" dirty="0" smtClean="0"/>
              <a:t>A tensão total aplicada é igual a soma das tensões parciais;</a:t>
            </a:r>
          </a:p>
          <a:p>
            <a:r>
              <a:rPr lang="pt-BR" sz="2000" dirty="0" smtClean="0"/>
              <a:t>A resistência total é igual à soma das resistências parciais;</a:t>
            </a:r>
          </a:p>
          <a:p>
            <a:r>
              <a:rPr lang="pt-BR" sz="2000" dirty="0" smtClean="0"/>
              <a:t>As tensões parciais em cada resistência são, segundo a lei de Ohm, é diretamente proporcionais aos valores das resistências.</a:t>
            </a:r>
          </a:p>
          <a:p>
            <a:endParaRPr lang="pt-BR" sz="2000" dirty="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328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Calculo </a:t>
            </a:r>
            <a:r>
              <a:rPr lang="pt-BR" sz="2800" b="1" dirty="0"/>
              <a:t>da resistência equivalente em associações séries, paralelas e </a:t>
            </a:r>
            <a:r>
              <a:rPr lang="pt-BR" sz="2800" b="1" dirty="0" smtClean="0"/>
              <a:t>mistas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/>
              <a:t>Duas observações importantes.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Qualquer que seja a maneira como os resistores forem associados, o efeito obtido ainda será o de uma resistência.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Essa resistência, chamada de resistência equivalente, poderá ser maior ou menor que os valores dos resistores associados, mas, ainda assim, o conjunto seguirá a lei de Ohm.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715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2766</TotalTime>
  <Words>561</Words>
  <Application>Microsoft Office PowerPoint</Application>
  <PresentationFormat>Apresentação na tela (4:3)</PresentationFormat>
  <Paragraphs>68</Paragraphs>
  <Slides>16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1_Geométrico</vt:lpstr>
      <vt:lpstr>Imagem de bitmap</vt:lpstr>
      <vt:lpstr>Curso:         Técnico Integrado em Informática  Disciplina : Eletricidade Instrumental</vt:lpstr>
      <vt:lpstr>Apresentação do PowerPoint</vt:lpstr>
      <vt:lpstr>Introdução</vt:lpstr>
      <vt:lpstr>Associação de Resistores</vt:lpstr>
      <vt:lpstr>Associação em Série</vt:lpstr>
      <vt:lpstr>Associação em Paralelo</vt:lpstr>
      <vt:lpstr>Associação Mista</vt:lpstr>
      <vt:lpstr>Associações das resistências em circuitos elétricos</vt:lpstr>
      <vt:lpstr>Calculo da resistência equivalente em associações séries, paralelas e mistas</vt:lpstr>
      <vt:lpstr>Associação em série</vt:lpstr>
      <vt:lpstr>Resistência Equivalente em Série</vt:lpstr>
      <vt:lpstr>Associação em paralelo</vt:lpstr>
      <vt:lpstr>Resistencia Equivalente em Paralelo</vt:lpstr>
      <vt:lpstr>Exemplo</vt:lpstr>
      <vt:lpstr>Atividade 01</vt:lpstr>
      <vt:lpstr>REFERENCIAS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 Lopes dos Santos</cp:lastModifiedBy>
  <cp:revision>189</cp:revision>
  <dcterms:modified xsi:type="dcterms:W3CDTF">2012-10-19T13:34:35Z</dcterms:modified>
</cp:coreProperties>
</file>