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4"/>
  </p:notesMasterIdLst>
  <p:sldIdLst>
    <p:sldId id="256" r:id="rId2"/>
    <p:sldId id="308" r:id="rId3"/>
    <p:sldId id="309" r:id="rId4"/>
    <p:sldId id="310" r:id="rId5"/>
    <p:sldId id="311" r:id="rId6"/>
    <p:sldId id="312" r:id="rId7"/>
    <p:sldId id="338" r:id="rId8"/>
    <p:sldId id="313" r:id="rId9"/>
    <p:sldId id="314" r:id="rId10"/>
    <p:sldId id="315" r:id="rId11"/>
    <p:sldId id="316" r:id="rId12"/>
    <p:sldId id="332" r:id="rId1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01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6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27069A0-6DF6-4C30-ABBB-CB5202629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E6418-7220-4B12-91F1-A6E03B3BF986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D5D519-6478-4D09-AE81-C71752F36075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83BF-DD01-4BC5-8B60-0A24671F7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0B81B-829A-4152-B050-9D5DB29EE1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88" y="214313"/>
            <a:ext cx="768508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7748-DD25-4A9E-B56C-F22FC8F37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9AD4-6859-404A-B99A-16F980220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BF77-0995-497D-B205-8A364E24D5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C7E7-4572-4C16-8F58-B1F31B651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855D-1353-4597-B63A-A2013C90E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5344-27DE-4610-BDF8-8284423CE9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951D-1CE7-4253-919F-0E5E85313D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131B-F68D-4BD8-92F6-3C69F3E5FC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5320-B047-4A94-8AC1-EB06FFE3A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canto_slide_IFR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Cfcfcf</a:t>
            </a:r>
          </a:p>
          <a:p>
            <a:pPr lvl="2"/>
            <a:r>
              <a:rPr lang="pt-BR" smtClean="0"/>
              <a:t>Fff	</a:t>
            </a:r>
          </a:p>
          <a:p>
            <a:pPr lvl="3"/>
            <a:r>
              <a:rPr lang="pt-BR" smtClean="0"/>
              <a:t>fsfsf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460072-E426-4C5B-8A6F-3543450D0C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p:oleObj spid="_x0000_s1026" name="Imagem de bitmap" r:id="rId16" imgW="2771429" imgH="3685714" progId="PBrush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708275"/>
            <a:ext cx="8424614" cy="1922463"/>
          </a:xfrm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Curso:	        Técnico Integrado em Informática </a:t>
            </a:r>
            <a:b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 : Eletricidade Instrumental</a:t>
            </a:r>
            <a:endParaRPr lang="pt-BR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941888"/>
            <a:ext cx="7272807" cy="1516062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/>
              <a:t>Resumo do 1º Bimestre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1" dirty="0" smtClean="0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03350" y="5876925"/>
            <a:ext cx="64008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203848" y="6165304"/>
            <a:ext cx="363462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 err="1" smtClean="0">
                <a:solidFill>
                  <a:srgbClr val="000000"/>
                </a:solidFill>
              </a:rPr>
              <a:t>Profª</a:t>
            </a:r>
            <a:r>
              <a:rPr lang="pt-BR" sz="1600" b="1" dirty="0" smtClean="0">
                <a:solidFill>
                  <a:srgbClr val="000000"/>
                </a:solidFill>
              </a:rPr>
              <a:t>. </a:t>
            </a:r>
            <a:r>
              <a:rPr lang="pt-BR" sz="1600" b="1" dirty="0" err="1" smtClean="0">
                <a:solidFill>
                  <a:srgbClr val="000000"/>
                </a:solidFill>
              </a:rPr>
              <a:t>Katiuscia</a:t>
            </a:r>
            <a:r>
              <a:rPr lang="pt-BR" sz="1600" b="1" dirty="0" smtClean="0">
                <a:solidFill>
                  <a:srgbClr val="000000"/>
                </a:solidFill>
              </a:rPr>
              <a:t> Lopes dos Santos</a:t>
            </a:r>
            <a:endParaRPr lang="pt-BR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LEI DE OHM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Criada por George Simon Ohm, em 1827, que a resistência elétrica é o quociente entre a tensão aplicada a um condutor linear e a intensidade de corrente que o percorre.</a:t>
            </a:r>
          </a:p>
          <a:p>
            <a:r>
              <a:rPr lang="pt-BR" sz="2000" dirty="0" smtClean="0"/>
              <a:t>Grandezas:</a:t>
            </a:r>
          </a:p>
          <a:p>
            <a:pPr>
              <a:buNone/>
            </a:pPr>
            <a:r>
              <a:rPr lang="pt-BR" sz="2000" dirty="0" smtClean="0"/>
              <a:t> 	R= Resistência elétrica (em Ohms =&gt; </a:t>
            </a:r>
            <a:r>
              <a:rPr lang="el-GR" sz="2000" dirty="0" smtClean="0"/>
              <a:t>Ω</a:t>
            </a:r>
            <a:r>
              <a:rPr lang="pt-BR" sz="2000" dirty="0" smtClean="0"/>
              <a:t>)</a:t>
            </a:r>
          </a:p>
          <a:p>
            <a:pPr>
              <a:buNone/>
            </a:pPr>
            <a:r>
              <a:rPr lang="pt-BR" sz="2000" dirty="0" smtClean="0"/>
              <a:t>	U= Tensão Aplicada ( em volts =&gt; V);</a:t>
            </a:r>
          </a:p>
          <a:p>
            <a:pPr>
              <a:buNone/>
            </a:pPr>
            <a:r>
              <a:rPr lang="pt-BR" sz="2000" dirty="0" smtClean="0"/>
              <a:t>	I = Intensidade (em </a:t>
            </a:r>
            <a:r>
              <a:rPr lang="pt-BR" sz="2000" dirty="0" err="1" smtClean="0"/>
              <a:t>Amperes</a:t>
            </a:r>
            <a:r>
              <a:rPr lang="pt-BR" sz="2000" dirty="0" smtClean="0"/>
              <a:t> =&gt; A).  </a:t>
            </a:r>
            <a:endParaRPr lang="pt-BR" sz="2000" dirty="0"/>
          </a:p>
        </p:txBody>
      </p:sp>
      <p:pic>
        <p:nvPicPr>
          <p:cNvPr id="25602" name="Picture 2" descr="http://www.sabereletrico.com/peec/lei%20de%20oh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9120"/>
            <a:ext cx="4686300" cy="2162176"/>
          </a:xfrm>
          <a:prstGeom prst="rect">
            <a:avLst/>
          </a:prstGeom>
          <a:noFill/>
        </p:spPr>
      </p:pic>
      <p:pic>
        <p:nvPicPr>
          <p:cNvPr id="25604" name="Picture 4" descr="http://www.electronica-pt.com/images/lei-oh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50912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dirty="0" smtClean="0"/>
              <a:t>RESISTÊNCIA ELÉTRICA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b="1" dirty="0" smtClean="0"/>
              <a:t>Resistência elétrica</a:t>
            </a:r>
            <a:r>
              <a:rPr lang="pt-BR" sz="2000" dirty="0" smtClean="0"/>
              <a:t> é a capacidade de um corpo qualquer se opor à passagem de corrente elétrica mesmo quando existe uma diferença de potencial aplicada. Seu cálculo é dado pela Primeira Lei de Ohm, e, segundo o Sistema Internacional de Unidades (SI), é medida em ohms.</a:t>
            </a:r>
          </a:p>
          <a:p>
            <a:endParaRPr lang="pt-BR" sz="2000" baseline="30000" dirty="0" smtClean="0"/>
          </a:p>
        </p:txBody>
      </p:sp>
      <p:pic>
        <p:nvPicPr>
          <p:cNvPr id="24580" name="Picture 4" descr="http://www.burgoseletronica.net/codigodecor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645024"/>
            <a:ext cx="4320480" cy="2922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António J. Branco, Livro Manual de Instalação e Reparação de Computadores, FCA – Editora de Informática, 2011</a:t>
            </a:r>
          </a:p>
          <a:p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734BD-0F6C-4D2F-B25C-2E440B1A68D4}" type="slidenum">
              <a:rPr lang="pt-BR" smtClean="0"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75"/>
            <a:ext cx="7772400" cy="50006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000" dirty="0" smtClean="0"/>
              <a:t>Revisar os assuntos dados pelo </a:t>
            </a:r>
            <a:r>
              <a:rPr lang="pt-BR" sz="2000" dirty="0" err="1" smtClean="0"/>
              <a:t>Profº</a:t>
            </a:r>
            <a:r>
              <a:rPr lang="pt-BR" sz="2000" dirty="0" smtClean="0"/>
              <a:t> João Paulo de forma resumida, fazendo com que o aluno lembre dos conceitos já adquiridos.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836613"/>
            <a:ext cx="3960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000" dirty="0">
                <a:latin typeface="+mj-lt"/>
                <a:cs typeface="Times New Roman" pitchFamily="18" charset="0"/>
              </a:rPr>
              <a:t>Objetivo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2000" b="1" dirty="0" smtClean="0"/>
              <a:t>RELEMBRANDO AS AULAS ANTERIORES</a:t>
            </a:r>
          </a:p>
          <a:p>
            <a:pPr algn="ctr">
              <a:buNone/>
            </a:pPr>
            <a:endParaRPr lang="pt-BR" sz="2000" b="1" dirty="0" smtClean="0"/>
          </a:p>
          <a:p>
            <a:r>
              <a:rPr lang="pt-BR" sz="2000" b="1" dirty="0" smtClean="0"/>
              <a:t>Fundamentos da </a:t>
            </a:r>
            <a:r>
              <a:rPr lang="pt-BR" sz="2000" b="1" dirty="0" smtClean="0"/>
              <a:t>Eletricidade</a:t>
            </a:r>
          </a:p>
          <a:p>
            <a:r>
              <a:rPr lang="pt-BR" sz="2000" b="1" smtClean="0"/>
              <a:t>Lei de Ohm</a:t>
            </a:r>
            <a:endParaRPr lang="pt-BR" sz="2000" b="1" dirty="0" smtClean="0"/>
          </a:p>
          <a:p>
            <a:pPr>
              <a:buNone/>
            </a:pPr>
            <a:endParaRPr lang="pt-B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CONSTITUIÇÃO DA MATÉRIA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/>
              <a:t>ÁTOMO – Qualquer material (condutor ou não) é  constituído por moléculas e estas por átomos. Os átomos têm um núcleo (central), constituído por prótons e nêutrons, em volta deles giram os elétrons.</a:t>
            </a:r>
          </a:p>
          <a:p>
            <a:r>
              <a:rPr lang="pt-BR" sz="1800" dirty="0" smtClean="0"/>
              <a:t>PRÓTONS – Elementos com cargas elétricas positivas;</a:t>
            </a:r>
          </a:p>
          <a:p>
            <a:r>
              <a:rPr lang="pt-BR" sz="1800" dirty="0" smtClean="0"/>
              <a:t>ELÉTRONS – Elementos com cargas elétricas negativas;</a:t>
            </a:r>
          </a:p>
          <a:p>
            <a:r>
              <a:rPr lang="pt-BR" sz="1800" dirty="0" smtClean="0"/>
              <a:t>NÊUTONS – Elementos sem cargas elétricas;</a:t>
            </a:r>
          </a:p>
          <a:p>
            <a:r>
              <a:rPr lang="pt-BR" sz="1800" dirty="0" smtClean="0"/>
              <a:t>ESTADO NEUTRO – Considera-se um átomo no estado neutro, quando o número de prótons é igual ao número de elétrons.</a:t>
            </a:r>
          </a:p>
          <a:p>
            <a:endParaRPr lang="pt-BR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581128"/>
            <a:ext cx="215599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IONS E CORPOS ELÉTRICOS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Quando um átomo perde ou ganha elétrons, o seu estado assume a designação de </a:t>
            </a:r>
            <a:r>
              <a:rPr lang="pt-BR" sz="2000" dirty="0" err="1" smtClean="0"/>
              <a:t>ion</a:t>
            </a:r>
            <a:r>
              <a:rPr lang="pt-BR" sz="2000" dirty="0" smtClean="0"/>
              <a:t>.</a:t>
            </a:r>
          </a:p>
          <a:p>
            <a:r>
              <a:rPr lang="pt-BR" sz="2000" b="1" dirty="0" err="1" smtClean="0"/>
              <a:t>Ion</a:t>
            </a:r>
            <a:r>
              <a:rPr lang="pt-BR" sz="2000" b="1" dirty="0" smtClean="0"/>
              <a:t> positivo </a:t>
            </a:r>
            <a:r>
              <a:rPr lang="pt-BR" sz="2000" dirty="0" smtClean="0"/>
              <a:t>– Estado em que fica o átomo quando perde um elétron.</a:t>
            </a:r>
          </a:p>
          <a:p>
            <a:r>
              <a:rPr lang="pt-BR" sz="2000" b="1" dirty="0" err="1" smtClean="0"/>
              <a:t>Ion</a:t>
            </a:r>
            <a:r>
              <a:rPr lang="pt-BR" sz="2000" b="1" dirty="0" smtClean="0"/>
              <a:t> Negativo </a:t>
            </a:r>
            <a:r>
              <a:rPr lang="pt-BR" sz="2000" dirty="0" smtClean="0"/>
              <a:t>– Estado em que fica o átomo quando ganha um elétron.</a:t>
            </a:r>
          </a:p>
          <a:p>
            <a:r>
              <a:rPr lang="pt-BR" sz="2000" b="1" dirty="0" smtClean="0"/>
              <a:t>Corpo carregado negativamente </a:t>
            </a:r>
            <a:r>
              <a:rPr lang="pt-BR" sz="2000" dirty="0" smtClean="0"/>
              <a:t>– Estado em que se encontra um corpo quando ganha vários elétrons.</a:t>
            </a:r>
          </a:p>
          <a:p>
            <a:r>
              <a:rPr lang="pt-BR" sz="2000" b="1" dirty="0" smtClean="0"/>
              <a:t>Carga elétrica de um corpo</a:t>
            </a:r>
            <a:r>
              <a:rPr lang="pt-BR" sz="2000" dirty="0" smtClean="0"/>
              <a:t> – Número de elétrons que um corpo tem em excesso ou em falta.</a:t>
            </a:r>
          </a:p>
          <a:p>
            <a:r>
              <a:rPr lang="pt-BR" sz="2000" b="1" dirty="0" smtClean="0"/>
              <a:t>Material condutor – </a:t>
            </a:r>
            <a:r>
              <a:rPr lang="pt-BR" sz="2000" dirty="0" smtClean="0"/>
              <a:t>Material que fornece pouca resistência à passagem de corrente elétrica.</a:t>
            </a:r>
          </a:p>
          <a:p>
            <a:r>
              <a:rPr lang="pt-BR" sz="2000" b="1" dirty="0" smtClean="0"/>
              <a:t>Material isolador </a:t>
            </a:r>
            <a:r>
              <a:rPr lang="pt-BR" sz="2000" dirty="0" smtClean="0"/>
              <a:t>– Material que fornece muita resistência a passagem de corrente elétrica.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ELETRICIDADE ESTÁTICA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2688" y="1772816"/>
            <a:ext cx="7772400" cy="4359697"/>
          </a:xfrm>
        </p:spPr>
        <p:txBody>
          <a:bodyPr/>
          <a:lstStyle/>
          <a:p>
            <a:r>
              <a:rPr lang="pt-BR" sz="2000" dirty="0" smtClean="0"/>
              <a:t>A eletricidade estática pode ser conseguida através do processo de fricção. Utilizando um vara de vidro(-) e outra de plástico (+) obtém diferentes resultados, uma vez que a fricção destes objetos provoca a liberação de elétrons do objeto alvo para o objeto </a:t>
            </a:r>
            <a:r>
              <a:rPr lang="pt-BR" sz="2000" dirty="0" err="1" smtClean="0"/>
              <a:t>friccionador</a:t>
            </a:r>
            <a:r>
              <a:rPr lang="pt-BR" sz="2000" dirty="0" smtClean="0"/>
              <a:t>, ficando este carregado eletricamente (ou eletrizado) na zona friccionada com carga positiva ou negativa.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 </a:t>
            </a:r>
            <a:r>
              <a:rPr lang="pt-BR" sz="3200" b="1" dirty="0" smtClean="0"/>
              <a:t>FORÇAS DE ATRAÇÃO E REPULSÃO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sz="2000" dirty="0" smtClean="0"/>
              <a:t>Corpos com cargas elétricas  diferentes, repudiam-se;</a:t>
            </a:r>
          </a:p>
          <a:p>
            <a:pPr lvl="1"/>
            <a:r>
              <a:rPr lang="pt-BR" sz="2000" dirty="0" smtClean="0"/>
              <a:t>Corpos com cargas elétricas de sinal contrário, atraem-se;</a:t>
            </a:r>
          </a:p>
          <a:p>
            <a:pPr lvl="1"/>
            <a:r>
              <a:rPr lang="pt-BR" sz="2000" dirty="0" smtClean="0"/>
              <a:t>Corpos sem carga elétrica, não apresentam qualquer tipo de força.</a:t>
            </a:r>
          </a:p>
          <a:p>
            <a:endParaRPr lang="pt-BR" dirty="0"/>
          </a:p>
        </p:txBody>
      </p:sp>
      <p:pic>
        <p:nvPicPr>
          <p:cNvPr id="4" name="Picture 2" descr="F:\lennedy\IFRN\eletricidade intrumental\fig\cargas_eletric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73016"/>
            <a:ext cx="3633634" cy="29523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PRINCIPAIS GRANDEZAS ELÉTRICAS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b="1" dirty="0" smtClean="0"/>
              <a:t>CORRENTE ELÉTRICA</a:t>
            </a:r>
            <a:endParaRPr lang="pt-BR" sz="2000" dirty="0" smtClean="0"/>
          </a:p>
          <a:p>
            <a:r>
              <a:rPr lang="pt-BR" sz="2000" dirty="0" smtClean="0"/>
              <a:t>Podemos definir corrente elétrica como um movimento orientado de cargas elétricas numa determinada direção ou sentido.</a:t>
            </a:r>
          </a:p>
          <a:p>
            <a:pPr lvl="1"/>
            <a:r>
              <a:rPr lang="pt-BR" sz="2000" dirty="0" smtClean="0"/>
              <a:t>Sentido real  - Representa o movimento real os elétrons, do corpo negativo para o corpo positivo.</a:t>
            </a:r>
          </a:p>
          <a:p>
            <a:pPr lvl="1"/>
            <a:r>
              <a:rPr lang="pt-BR" sz="2000" dirty="0" smtClean="0"/>
              <a:t>Sentido convencional – Contraria o sentido real mas é o conceito utilizado para análise de circuitos elétricos, sendo que a leitura se faz a partir do sinal positivo para o negativo.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PRINCIPAIS GRANDEZAS ELÉTRICAS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Um gerador é um aparelho que transforma outras formas de energia em energia elétrica mantendo constante o valor da tensão. </a:t>
            </a:r>
          </a:p>
          <a:p>
            <a:r>
              <a:rPr lang="pt-BR" sz="2000" dirty="0" smtClean="0"/>
              <a:t>Força eletromotriz é a capacidade que um gerador tem de manter igual a diferença de potencial (U ou V) aos terminais, quando não fornece corrente a qualquer carga.</a:t>
            </a:r>
          </a:p>
          <a:p>
            <a:r>
              <a:rPr lang="pt-BR" sz="2000" dirty="0" smtClean="0"/>
              <a:t>Tensão Elétrica – é a diferença de potencial entre dois pontos.</a:t>
            </a:r>
          </a:p>
          <a:p>
            <a:r>
              <a:rPr lang="pt-BR" sz="2000" dirty="0" smtClean="0"/>
              <a:t>Potencial elétrica -  é a capacidade que um corpo energizado tem de realizar trabalho, ou seja, atrair ou repelir outras cargas elétricas.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Geométrico">
  <a:themeElements>
    <a:clrScheme name="1_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2238</TotalTime>
  <Words>577</Words>
  <Application>Microsoft Office PowerPoint</Application>
  <PresentationFormat>Apresentação na tela (4:3)</PresentationFormat>
  <Paragraphs>54</Paragraphs>
  <Slides>12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1_Geométrico</vt:lpstr>
      <vt:lpstr>Imagem de bitmap</vt:lpstr>
      <vt:lpstr>Curso:         Técnico Integrado em Informática  Disciplina : Eletricidade Instrumental</vt:lpstr>
      <vt:lpstr>Slide 2</vt:lpstr>
      <vt:lpstr>Introdução</vt:lpstr>
      <vt:lpstr>CONSTITUIÇÃO DA MATÉRIA</vt:lpstr>
      <vt:lpstr>IONS E CORPOS ELÉTRICOS</vt:lpstr>
      <vt:lpstr>ELETRICIDADE ESTÁTICA</vt:lpstr>
      <vt:lpstr>     FORÇAS DE ATRAÇÃO E REPULSÃO</vt:lpstr>
      <vt:lpstr>PRINCIPAIS GRANDEZAS ELÉTRICAS</vt:lpstr>
      <vt:lpstr>PRINCIPAIS GRANDEZAS ELÉTRICAS</vt:lpstr>
      <vt:lpstr>LEI DE OHM</vt:lpstr>
      <vt:lpstr>RESISTÊNCIA ELÉTRICA</vt:lpstr>
      <vt:lpstr>Referencias Bibliográficas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</dc:creator>
  <cp:lastModifiedBy>Katiuscia</cp:lastModifiedBy>
  <cp:revision>167</cp:revision>
  <dcterms:modified xsi:type="dcterms:W3CDTF">2012-09-27T15:07:05Z</dcterms:modified>
</cp:coreProperties>
</file>