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64" autoAdjust="0"/>
  </p:normalViewPr>
  <p:slideViewPr>
    <p:cSldViewPr>
      <p:cViewPr varScale="1">
        <p:scale>
          <a:sx n="62" d="100"/>
          <a:sy n="62" d="100"/>
        </p:scale>
        <p:origin x="-21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73B82-9710-4FB6-A210-D90CBB47967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2C5A3-F69E-4CAB-B8F6-F38405BADB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2C5A3-F69E-4CAB-B8F6-F38405BADB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1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2C5A3-F69E-4CAB-B8F6-F38405BADB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D29E12-FCD5-4AF7-A7E1-771E885E8FB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8FD9BD-BB65-4CE1-9A80-B999B436FFEF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Play 2.0 com Scala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Banco de Dados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Recuperando Informações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Contando a quantidade de linhas de uma tabela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First retrieve the first row</a:t>
            </a:r>
          </a:p>
          <a:p>
            <a:pPr marL="274320" lvl="1" indent="0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firstRow</a:t>
            </a: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SQL</a:t>
            </a:r>
            <a:r>
              <a:rPr lang="en-US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 count(*) as c from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Country“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).</a:t>
            </a: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apply().head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Next get the content of the 'c' column as Long</a:t>
            </a:r>
          </a:p>
          <a:p>
            <a:pPr marL="274320" lvl="1" indent="0">
              <a:buNone/>
            </a:pPr>
            <a:r>
              <a:rPr lang="en-US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countryCount</a:t>
            </a: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firstRow</a:t>
            </a: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[Long]("c")</a:t>
            </a:r>
          </a:p>
        </p:txBody>
      </p:sp>
    </p:spTree>
    <p:extLst>
      <p:ext uri="{BB962C8B-B14F-4D97-AF65-F5344CB8AC3E}">
        <p14:creationId xmlns:p14="http://schemas.microsoft.com/office/powerpoint/2010/main" val="9895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Lidando com campos nulos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código a seguir pode gerar uma exceção </a:t>
            </a:r>
            <a:r>
              <a:rPr lang="en-US" dirty="0" err="1"/>
              <a:t>UnexpectedNullableFound</a:t>
            </a:r>
            <a:r>
              <a:rPr lang="en-US" dirty="0"/>
              <a:t>(COUNTRY.INDEPYEAR)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"Select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name,indepYear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from Country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)().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map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{row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row[String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]("name") -&gt; row[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]("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indepYear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pt-BR" dirty="0"/>
          </a:p>
          <a:p>
            <a:r>
              <a:rPr lang="pt-BR" dirty="0"/>
              <a:t>Usando </a:t>
            </a:r>
            <a:r>
              <a:rPr lang="pt-BR" dirty="0" err="1"/>
              <a:t>Option</a:t>
            </a:r>
            <a:endParaRPr lang="pt-BR" dirty="0"/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SQL(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"Select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name,indepYear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from Country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)().map{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row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row[String]("name") -&gt; row[Option[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]]("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indepYear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274320" lvl="1" indent="0">
              <a:buNone/>
            </a:pP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Configurando o Banco de Dados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Arquivo </a:t>
            </a:r>
            <a:r>
              <a:rPr lang="en-US" dirty="0" err="1" smtClean="0">
                <a:solidFill>
                  <a:srgbClr val="C00000"/>
                </a:solidFill>
              </a:rPr>
              <a:t>conf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application.conf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pt-BR" sz="2400" dirty="0"/>
              <a:t>Banco de Dados H2 usando a </a:t>
            </a:r>
            <a:r>
              <a:rPr lang="pt-BR" sz="2400" dirty="0">
                <a:solidFill>
                  <a:srgbClr val="C00000"/>
                </a:solidFill>
              </a:rPr>
              <a:t>memória</a:t>
            </a:r>
            <a:endParaRPr lang="en-US" sz="2400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db.default.driver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=org.h2.Driver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db.default.url="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jdbc:h2:mem:play"</a:t>
            </a:r>
          </a:p>
          <a:p>
            <a:pPr marL="274320" lvl="1" indent="0">
              <a:buNone/>
            </a:pPr>
            <a:endParaRPr lang="pt-BR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pt-BR" sz="2400" dirty="0"/>
              <a:t>Banco de Dados H2 usando </a:t>
            </a:r>
            <a:r>
              <a:rPr lang="pt-BR" sz="2400" dirty="0" smtClean="0">
                <a:solidFill>
                  <a:srgbClr val="C00000"/>
                </a:solidFill>
              </a:rPr>
              <a:t>arquivos</a:t>
            </a:r>
            <a:endParaRPr lang="en-US" sz="2400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db.default.driver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=org.h2.Driver db.default.url="jdbc:h2:/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path/to/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db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-file"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Configurando o MySQL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Arquivo </a:t>
            </a:r>
            <a:r>
              <a:rPr lang="en-US" dirty="0" err="1">
                <a:solidFill>
                  <a:srgbClr val="C00000"/>
                </a:solidFill>
              </a:rPr>
              <a:t>conf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 err="1">
                <a:solidFill>
                  <a:srgbClr val="C00000"/>
                </a:solidFill>
              </a:rPr>
              <a:t>application.conf</a:t>
            </a:r>
            <a:endParaRPr lang="en-US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Default database configuration using MySQL database engine</a:t>
            </a:r>
          </a:p>
          <a:p>
            <a:pPr marL="274320" lvl="1" indent="0">
              <a:buNone/>
            </a:pP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Connect to </a:t>
            </a:r>
            <a:r>
              <a:rPr lang="en-US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playdb</a:t>
            </a:r>
            <a:r>
              <a:rPr lang="en-U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</a:t>
            </a:r>
            <a:r>
              <a:rPr lang="en-US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playdbuser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db.default.driver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com.mysql.jdbc.Driver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db.default.url="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jdbc:mysql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://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localhost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playdb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marL="274320" lvl="1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db.default.user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playdbuser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db.default.pass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="a strong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password"</a:t>
            </a:r>
          </a:p>
          <a:p>
            <a:pPr marL="274320" lvl="1" indent="0">
              <a:buNone/>
            </a:pP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dirty="0"/>
              <a:t>Arquivo </a:t>
            </a:r>
            <a:r>
              <a:rPr lang="pt-BR" dirty="0" err="1" smtClean="0">
                <a:solidFill>
                  <a:srgbClr val="C00000"/>
                </a:solidFill>
              </a:rPr>
              <a:t>project</a:t>
            </a:r>
            <a:r>
              <a:rPr lang="pt-BR" dirty="0" smtClean="0">
                <a:solidFill>
                  <a:srgbClr val="C00000"/>
                </a:solidFill>
              </a:rPr>
              <a:t>/</a:t>
            </a:r>
            <a:r>
              <a:rPr lang="pt-BR" dirty="0" err="1" smtClean="0">
                <a:solidFill>
                  <a:srgbClr val="C00000"/>
                </a:solidFill>
              </a:rPr>
              <a:t>Build.scala</a:t>
            </a:r>
            <a:endParaRPr lang="en-US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n-US" sz="18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appDependencies</a:t>
            </a:r>
            <a:r>
              <a:rPr lang="en-US" sz="1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Seq</a:t>
            </a:r>
            <a:r>
              <a:rPr lang="en-US" sz="1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274320" lvl="1" indent="0">
              <a:buNone/>
            </a:pPr>
            <a:r>
              <a:rPr lang="en-US" sz="1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"</a:t>
            </a:r>
            <a:r>
              <a:rPr lang="en-US" sz="18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mysql</a:t>
            </a:r>
            <a:r>
              <a:rPr lang="en-US" sz="1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% "</a:t>
            </a:r>
            <a:r>
              <a:rPr lang="en-US" sz="1800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mysql</a:t>
            </a:r>
            <a:r>
              <a:rPr lang="en-US" sz="18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-connector-java" % "5.1.21"</a:t>
            </a:r>
          </a:p>
          <a:p>
            <a:pPr marL="274320" lvl="1" indent="0">
              <a:buNone/>
            </a:pPr>
            <a:r>
              <a:rPr lang="en-US" sz="18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1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Obtendo uma Conexão JDBC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A forma mais simples</a:t>
            </a:r>
          </a:p>
          <a:p>
            <a:pPr marL="274320" lvl="1" indent="0">
              <a:buNone/>
            </a:pP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play.api.db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._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conexao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DB.getConnection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conexao.close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dirty="0"/>
              <a:t>Alternativa: O</a:t>
            </a:r>
            <a:r>
              <a:rPr lang="pt-BR" dirty="0" smtClean="0"/>
              <a:t> </a:t>
            </a:r>
            <a:r>
              <a:rPr lang="pt-BR" dirty="0"/>
              <a:t>Play </a:t>
            </a:r>
            <a:r>
              <a:rPr lang="pt-BR" dirty="0" smtClean="0"/>
              <a:t>fecha </a:t>
            </a:r>
            <a:r>
              <a:rPr lang="pt-BR" dirty="0"/>
              <a:t>a conexão </a:t>
            </a:r>
            <a:r>
              <a:rPr lang="pt-BR" dirty="0" smtClean="0"/>
              <a:t>automaticamente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DB.withConnection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conexao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...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Anorm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API </a:t>
            </a:r>
            <a:r>
              <a:rPr lang="pt-BR" dirty="0"/>
              <a:t>de acesso a dados usando </a:t>
            </a:r>
            <a:r>
              <a:rPr lang="pt-BR" dirty="0" smtClean="0"/>
              <a:t>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Executando SQL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anorm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._ 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play.api.db.DB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DB.withConnection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 implicit c =&gt;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result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Boolean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SQL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("Select 1").execute()  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5617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Executando SQL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Execute() – Devolve um booleano indicando o sucesso</a:t>
            </a:r>
            <a:endParaRPr lang="pt-BR" sz="2000" dirty="0" smtClean="0"/>
          </a:p>
          <a:p>
            <a:pPr marL="274320" lvl="1" indent="0">
              <a:buNone/>
            </a:pP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result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Boolean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"Select 1"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</a:t>
            </a:r>
            <a:r>
              <a:rPr lang="en-US" sz="18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pt-BR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dirty="0" err="1" smtClean="0"/>
              <a:t>ExecuteUpdade</a:t>
            </a:r>
            <a:r>
              <a:rPr lang="pt-BR" dirty="0" smtClean="0"/>
              <a:t>() </a:t>
            </a:r>
            <a:r>
              <a:rPr lang="pt-BR" dirty="0"/>
              <a:t>– Devolve </a:t>
            </a:r>
            <a:r>
              <a:rPr lang="pt-BR" dirty="0" smtClean="0"/>
              <a:t>o número de linhas afetadas</a:t>
            </a:r>
            <a:endParaRPr lang="pt-BR" sz="2000" dirty="0"/>
          </a:p>
          <a:p>
            <a:pPr marL="274320" lvl="1" indent="0">
              <a:buNone/>
            </a:pP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result: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SQL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"delete from City where id = 99"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executeUpdate</a:t>
            </a:r>
            <a:r>
              <a:rPr lang="en-US" sz="18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pt-BR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t-BR" dirty="0" err="1" smtClean="0"/>
              <a:t>ExecuteInsert</a:t>
            </a:r>
            <a:r>
              <a:rPr lang="pt-BR" dirty="0" smtClean="0"/>
              <a:t>() </a:t>
            </a:r>
            <a:r>
              <a:rPr lang="pt-BR" dirty="0"/>
              <a:t>– </a:t>
            </a:r>
            <a:r>
              <a:rPr lang="pt-BR" dirty="0" smtClean="0"/>
              <a:t>Inserir um registro com chave </a:t>
            </a:r>
            <a:r>
              <a:rPr lang="pt-BR" dirty="0" err="1" smtClean="0"/>
              <a:t>auto-gerada</a:t>
            </a:r>
            <a:endParaRPr lang="pt-BR" sz="2000" dirty="0"/>
          </a:p>
          <a:p>
            <a:pPr marL="274320" lvl="1" indent="0">
              <a:buNone/>
            </a:pP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id: Option[Long] =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SQL(</a:t>
            </a:r>
          </a:p>
          <a:p>
            <a:pPr marL="274320" lvl="1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 into City(name, country) values ({name}, {country})"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27432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on("Cambridge", "New Zealand").</a:t>
            </a:r>
            <a:r>
              <a:rPr lang="en-US" sz="18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executeInsert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27432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9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Executando SQL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Scala suporta </a:t>
            </a:r>
            <a:r>
              <a:rPr lang="pt-BR" dirty="0" err="1" smtClean="0"/>
              <a:t>Strings</a:t>
            </a:r>
            <a:r>
              <a:rPr lang="pt-BR" dirty="0" smtClean="0"/>
              <a:t> com várias linhas</a:t>
            </a:r>
          </a:p>
          <a:p>
            <a:pPr marL="274320" lvl="1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sqlQuery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SQL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"""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Country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CountryLanguage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l.CountryCode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c.Code</a:t>
            </a:r>
            <a:endParaRPr lang="en-US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c.code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'FRA'; </a:t>
            </a:r>
            <a:endParaRPr lang="en-US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"""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pt-BR" dirty="0" smtClean="0"/>
          </a:p>
          <a:p>
            <a:r>
              <a:rPr lang="pt-BR" dirty="0" smtClean="0"/>
              <a:t>SQL com parâmetros dinâmicos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"""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Country c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CountryLanguage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l.CountryCode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c.Code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c.code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r>
              <a:rPr lang="en-US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countryCode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"""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).on("</a:t>
            </a:r>
            <a:r>
              <a:rPr lang="en-US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countryCode</a:t>
            </a:r>
            <a:r>
              <a:rPr lang="en-US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-&gt; "FRA")</a:t>
            </a:r>
          </a:p>
        </p:txBody>
      </p:sp>
    </p:spTree>
    <p:extLst>
      <p:ext uri="{BB962C8B-B14F-4D97-AF65-F5344CB8AC3E}">
        <p14:creationId xmlns:p14="http://schemas.microsoft.com/office/powerpoint/2010/main" val="42199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Recuperando Informações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Apply</a:t>
            </a:r>
            <a:r>
              <a:rPr lang="pt-BR" dirty="0" smtClean="0"/>
              <a:t>() devolve uma lista preguiçosa com o resultado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Create an SQL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query</a:t>
            </a:r>
          </a:p>
          <a:p>
            <a:pPr marL="274320" lvl="1" indent="0">
              <a:buNone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selectCountries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SQL(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"Select * from Country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Transform the resulting Stream[Row] to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 marL="274320" lvl="1" indent="0">
              <a:buNone/>
            </a:pP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List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String,String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)]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countries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selectCountries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().map(row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</a:t>
            </a: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row[String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]("code") -&gt; row[String]("name")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toList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402</TotalTime>
  <Words>485</Words>
  <Application>Microsoft Office PowerPoint</Application>
  <PresentationFormat>Apresentação na tela (4:3)</PresentationFormat>
  <Paragraphs>107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Brilho</vt:lpstr>
      <vt:lpstr>Play 2.0 com Scala</vt:lpstr>
      <vt:lpstr>Configurando o Banco de Dados </vt:lpstr>
      <vt:lpstr>Configurando o MySQL</vt:lpstr>
      <vt:lpstr>Obtendo uma Conexão JDBC</vt:lpstr>
      <vt:lpstr>Anorm</vt:lpstr>
      <vt:lpstr>Executando SQL</vt:lpstr>
      <vt:lpstr>Executando SQL</vt:lpstr>
      <vt:lpstr>Executando SQL</vt:lpstr>
      <vt:lpstr>Recuperando Informações</vt:lpstr>
      <vt:lpstr>Recuperando Informações</vt:lpstr>
      <vt:lpstr>Lidando com campos nulos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2.0 com Scala</dc:title>
  <dc:creator>Lucena</dc:creator>
  <cp:lastModifiedBy>Lucena</cp:lastModifiedBy>
  <cp:revision>13</cp:revision>
  <dcterms:created xsi:type="dcterms:W3CDTF">2013-09-02T15:40:25Z</dcterms:created>
  <dcterms:modified xsi:type="dcterms:W3CDTF">2013-09-03T16:55:10Z</dcterms:modified>
</cp:coreProperties>
</file>