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June 17,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June 17,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6640" cy="1927225"/>
          </a:xfrm>
        </p:spPr>
        <p:txBody>
          <a:bodyPr/>
          <a:lstStyle/>
          <a:p>
            <a:pPr algn="r"/>
            <a:r>
              <a:rPr lang="pt-BR" sz="4400" dirty="0" smtClean="0"/>
              <a:t>Programação FUNCIONAL com Scala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Leonardo Lucena</a:t>
            </a:r>
          </a:p>
          <a:p>
            <a:endParaRPr lang="pt-BR" dirty="0"/>
          </a:p>
          <a:p>
            <a:r>
              <a:rPr lang="pt-BR" dirty="0" smtClean="0"/>
              <a:t>IFRN - 2013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662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00808"/>
            <a:ext cx="30003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036457" y="4732395"/>
            <a:ext cx="25440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http://</a:t>
            </a:r>
            <a:r>
              <a:rPr lang="pt-BR" sz="1400" dirty="0" smtClean="0"/>
              <a:t>www.estiloscala.com.br</a:t>
            </a:r>
            <a:endParaRPr lang="pt-BR" sz="1400" dirty="0"/>
          </a:p>
        </p:txBody>
      </p:sp>
      <p:sp>
        <p:nvSpPr>
          <p:cNvPr id="5" name="AutoShape 4" descr="data:image/jpeg;base64,/9j/4AAQSkZJRgABAQAAAQABAAD/2wCEAAkGBhQREBUUEBQVFRQVFBQWFBUSFRYVFBUUFBAWFRUUFBcYHSYeFxkjGRUUHy8gIycpLTgsGB4xNTIqNSYrLCkBCQoKDgwOGg8PGjIlHiUxLyswNDYsNSoqLTEyLCwvKi0sMik1KSkqLCwpNS8sKikpNCwqKi80MC8xLCw1LC4sLP/AABEIALgA8AMBIgACEQEDEQH/xAAcAAEAAQUBAQAAAAAAAAAAAAAABgIDBAUHAQj/xABMEAACAgECAwQFBwcIBwkAAAABAgADEQQSBSExBhNBUQciYXGBMlJykaHB0RQjQlOCkrEVFiQlM3Oz0kNiY5OitMI0RGSDlKOy4fH/xAAaAQEAAwEBAQAAAAAAAAAAAAAAAgMEAQUG/8QAMhEAAgECBAMHBAICAwEAAAAAAAECAxEEEiExBUFRExRhgaGx8CJxkdEywULhUmKyBv/aAAwDAQACEQMRAD8A7jERAEREAREQBERAEREAREQBERAEREAREQBERAEREAREQBERAEREAREQBERAEREAREQDHdznriBafOeP1lMAud8fZHemW57AKu9PnHenz+yUzyAVd43n9kd43n9gnkQD3vD5/ZPN5854IgHu8+cbz5zyIB7uPnAY+cQDAKsN5wQ3nPUlUAt5PnPCjecvYnkAsjcOeSZlyxa2B8R9pA++X4AiIgCIiAIiIAiIgCIiAY1nWUyuzrKIBi6/X90F9RrHdtqIm3cxCljzYgABVJyT/GY9XaCtlLAOAvcZDLg/0h9iDBPIhuR8sHrPON6Z27p61ZzW7bkRglhSyl62NbEgBhuB6joZp6OGakLtdCxt/Jtzm1W7vuNY9h7xicue6NYBAOSDnHWXRjFx1+fEQbdzb29oEAs2q7NXctO1QuWd8AFMsAVySMkjmreUs2dq61GTXdyWxrcKualpcJYXG7JwTn1d3LmMzVr2Zvwu5i3eGt7gGVDUyazvtqOuGb1brxnJPqjzlVnBL6w6V171arWUozWJyF9tbVvaWO5v08nm3LxzJqFPqRvI3Wp7QVI1qncTVQb22jIZAMkIc82xsOP9dfOW7u09K1PZ65VEpc4XJK3Z27RnmRtOR4Ymm1fZnUbbCjZLC+oV+oPzbaLuEff1yWrqJUnAz7Jefs7cb3CkJS11bq42MQi13uybGyP7W3HMdOfhGSn1GaXQ29vH61uNZV8Bq0NoANQe1QyAnORkEc8Y5jnLNPadGXIrtyRUakKqGtS5iK3T1sAHac7iCPHGRMHhPZhuf5TuyFqVMWZRmr0/dd6UBwW5ZGfP2SwOFXMqG3T7hVp9PQ1feKGcpZue2hlYYK7UKklT16ERlpi8jfW8ZVaUs2WnewRawoFm8kjaQxAGCrc845csy1p+0K2Oq113MSAWwqgVfnXqIs3MCCGrcEDPyfHlMc6W4aejcr2WV3q5Uuhs7sM+1WckKzhGQE55kHmZh8P4PZXetllLncC2arlVamfWXWlbBvXvAFsToGGQ2PbFRhZ/s7dm31HHUS7u2Wzkag1gUGtWuOKwxzkZOBnGOYlsdo0KI9aWWb7HrVUVd5NYZi2GYDaVXIOeYI85i8Q4Iz232gMW2VGhe82o1tdbbWdc4O1yD63l7BMXT9lrEdKy7tUrq/eIwqcAaJqCmEwR8ivmPn+ydUadtxeRtae1FbKzolrVom9rAoCgdyLsYLbt21gMY6nE3UiD8EdfypK6HxYhShltUVBBpEqVDWX65UjJU+BzJTpbmdcvW1ZyfVcoTjz9RiMfGQnGK1idi3zL88JiUMecqJiwZGPaPsYGZExQ/T6QH8ZlQBERAEREAREQBERAEREAx7espntvWUwBERAEREARE9gHmJ7PMRAE9Ank9BgCeREASsPKIgF3fLbPgEnoOZ90SN+kHjX5NobSD67qUT3sCCfqyfhIVJOK032X3ei9SdOOeSXzxN3wW7vKKXP6aK4/aG8fYZs5q+z9ONLpx82mofVQB982knlUdERbzaiIiDgiIgCIiAIiIAiIgEd43x5dPq6K35C5bAD/AKytWAPjuI9+PObZWyMic79L2nZ79IteNxF+MnCgDuyzMf0VABJPgATNfw/tbr7wKOHDfsAD6mxR6x+cA3JBjHUFj1IGcR3ecZdpdZGru7tla0/D6dfMnKpTcEl/NaW6re/ls/Lxt1WJzezgfGOrcQUN80Fse7lViWf528T0BzrUXUUj5TpgMB5h1Ax+0uPaJ2MqMp9nCrFy6X19Sq8rXcXY6dE1/BON1aylbqGyh5EEYZWHVHHgw/CbCGmnZkk7iIicAiIgCIkK9IHabVaa7S1aPZuv7wYdQ2WDoq4JPq/KMnCOZ2IyllVybROb/lvH/wBXT+7V/mjg/aniS8So0ut7oCzJIREyV2OQQynlzWSVOMtIzi3vo7sjntun+Do89nkpttCjJ/8A33SiU4wi5SdkizcW2hRkzh/pD7TfldxCHNaBgvkTjm3xwMewDzm/7fdut4NNByvMOwPI+aKfEeZ8eg8ZzhufvP38pdw2jLEVFiZq0F/FdX/yf9fErsU+60sj/nLf/rH9y9vuj6a4bXitB5Ig/wCBfwmXLVK4+GB9XKXZWUiIiAIiIAiIgCIiAIiIBzb0wnbWrDqa2qHustqLD4rWR8ZJuzvDU0tK0IANgAY+LPj12PnlsyN+mT+wrPk6n4BgP+oSQpqQxJB8c59/PMxcVxFSjRouCuryv6euuhKhTzzm/sXeJcWoqsrqtsVbLjitTnLHIHgMDmQOeOZlvU6bwYZHtkA9Iysus0uobkitWC3gCl4fn5ZBJ+Bkvu7fcPbP9ITx8G8/dPPxWAWJoQxFBPM0+V9ns7exZCs6c3GXIj3Yr+h8X1OlB21WV96o6AFQGBGemFZx7gPKbPi/pWoSzutJU+rszj83yQ467SAzP71XHtkL7WXLreJ1rorA3fVV0l13AcywcN0JXZgkeXKTrg/CK9EuypcA4y/6bkD5Tn7ugns4jFxwtClKunKo4rTbZJNt7lNGlKtOUYOyT+JGtb0m6tPWu4ZaqeebRgftVY/hJH2Z7dabX+rUxWzGTVZgPgdSuCQ49x+qVVcQU2NWrqbEALpkbgGGQWHhmRftz2WUodbpPzV9J7xtnInbzLfSA558eYOczFheL0cRV7KrTyPlrf7Xvy8eXS2pKdGcFdO5L+0XavT6FA2ofBbOytBusfHUhfL2nAkTX0n6m31tLw2108GJsOR+xXt+omYXYjs+eIO/ENd+cLOVrU/JHd4BO3ptB5KvTkT1MmnEtWlGDbYqKzBQXbaNx6AZmjHY6OClkVJzez1tr4JashTg6qvmsRmv0tNWwGt0V1IPLcpY8/o2KufgSZi9suJ16rWcLs07h0Z3AYeDd9VlSDzDDxBks1mkFilWAZTyKsMqfYQeU5lfwUaPi+mC8q2ursQE/J9fDL8CPqxGA4lQxilFxyvLLZ3TVnffZ215k61CdNKSd1de52mt8ic+4uwXtHpmcgKtJYknACiu8kknkB15yY037T7Jzrtxww63jNNCHG6lAzddqA2MzY933TLwfFwxE7T0cU7/AIGIg4LTqjf670r1mzu9Dp7dUw8Vyqn2qArOR7cATS8Z7T625Ct3D9RWjdTU1isV+bk1ty9mBJ3w/s7VpahXQu0DmfNjjqx6kzBp1NdwJpdX2sVYoc7WHVT5GU4/isKUsssPeKs0236paJ9C3D0pZlJVLP7fs48+hW3J07OXAJai1QLcKMt3ZX1bcAElcK2B8kzE0Kbrax86ysfvWKPvnRu2vBA9TXoNl9OHDryYqhBznzHygeoIkOprDa/TMoAF1mlt2jkAz3L3gA8BvVyB4ZxPquGcRhjaGeCtbRrp+1bYwYujOnV+t3b1v1Poevx95/jK5Sn3mVTzjQIiIAiIgCIiAIiIAiIgHPvSvVvFFXjaLkT227a7K1/aZNvvYTH7JcVGp0qMp/OVha7V8QVGFYjyZQDnzyPCZPpd0QsqoLPsVGsdmClzgVdFUEEnOPETnV3HErZb9Pe41QOLCau7ruU4y1ilyN5/SHRuvJsk31sCsZhlBaSV7dPPwfpoV08Q6FVy5HVrK0uQ12qGVhhlYZBnOO1fo/ajNmmy9fUp1dB7Pnr9vvkl7OdsKtZheVeoxzrzlXx1NR8fonmPb1klpv3cj1nylOvi+FVmoq3WL2fj+pI9OdKlioZo6+6ORdgD/WWn+k321MPvnZdTpscj0kEfgK6fjmlZBhL2dsDoHVG3ge/Kn4mdNsrzPR4vBcQyYilp9Kt+ZXX9MxYa9C8ej/VjmfAj/Xut3de7YjHPmDQB9knS6ff6rA7WBVsg9GG05+uca7eP/WepIyPWXoSP9Eg+6aHvm+c37zfjN9XgSxqpV89vphyvsl48ylYvs80MvN8zt/oy5cMoXxG/Pv71ppfTSw/JKf74n4dxZIR2W4Tq9WdlF1lVScmc2WLWnPOFVT6zeOB8SJ0zg3Y2irD6i23UNWSwbUuSikDm6oxKr4nPM+2drVaeExX1VFKWZu3PW7V+nv4HYp1KdkrK25t6tOyoueu1c+/aMyJ9rtODxDhZ+dc6n4PUR/EyeowdQw6MMj3HpIJ22G3iHDQPC5yPrr6fVPBwOF7vis8dYOM//DfqjVVk5QtzuvdEjpuwcNNAnLj6n/wOfrYiSO6ncJzDtytrcRVKd/eGmpFCMVLZ3HGQRy9/LlI8Hpxr1Z5XZuD16bal+NkskZJc9jtAsGOfT7szmXol0zOmpbw7xB7C2wsfsYfXL/BOwDKA2s1Vzt411W2BFz1DOWyx9wA98nPCaqal7mhVVUAyqYwpPMbgOjEc+fvm6dWhVhUwmfPfLdpW2d/G+tlyS6mRRkmp2tuajjenH5Pfkf8Ad7/8BpzDgibtZw0f3H2aq0/dOt9rk26LUN4ii37ayPvnLOzCZ4hw0eS1n/iuab//AJ/Dyw1GrCXW6fhlKcXPPKL+bneK+krlNY5SqXExERAEREAREQBERAEREAhXpSTOl+Fv/L2H/pmH2Ow2g052r/Z45qpyVJXPMTO9JNgFNe84TvqkY/NW5L6mY+wbgfhNF6PNb/R207+rbp7HV0PUAuefwbcvwHmJg43Gb4epw/xkn5ar3sKLSrWfNGH6UUC6egoArLccMoCsPzTYwR5EZEkmhc26em39Kympz9JqwW+3Mp7QcAr1lQrsLLhgysmMggEeIIIwTM/R6da60rXkqKqL7lGBPnnxGjLA0qL1nFv8Px8f6N1KMoVnNbNGh4+2LtBYeq6xk+D6c/gJLtNqscm+BnOfSPxkVWaZF5tXb+UFfo4VB+16/wBUmOi4gtiqyHKOAyHzU9PiOh9oM14iNWjQw9enppJeD+pv1vdHFlqVJxXg/Qgut0SX9ozXYgZHb1lYcjjTf/WZNj2J0e4D8lpwSB8jz5TFXsup4kmt7wghQCm3kWCFA27PL1T0x8ZuO1PG10mle49QMIPOw/IH14+2bp4nvtOn2E2pRjGLSbX1dOW+19mZVT7NyzLm35EZ7EYTQVbRyL3lsef5QwH/AAhRMX0oa1l0AC9LLQjEdSord9vuJUfVMn0bsG4co6lXsV/fv3Z+oiZHajsyNXSKt5T1wysF389rKVK5HUNyPnM3bUqfFnKt/jN8vF2ZpUe0wqjDexKuFW/mkBOSK0+P5sc5E+3OBxHhZPTvrPsNX4yQ1qFwF5bQAOeeQGAMyLdsrt/EOGg+FtmR7+7/AAkuH47PUdOotUptPwyS/oprUrRvy090TC+jb06SHrWr8btPiuhUL9Isqk/UTJ+6ZnPq3C8ftXxOmUL7SNjEfUDIUsN3SVaUdnCWnmr+h1zUst+qJJTeVOD4ZIz0OBnB+qRn0Va1nq1FrtlrNQGfPUlqVbP24kqtpDDn0/EYmp7Ldn10NLVh9+6wtuICnBUKo25PIbOvnnpM2HxEFhaqh/OWW3k3f7eN9zTWg6lSMltrc2/a+zPDtUf9g/8ACcy7HjPFND7Kk/wbT98nfa67bw/U+RqI+sgSEdil/rbSeylP+VY/fPqeCV+3ws5tWeqfkv8AZ5WJjlqJfNztlB6+8y7Mek9fpGZAnS0REQBERAEREAREQBERAIL6W1zoW/vKP/m/4zl+j4n6yubGpvQAJeASrKBgLeBk5AAXeAcgAMDgMOqeldf6vf8AvKP8Q/jOLkT18JBTotS21MVd2mdA0nbHWY56erUY/T09o5+0hS2PqEo1fbLW45UU6b/aah15e0K5GT+yZz9lB64P1TwKPDHwxM8eB4GM86pK/n7Xt6DvVS1r/Pc2tvFgjs6t+UW2Z7665SUZT8qpFbDbWHIudpxgKFHM53B+MvT/ANjtTYTk6bVsAVY9e7sJVW+kGUnxXPMxx0xjPLIBGfEHofdKDj2T0amHp1YZJq6+fFa1iqNSUXdPU6J/PPXY5aSse02gr9e/75HuNcce5lfW2paU/stNQc0qfO119XHmAWY9MqCTI0VHs+yezPQ4dh8PLPTgk+vP1bLJ15z/AJO5J+CccspdrNE9al8G3S3EIhbxNLMQpXrgbgwHq4YAGbfiXa/XuhUVVaXcMd41yA8/mFm5H2gGQDI8x9cBR7Psirw3DVaiqzgnJc2vifnc5GtOKsmTnSdrdZWiop0JCKqjdchOEQKM/nfICYnEON6m66m130QegkpturAJOM7hvOeg8pEsz3MLh2HUsygr68uqs/yjrrzas2zoH8/uIfrdB/vK/wDPNFq77rtSdVZqtLVaACrV2A+suFVQqbiMgnJIIxnPKRyMy2ODpR1UVtbblzWpF1ZPdnQq+2mu2f2Gnc/rVtTYfacWbf4TX6btJrFZ2Nujc2MGbvLqyBtTaqoA4CqB4SGAD2fZKwZnp8KwtNNQppX30/2TeIqaasmXEO0Wqvqeqy3QhHADbbEBxnPI7jjpLvYcA8YpCsrBadu5DlSU0m1sHxGcjMhYElvowH9Z1/Qu/wAIy3u9OhSkqaSVnsrciKqSnNOTOz1P6zfSP3TLEwKT67fSP3TPWeKbz2IiAIiIAiIgCIiAIiIBDPSsf6ub22VfZaPxnGaXCupI3AMpKnowDAlT7CBj4zvvadNOUVdWFNbEjDgkZBVh8nmDy6yNfyPwb5lX7134zfh8TClDK0zPUoym7o59/LKjdm218vYx3KfzqPUUWizLEAKcnxX842BkDLWdogwfYbEdxqQxX1Q5srqWpztPI/m+ft5/pGdB/kvg36un67fxj+SuDfq6frt/GW97pdH6EewqEFPaOsWM+Gb87XcmQ3qvUDszvY8hufkuF5jAmFpOJIqMu4r+ctaoqjZr7xWC2PzwxXKYAG4EHHt6KeDcGP8Ao6/g134zz+QODnpVn6JvP3x3ul0Y7Coc9TidWbPlIDZbZtUEd6CFNQYryAVlbKN6uLD4iVWa/ThLE9Zu8W1NwTbtW2224HDDJKt3AwMdGwSOvQR2a4WemltPuXUfjDdk+G+Gj1HwFv3vO97peJzsKngQe/tBUzbgSB3isyFC3e1K2ozUSRjawsrGG5KOnyRLCcY04AXaxUJXSfVBLVpdXYLV5Da4PeEA5PIAnnym93ZDhuOen1ae1e9/EyzX2V4QPlLqP/MNy/wEd6o+J3sahDRx2lQNivuQW7TnbuNx3tzUBkAcDxOQT06RXx5OR3Yz3eE7tglBCMLWr2EEF9xwUwRuyfkiTpOy3Bj5ftXWj+Jl5eyPCPBU+Oob/NHeqPRnOxqHOdJxWtBjdZs7y892w3b1savu2sOdu5QhOeuQMdcyhuIqbb37xvXRgoK2Mr78jFm8lgFByAeW7b0AnTB2P4T8yv8A9Sf88q/mnwj9XV/v2P8AB53vdLo/QdhM5zbxasqw3Es1daizuyQrorBrBu9c71IQ+PI+AUS+3FqDuDk2Kcgk1nNhAq7u6zody7Hyo8HIBOSZ0NOy/CvCms+5rm/gZV/NLhp6aRj9Fbv80j3ul0fod7GZy86qgptKLkjBsWs5yVfLKCw5bu7IHLkCOWTNr6MTjidftS4f+2fwk8r7FaAdNG5+kX++yZ3DezulosFlOk2OudrDGRkYOMufAmcni6bi4q+ojQkmmzcoMWN78/WAZnLMShCSSRjPnjPl4ezH1TMWeYaj2IiAIiIAiIgCIiAIiIBRZUG6gH3jMsnQJ8xf3RMmIBi/yenzV/dEfyenzV/dEyogGKNCvzR9QlY0w8pfiAWu5juZdiAWu5nh04PhL0QDEbhyHqqn3gS2eEV/q0/dEz4gGAOEV/q0/dErXhyDoq/UJmRAMddKB4SruJeiAWu5E9FUuRAKQsqiIAiIgCIiAIiIAiIgCIiAIiIAiIgCIiAIiIAiIgCIiAIiIAiIgCIiAIiIAiIgCIi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6" descr="data:image/jpeg;base64,/9j/4AAQSkZJRgABAQAAAQABAAD/2wCEAAkGBhQREBUUEBQVFRQVFBQWFBUSFRYVFBUUFBAWFRUUFBcYHSYeFxkjGRUUHy8gIycpLTgsGB4xNTIqNSYrLCkBCQoKDgwOGg8PGjIlHiUxLyswNDYsNSoqLTEyLCwvKi0sMik1KSkqLCwpNS8sKikpNCwqKi80MC8xLCw1LC4sLP/AABEIALgA8AMBIgACEQEDEQH/xAAcAAEAAQUBAQAAAAAAAAAAAAAABgIDBAUHAQj/xABMEAACAgECAwQFBwcIBwkAAAABAgADEQQSBSExBhNBUQciYXGBMlJykaHB0RQjQlOCkrEVFiQlM3Oz0kNiY5OitMI0RGSDlKOy4fH/xAAaAQEAAwEBAQAAAAAAAAAAAAAAAgMEAQUG/8QAMhEAAgECBAMHBAICAwEAAAAAAAECAxEEEiExBUFRExRhgaGx8CJxkdEywULhUmKyBv/aAAwDAQACEQMRAD8A7jERAEREAREQBERAEREAREQBERAEREAREQBERAEREAREQBERAEREAREQBERAEREAREQDHdznriBafOeP1lMAud8fZHemW57AKu9PnHenz+yUzyAVd43n9kd43n9gnkQD3vD5/ZPN5854IgHu8+cbz5zyIB7uPnAY+cQDAKsN5wQ3nPUlUAt5PnPCjecvYnkAsjcOeSZlyxa2B8R9pA++X4AiIgCIiAIiIAiIgCIiAY1nWUyuzrKIBi6/X90F9RrHdtqIm3cxCljzYgABVJyT/GY9XaCtlLAOAvcZDLg/0h9iDBPIhuR8sHrPON6Z27p61ZzW7bkRglhSyl62NbEgBhuB6joZp6OGakLtdCxt/Jtzm1W7vuNY9h7xicue6NYBAOSDnHWXRjFx1+fEQbdzb29oEAs2q7NXctO1QuWd8AFMsAVySMkjmreUs2dq61GTXdyWxrcKualpcJYXG7JwTn1d3LmMzVr2Zvwu5i3eGt7gGVDUyazvtqOuGb1brxnJPqjzlVnBL6w6V171arWUozWJyF9tbVvaWO5v08nm3LxzJqFPqRvI3Wp7QVI1qncTVQb22jIZAMkIc82xsOP9dfOW7u09K1PZ65VEpc4XJK3Z27RnmRtOR4Ymm1fZnUbbCjZLC+oV+oPzbaLuEff1yWrqJUnAz7Jefs7cb3CkJS11bq42MQi13uybGyP7W3HMdOfhGSn1GaXQ29vH61uNZV8Bq0NoANQe1QyAnORkEc8Y5jnLNPadGXIrtyRUakKqGtS5iK3T1sAHac7iCPHGRMHhPZhuf5TuyFqVMWZRmr0/dd6UBwW5ZGfP2SwOFXMqG3T7hVp9PQ1feKGcpZue2hlYYK7UKklT16ERlpi8jfW8ZVaUs2WnewRawoFm8kjaQxAGCrc845csy1p+0K2Oq113MSAWwqgVfnXqIs3MCCGrcEDPyfHlMc6W4aejcr2WV3q5Uuhs7sM+1WckKzhGQE55kHmZh8P4PZXetllLncC2arlVamfWXWlbBvXvAFsToGGQ2PbFRhZ/s7dm31HHUS7u2Wzkag1gUGtWuOKwxzkZOBnGOYlsdo0KI9aWWb7HrVUVd5NYZi2GYDaVXIOeYI85i8Q4Iz232gMW2VGhe82o1tdbbWdc4O1yD63l7BMXT9lrEdKy7tUrq/eIwqcAaJqCmEwR8ivmPn+ydUadtxeRtae1FbKzolrVom9rAoCgdyLsYLbt21gMY6nE3UiD8EdfypK6HxYhShltUVBBpEqVDWX65UjJU+BzJTpbmdcvW1ZyfVcoTjz9RiMfGQnGK1idi3zL88JiUMecqJiwZGPaPsYGZExQ/T6QH8ZlQBERAEREAREQBERAEREAx7espntvWUwBERAEREARE9gHmJ7PMRAE9Ank9BgCeREASsPKIgF3fLbPgEnoOZ90SN+kHjX5NobSD67qUT3sCCfqyfhIVJOK032X3ei9SdOOeSXzxN3wW7vKKXP6aK4/aG8fYZs5q+z9ONLpx82mofVQB982knlUdERbzaiIiDgiIgCIiAIiIAiIgEd43x5dPq6K35C5bAD/AKytWAPjuI9+PObZWyMic79L2nZ79IteNxF+MnCgDuyzMf0VABJPgATNfw/tbr7wKOHDfsAD6mxR6x+cA3JBjHUFj1IGcR3ecZdpdZGru7tla0/D6dfMnKpTcEl/NaW6re/ls/Lxt1WJzezgfGOrcQUN80Fse7lViWf528T0BzrUXUUj5TpgMB5h1Ax+0uPaJ2MqMp9nCrFy6X19Sq8rXcXY6dE1/BON1aylbqGyh5EEYZWHVHHgw/CbCGmnZkk7iIicAiIgCIkK9IHabVaa7S1aPZuv7wYdQ2WDoq4JPq/KMnCOZ2IyllVybROb/lvH/wBXT+7V/mjg/aniS8So0ut7oCzJIREyV2OQQynlzWSVOMtIzi3vo7sjntun+Do89nkpttCjJ/8A33SiU4wi5SdkizcW2hRkzh/pD7TfldxCHNaBgvkTjm3xwMewDzm/7fdut4NNByvMOwPI+aKfEeZ8eg8ZzhufvP38pdw2jLEVFiZq0F/FdX/yf9fErsU+60sj/nLf/rH9y9vuj6a4bXitB5Ig/wCBfwmXLVK4+GB9XKXZWUiIiAIiIAiIgCIiAIiIBzb0wnbWrDqa2qHustqLD4rWR8ZJuzvDU0tK0IANgAY+LPj12PnlsyN+mT+wrPk6n4BgP+oSQpqQxJB8c59/PMxcVxFSjRouCuryv6euuhKhTzzm/sXeJcWoqsrqtsVbLjitTnLHIHgMDmQOeOZlvU6bwYZHtkA9Iysus0uobkitWC3gCl4fn5ZBJ+Bkvu7fcPbP9ITx8G8/dPPxWAWJoQxFBPM0+V9ns7exZCs6c3GXIj3Yr+h8X1OlB21WV96o6AFQGBGemFZx7gPKbPi/pWoSzutJU+rszj83yQ467SAzP71XHtkL7WXLreJ1rorA3fVV0l13AcywcN0JXZgkeXKTrg/CK9EuypcA4y/6bkD5Tn7ugns4jFxwtClKunKo4rTbZJNt7lNGlKtOUYOyT+JGtb0m6tPWu4ZaqeebRgftVY/hJH2Z7dabX+rUxWzGTVZgPgdSuCQ49x+qVVcQU2NWrqbEALpkbgGGQWHhmRftz2WUodbpPzV9J7xtnInbzLfSA558eYOczFheL0cRV7KrTyPlrf7Xvy8eXS2pKdGcFdO5L+0XavT6FA2ofBbOytBusfHUhfL2nAkTX0n6m31tLw2108GJsOR+xXt+omYXYjs+eIO/ENd+cLOVrU/JHd4BO3ptB5KvTkT1MmnEtWlGDbYqKzBQXbaNx6AZmjHY6OClkVJzez1tr4JashTg6qvmsRmv0tNWwGt0V1IPLcpY8/o2KufgSZi9suJ16rWcLs07h0Z3AYeDd9VlSDzDDxBks1mkFilWAZTyKsMqfYQeU5lfwUaPi+mC8q2ursQE/J9fDL8CPqxGA4lQxilFxyvLLZ3TVnffZ215k61CdNKSd1de52mt8ic+4uwXtHpmcgKtJYknACiu8kknkB15yY037T7Jzrtxww63jNNCHG6lAzddqA2MzY933TLwfFwxE7T0cU7/AIGIg4LTqjf670r1mzu9Dp7dUw8Vyqn2qArOR7cATS8Z7T625Ct3D9RWjdTU1isV+bk1ty9mBJ3w/s7VpahXQu0DmfNjjqx6kzBp1NdwJpdX2sVYoc7WHVT5GU4/isKUsssPeKs0236paJ9C3D0pZlJVLP7fs48+hW3J07OXAJai1QLcKMt3ZX1bcAElcK2B8kzE0Kbrax86ysfvWKPvnRu2vBA9TXoNl9OHDryYqhBznzHygeoIkOprDa/TMoAF1mlt2jkAz3L3gA8BvVyB4ZxPquGcRhjaGeCtbRrp+1bYwYujOnV+t3b1v1Poevx95/jK5Sn3mVTzjQIiIAiIgCIiAIiIAiIgHPvSvVvFFXjaLkT227a7K1/aZNvvYTH7JcVGp0qMp/OVha7V8QVGFYjyZQDnzyPCZPpd0QsqoLPsVGsdmClzgVdFUEEnOPETnV3HErZb9Pe41QOLCau7ruU4y1ilyN5/SHRuvJsk31sCsZhlBaSV7dPPwfpoV08Q6FVy5HVrK0uQ12qGVhhlYZBnOO1fo/ajNmmy9fUp1dB7Pnr9vvkl7OdsKtZheVeoxzrzlXx1NR8fonmPb1klpv3cj1nylOvi+FVmoq3WL2fj+pI9OdKlioZo6+6ORdgD/WWn+k321MPvnZdTpscj0kEfgK6fjmlZBhL2dsDoHVG3ge/Kn4mdNsrzPR4vBcQyYilp9Kt+ZXX9MxYa9C8ej/VjmfAj/Xut3de7YjHPmDQB9knS6ff6rA7WBVsg9GG05+uca7eP/WepIyPWXoSP9Eg+6aHvm+c37zfjN9XgSxqpV89vphyvsl48ylYvs80MvN8zt/oy5cMoXxG/Pv71ppfTSw/JKf74n4dxZIR2W4Tq9WdlF1lVScmc2WLWnPOFVT6zeOB8SJ0zg3Y2irD6i23UNWSwbUuSikDm6oxKr4nPM+2drVaeExX1VFKWZu3PW7V+nv4HYp1KdkrK25t6tOyoueu1c+/aMyJ9rtODxDhZ+dc6n4PUR/EyeowdQw6MMj3HpIJ22G3iHDQPC5yPrr6fVPBwOF7vis8dYOM//DfqjVVk5QtzuvdEjpuwcNNAnLj6n/wOfrYiSO6ncJzDtytrcRVKd/eGmpFCMVLZ3HGQRy9/LlI8Hpxr1Z5XZuD16bal+NkskZJc9jtAsGOfT7szmXol0zOmpbw7xB7C2wsfsYfXL/BOwDKA2s1Vzt411W2BFz1DOWyx9wA98nPCaqal7mhVVUAyqYwpPMbgOjEc+fvm6dWhVhUwmfPfLdpW2d/G+tlyS6mRRkmp2tuajjenH5Pfkf8Ad7/8BpzDgibtZw0f3H2aq0/dOt9rk26LUN4ii37ayPvnLOzCZ4hw0eS1n/iuab//AJ/Dyw1GrCXW6fhlKcXPPKL+bneK+krlNY5SqXExERAEREAREQBERAEREAhXpSTOl+Fv/L2H/pmH2Ow2g052r/Z45qpyVJXPMTO9JNgFNe84TvqkY/NW5L6mY+wbgfhNF6PNb/R207+rbp7HV0PUAuefwbcvwHmJg43Gb4epw/xkn5ar3sKLSrWfNGH6UUC6egoArLccMoCsPzTYwR5EZEkmhc26em39Kympz9JqwW+3Mp7QcAr1lQrsLLhgysmMggEeIIIwTM/R6da60rXkqKqL7lGBPnnxGjLA0qL1nFv8Px8f6N1KMoVnNbNGh4+2LtBYeq6xk+D6c/gJLtNqscm+BnOfSPxkVWaZF5tXb+UFfo4VB+16/wBUmOi4gtiqyHKOAyHzU9PiOh9oM14iNWjQw9enppJeD+pv1vdHFlqVJxXg/Qgut0SX9ozXYgZHb1lYcjjTf/WZNj2J0e4D8lpwSB8jz5TFXsup4kmt7wghQCm3kWCFA27PL1T0x8ZuO1PG10mle49QMIPOw/IH14+2bp4nvtOn2E2pRjGLSbX1dOW+19mZVT7NyzLm35EZ7EYTQVbRyL3lsef5QwH/AAhRMX0oa1l0AC9LLQjEdSord9vuJUfVMn0bsG4co6lXsV/fv3Z+oiZHajsyNXSKt5T1wysF389rKVK5HUNyPnM3bUqfFnKt/jN8vF2ZpUe0wqjDexKuFW/mkBOSK0+P5sc5E+3OBxHhZPTvrPsNX4yQ1qFwF5bQAOeeQGAMyLdsrt/EOGg+FtmR7+7/AAkuH47PUdOotUptPwyS/oprUrRvy090TC+jb06SHrWr8btPiuhUL9Isqk/UTJ+6ZnPq3C8ftXxOmUL7SNjEfUDIUsN3SVaUdnCWnmr+h1zUst+qJJTeVOD4ZIz0OBnB+qRn0Va1nq1FrtlrNQGfPUlqVbP24kqtpDDn0/EYmp7Ldn10NLVh9+6wtuICnBUKo25PIbOvnnpM2HxEFhaqh/OWW3k3f7eN9zTWg6lSMltrc2/a+zPDtUf9g/8ACcy7HjPFND7Kk/wbT98nfa67bw/U+RqI+sgSEdil/rbSeylP+VY/fPqeCV+3ws5tWeqfkv8AZ5WJjlqJfNztlB6+8y7Mek9fpGZAnS0REQBERAEREAREQBERAIL6W1zoW/vKP/m/4zl+j4n6yubGpvQAJeASrKBgLeBk5AAXeAcgAMDgMOqeldf6vf8AvKP8Q/jOLkT18JBTotS21MVd2mdA0nbHWY56erUY/T09o5+0hS2PqEo1fbLW45UU6b/aah15e0K5GT+yZz9lB64P1TwKPDHwxM8eB4GM86pK/n7Xt6DvVS1r/Pc2tvFgjs6t+UW2Z7665SUZT8qpFbDbWHIudpxgKFHM53B+MvT/ANjtTYTk6bVsAVY9e7sJVW+kGUnxXPMxx0xjPLIBGfEHofdKDj2T0amHp1YZJq6+fFa1iqNSUXdPU6J/PPXY5aSse02gr9e/75HuNcce5lfW2paU/stNQc0qfO119XHmAWY9MqCTI0VHs+yezPQ4dh8PLPTgk+vP1bLJ15z/AJO5J+CccspdrNE9al8G3S3EIhbxNLMQpXrgbgwHq4YAGbfiXa/XuhUVVaXcMd41yA8/mFm5H2gGQDI8x9cBR7Psirw3DVaiqzgnJc2vifnc5GtOKsmTnSdrdZWiop0JCKqjdchOEQKM/nfICYnEON6m66m130QegkpturAJOM7hvOeg8pEsz3MLh2HUsygr68uqs/yjrrzas2zoH8/uIfrdB/vK/wDPNFq77rtSdVZqtLVaACrV2A+suFVQqbiMgnJIIxnPKRyMy2ODpR1UVtbblzWpF1ZPdnQq+2mu2f2Gnc/rVtTYfacWbf4TX6btJrFZ2Nujc2MGbvLqyBtTaqoA4CqB4SGAD2fZKwZnp8KwtNNQppX30/2TeIqaasmXEO0Wqvqeqy3QhHADbbEBxnPI7jjpLvYcA8YpCsrBadu5DlSU0m1sHxGcjMhYElvowH9Z1/Qu/wAIy3u9OhSkqaSVnsrciKqSnNOTOz1P6zfSP3TLEwKT67fSP3TPWeKbz2IiAIiIAiIgCIiAIiIBDPSsf6ub22VfZaPxnGaXCupI3AMpKnowDAlT7CBj4zvvadNOUVdWFNbEjDgkZBVh8nmDy6yNfyPwb5lX7134zfh8TClDK0zPUoym7o59/LKjdm218vYx3KfzqPUUWizLEAKcnxX842BkDLWdogwfYbEdxqQxX1Q5srqWpztPI/m+ft5/pGdB/kvg36un67fxj+SuDfq6frt/GW97pdH6EewqEFPaOsWM+Gb87XcmQ3qvUDszvY8hufkuF5jAmFpOJIqMu4r+ctaoqjZr7xWC2PzwxXKYAG4EHHt6KeDcGP8Ao6/g134zz+QODnpVn6JvP3x3ul0Y7Coc9TidWbPlIDZbZtUEd6CFNQYryAVlbKN6uLD4iVWa/ThLE9Zu8W1NwTbtW2224HDDJKt3AwMdGwSOvQR2a4WemltPuXUfjDdk+G+Gj1HwFv3vO97peJzsKngQe/tBUzbgSB3isyFC3e1K2ozUSRjawsrGG5KOnyRLCcY04AXaxUJXSfVBLVpdXYLV5Da4PeEA5PIAnnym93ZDhuOen1ae1e9/EyzX2V4QPlLqP/MNy/wEd6o+J3sahDRx2lQNivuQW7TnbuNx3tzUBkAcDxOQT06RXx5OR3Yz3eE7tglBCMLWr2EEF9xwUwRuyfkiTpOy3Bj5ftXWj+Jl5eyPCPBU+Oob/NHeqPRnOxqHOdJxWtBjdZs7y892w3b1savu2sOdu5QhOeuQMdcyhuIqbb37xvXRgoK2Mr78jFm8lgFByAeW7b0AnTB2P4T8yv8A9Sf88q/mnwj9XV/v2P8AB53vdLo/QdhM5zbxasqw3Es1daizuyQrorBrBu9c71IQ+PI+AUS+3FqDuDk2Kcgk1nNhAq7u6zody7Hyo8HIBOSZ0NOy/CvCms+5rm/gZV/NLhp6aRj9Fbv80j3ul0fod7GZy86qgptKLkjBsWs5yVfLKCw5bu7IHLkCOWTNr6MTjidftS4f+2fwk8r7FaAdNG5+kX++yZ3DezulosFlOk2OudrDGRkYOMufAmcni6bi4q+ojQkmmzcoMWN78/WAZnLMShCSSRjPnjPl4ezH1TMWeYaj2IiAIiIAiIgCIiAIiIBRZUG6gH3jMsnQJ8xf3RMmIBi/yenzV/dEfyenzV/dEyogGKNCvzR9QlY0w8pfiAWu5juZdiAWu5nh04PhL0QDEbhyHqqn3gS2eEV/q0/dEz4gGAOEV/q0/dErXhyDoq/UJmRAMddKB4SruJeiAWu5E9FUuRAKQsqiIAiIgCIiAIiIAiIgCIiAIiIAiIgCIiAIiIAiIgCIiAIiIAiIgCIiAIiIAiIgCIiA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2" name="Picture 8" descr="http://www.facepa.com.br/banco_galeria/guardanapo_scala/Sacala_Guardanapo_facepa_6c8224c233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95533"/>
            <a:ext cx="28575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454850"/>
            <a:ext cx="61531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2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Programação Funcional + Orientação a Objetos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a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(1,2,3,4,5,6,7,8,9,10)</a:t>
            </a:r>
          </a:p>
          <a:p>
            <a:pPr marL="0" indent="0">
              <a:buNone/>
            </a:pP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          .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filter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(n =&gt; n % 2 == 0)</a:t>
            </a:r>
          </a:p>
          <a:p>
            <a:pPr marL="0" indent="0">
              <a:buNone/>
            </a:pP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idade: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0" indent="0">
              <a:buNone/>
            </a:pP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pessoas =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(new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Pessoa(“Joao”, 21),</a:t>
            </a:r>
          </a:p>
          <a:p>
            <a:pPr marL="0" indent="0">
              <a:buNone/>
            </a:pP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new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Pessoa(“Maria”, 15))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adultos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pessoas.filter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(p =&gt;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p.idade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&gt;=18)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Orientação a Objetos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4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Todos os tipos são classes</a:t>
            </a:r>
          </a:p>
          <a:p>
            <a:pPr lvl="1"/>
            <a:r>
              <a:rPr lang="pt-BR" dirty="0" err="1" smtClean="0"/>
              <a:t>Int</a:t>
            </a:r>
            <a:r>
              <a:rPr lang="pt-BR" dirty="0" smtClean="0"/>
              <a:t>, Double, </a:t>
            </a:r>
            <a:r>
              <a:rPr lang="pt-BR" dirty="0" err="1" smtClean="0"/>
              <a:t>Float</a:t>
            </a:r>
            <a:r>
              <a:rPr lang="pt-BR" dirty="0" smtClean="0"/>
              <a:t>, Char, </a:t>
            </a:r>
            <a:r>
              <a:rPr lang="pt-BR" dirty="0" err="1" smtClean="0"/>
              <a:t>String</a:t>
            </a:r>
            <a:endParaRPr lang="pt-BR" dirty="0"/>
          </a:p>
          <a:p>
            <a:pPr lvl="1"/>
            <a:endParaRPr lang="pt-BR" dirty="0" smtClean="0"/>
          </a:p>
          <a:p>
            <a:r>
              <a:rPr lang="pt-BR" dirty="0" smtClean="0"/>
              <a:t>Os operadores são métodos</a:t>
            </a:r>
          </a:p>
          <a:p>
            <a:pPr lvl="1"/>
            <a:r>
              <a:rPr lang="pt-BR" dirty="0" smtClean="0"/>
              <a:t>Escrevemos: </a:t>
            </a:r>
            <a:r>
              <a:rPr lang="pt-BR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1 + 3</a:t>
            </a:r>
          </a:p>
          <a:p>
            <a:pPr lvl="1"/>
            <a:r>
              <a:rPr lang="pt-BR" dirty="0" smtClean="0"/>
              <a:t>Estamos dizendo: </a:t>
            </a:r>
            <a:r>
              <a:rPr lang="pt-BR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1.+(3)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pt-B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e Objetos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Temos </a:t>
            </a:r>
            <a:r>
              <a:rPr lang="pt-BR" dirty="0" smtClean="0">
                <a:solidFill>
                  <a:srgbClr val="FF0000"/>
                </a:solidFill>
              </a:rPr>
              <a:t>Classes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Objetos</a:t>
            </a:r>
            <a:r>
              <a:rPr lang="pt-BR" dirty="0" smtClean="0"/>
              <a:t> (parte estática da classe)</a:t>
            </a:r>
          </a:p>
          <a:p>
            <a:endParaRPr lang="pt-BR" dirty="0"/>
          </a:p>
          <a:p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nome:String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idade:Int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anoNascimento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= 2013 - idade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pt-BR" dirty="0"/>
          </a:p>
          <a:p>
            <a:r>
              <a:rPr lang="pt-BR" b="1" dirty="0" err="1">
                <a:latin typeface="Consolas" pitchFamily="49" charset="0"/>
                <a:cs typeface="Consolas" pitchFamily="49" charset="0"/>
              </a:rPr>
              <a:t>o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bject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 {</a:t>
            </a:r>
          </a:p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anoBissexto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(ano: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 = ano % 4 == 0 ...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9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1594</TotalTime>
  <Words>154</Words>
  <Application>Microsoft Office PowerPoint</Application>
  <PresentationFormat>Apresentação na tela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Brilho</vt:lpstr>
      <vt:lpstr>Programação FUNCIONAL com Scala</vt:lpstr>
      <vt:lpstr>Scala</vt:lpstr>
      <vt:lpstr>Linguagem Scala</vt:lpstr>
      <vt:lpstr>Orientação a Objetos</vt:lpstr>
      <vt:lpstr>Tipos</vt:lpstr>
      <vt:lpstr>Classes e Objetos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FUNCIONAL com Scala</dc:title>
  <dc:creator>Lucena</dc:creator>
  <cp:lastModifiedBy>Lucena</cp:lastModifiedBy>
  <cp:revision>7</cp:revision>
  <dcterms:created xsi:type="dcterms:W3CDTF">2013-06-17T14:07:57Z</dcterms:created>
  <dcterms:modified xsi:type="dcterms:W3CDTF">2013-06-18T16:42:01Z</dcterms:modified>
</cp:coreProperties>
</file>