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37DA37-0459-4838-8F01-EAA9BA0913BF}" type="datetimeFigureOut">
              <a:rPr lang="pt-BR" smtClean="0"/>
              <a:t>11/01/2013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000367-D95A-4479-892E-F053F3AB476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900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Play</a:t>
            </a:r>
            <a:r>
              <a:rPr lang="pt-BR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framework</a:t>
            </a:r>
            <a:r>
              <a:rPr lang="pt-BR" dirty="0" smtClean="0"/>
              <a:t> 2.0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Crie uma nova aplicação no Play chamada de Aula1</a:t>
            </a:r>
          </a:p>
          <a:p>
            <a:r>
              <a:rPr lang="pt-BR" dirty="0" smtClean="0"/>
              <a:t>Execute a aplicação</a:t>
            </a:r>
          </a:p>
          <a:p>
            <a:r>
              <a:rPr lang="pt-BR" dirty="0" smtClean="0"/>
              <a:t>Dentro da aplicação crie</a:t>
            </a:r>
          </a:p>
          <a:p>
            <a:pPr lvl="1"/>
            <a:r>
              <a:rPr lang="pt-BR" dirty="0" smtClean="0"/>
              <a:t>Uma  página HTML </a:t>
            </a:r>
            <a:r>
              <a:rPr lang="pt-BR" dirty="0" smtClean="0"/>
              <a:t>contendo um formulário com dois campos de texto (a, b)</a:t>
            </a:r>
          </a:p>
          <a:p>
            <a:pPr lvl="1"/>
            <a:r>
              <a:rPr lang="pt-BR" dirty="0" smtClean="0"/>
              <a:t>Uma ação para somar dois números</a:t>
            </a:r>
          </a:p>
          <a:p>
            <a:pPr lvl="1"/>
            <a:r>
              <a:rPr lang="pt-BR" dirty="0" smtClean="0"/>
              <a:t>Uma ação que recebe uma frase e exibe-a 3 vezes</a:t>
            </a:r>
          </a:p>
          <a:p>
            <a:pPr lvl="1"/>
            <a:r>
              <a:rPr lang="pt-BR" dirty="0" smtClean="0"/>
              <a:t>Uma ação que recebe 3 números e exibe-os ordenados em forma </a:t>
            </a:r>
            <a:r>
              <a:rPr lang="pt-BR" smtClean="0"/>
              <a:t>de lista.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veremos hoje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Playframework</a:t>
            </a:r>
            <a:r>
              <a:rPr lang="pt-BR" dirty="0" smtClean="0"/>
              <a:t> 2.0</a:t>
            </a:r>
          </a:p>
          <a:p>
            <a:r>
              <a:rPr lang="pt-BR" dirty="0" smtClean="0"/>
              <a:t>Instalação</a:t>
            </a:r>
          </a:p>
          <a:p>
            <a:r>
              <a:rPr lang="pt-BR" dirty="0" smtClean="0"/>
              <a:t>Criação e Execução de uma Aplicação</a:t>
            </a:r>
          </a:p>
          <a:p>
            <a:r>
              <a:rPr lang="pt-BR" dirty="0" smtClean="0"/>
              <a:t>Estrutura de uma Aplicação</a:t>
            </a:r>
          </a:p>
          <a:p>
            <a:r>
              <a:rPr lang="pt-BR" dirty="0" smtClean="0"/>
              <a:t>Exemplos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Playframework</a:t>
            </a:r>
            <a:r>
              <a:rPr lang="pt-BR" dirty="0" smtClean="0"/>
              <a:t> 2.0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Play é um Framework Java para Aplicações Web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Permite criar e executar aplicações web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Escrito na Linguagem Scala mas permite desenvolver aplicações em Java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Ola Mundo usando Play 2.0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Classe de Controle (contendo ações)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Rota (Mapeamento entre a URL e o método)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URL </a:t>
            </a:r>
            <a:r>
              <a:rPr lang="pt-BR" dirty="0" smtClean="0">
                <a:hlinkClick r:id="rId2"/>
              </a:rPr>
              <a:t>http://localhost:9000</a:t>
            </a:r>
            <a:r>
              <a:rPr lang="pt-BR" dirty="0" smtClean="0"/>
              <a:t> gera a resposta “Olá Mundo”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43000" y="2819400"/>
            <a:ext cx="601980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Application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Controller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index()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ok("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Olá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Mundo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43000" y="4953000"/>
            <a:ext cx="563006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GET     / 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controllers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.Application.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index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()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Instalação do Play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Baixar o Play</a:t>
            </a:r>
          </a:p>
          <a:p>
            <a:pPr lvl="1"/>
            <a:r>
              <a:rPr lang="pt-BR" dirty="0" smtClean="0"/>
              <a:t>playframework.org</a:t>
            </a:r>
          </a:p>
          <a:p>
            <a:r>
              <a:rPr lang="pt-BR" dirty="0" smtClean="0"/>
              <a:t>Descompactar</a:t>
            </a:r>
          </a:p>
          <a:p>
            <a:r>
              <a:rPr lang="pt-BR" dirty="0" smtClean="0"/>
              <a:t>Configurar a variável PATH para incluir o caminho do Play</a:t>
            </a:r>
          </a:p>
          <a:p>
            <a:pPr lvl="1"/>
            <a:r>
              <a:rPr lang="pt-BR" dirty="0" smtClean="0"/>
              <a:t>set PATH=c:\play20;%PATH%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Criação de uma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Abra uma janela de Comando (     + R) cmd</a:t>
            </a:r>
          </a:p>
          <a:p>
            <a:r>
              <a:rPr lang="pt-BR" dirty="0" smtClean="0"/>
              <a:t>Crie uma nova aplicação com o play</a:t>
            </a:r>
          </a:p>
          <a:p>
            <a:pPr lvl="1"/>
            <a:r>
              <a:rPr lang="pt-BR" dirty="0" smtClean="0"/>
              <a:t>Play </a:t>
            </a:r>
            <a:r>
              <a:rPr lang="pt-BR" dirty="0" err="1" smtClean="0"/>
              <a:t>new</a:t>
            </a:r>
            <a:r>
              <a:rPr lang="pt-BR" dirty="0" smtClean="0"/>
              <a:t> </a:t>
            </a:r>
            <a:r>
              <a:rPr lang="pt-BR" dirty="0" err="1" smtClean="0"/>
              <a:t>OlaMundo</a:t>
            </a:r>
            <a:endParaRPr lang="pt-BR" dirty="0" smtClean="0"/>
          </a:p>
          <a:p>
            <a:r>
              <a:rPr lang="pt-BR" dirty="0" smtClean="0"/>
              <a:t>O Play vai criar uma pasta com o nome da aplicação</a:t>
            </a:r>
          </a:p>
          <a:p>
            <a:r>
              <a:rPr lang="pt-BR" dirty="0" smtClean="0"/>
              <a:t>Entre na pasta</a:t>
            </a:r>
          </a:p>
          <a:p>
            <a:pPr lvl="1"/>
            <a:r>
              <a:rPr lang="pt-BR" dirty="0" smtClean="0"/>
              <a:t>cd </a:t>
            </a:r>
            <a:r>
              <a:rPr lang="pt-BR" dirty="0" err="1" smtClean="0"/>
              <a:t>OlaMundo</a:t>
            </a:r>
            <a:endParaRPr lang="pt-BR" dirty="0" smtClean="0"/>
          </a:p>
          <a:p>
            <a:r>
              <a:rPr lang="pt-BR" dirty="0" smtClean="0"/>
              <a:t>Execute a aplicação</a:t>
            </a:r>
          </a:p>
          <a:p>
            <a:pPr lvl="1"/>
            <a:r>
              <a:rPr lang="pt-BR" dirty="0" smtClean="0"/>
              <a:t>play </a:t>
            </a:r>
            <a:r>
              <a:rPr lang="pt-BR" dirty="0" err="1" smtClean="0"/>
              <a:t>run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 descr="http://t0.gstatic.com/images?q=tbn:ANd9GcQHZGxi9jjz0YOjnTdy5FMqINMKduObd_I4TCo275tlp6y59CdR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486561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de uma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460" name="Picture 4" descr="http://www.playframework.org/documentation/1.2.4/images/diagrams_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33600"/>
            <a:ext cx="4495800" cy="446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248</Words>
  <Application>Microsoft Office PowerPoint</Application>
  <PresentationFormat>Apresentação na tela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Urbano</vt:lpstr>
      <vt:lpstr>Playframework 2.0</vt:lpstr>
      <vt:lpstr>O que veremos hoje</vt:lpstr>
      <vt:lpstr>Playframework 2.0</vt:lpstr>
      <vt:lpstr>Ola Mundo usando Play 2.0</vt:lpstr>
      <vt:lpstr>Instalação do Play</vt:lpstr>
      <vt:lpstr>Criação de uma Aplicação</vt:lpstr>
      <vt:lpstr>Estrutura da Aplicação</vt:lpstr>
      <vt:lpstr>Arquitetura de uma Aplicação</vt:lpstr>
      <vt:lpstr>Exemplos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Playframework 2.0</dc:title>
  <dc:creator>nagem</dc:creator>
  <cp:lastModifiedBy>nagem</cp:lastModifiedBy>
  <cp:revision>8</cp:revision>
  <dcterms:created xsi:type="dcterms:W3CDTF">2013-01-11T15:16:53Z</dcterms:created>
  <dcterms:modified xsi:type="dcterms:W3CDTF">2013-01-11T16:03:19Z</dcterms:modified>
</cp:coreProperties>
</file>