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16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1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2/15/2013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400" cap="sm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“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”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276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“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”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2/15/2013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0" name="Picture Placeholder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1" name="Picture Placeholder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2/15/2013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430213"/>
            <a:ext cx="7423149" cy="5826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1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1">
              <a:rPr lang="en-US" smtClean="0"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1">
              <a:rPr lang="en-US" smtClean="0"/>
              <a:t>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2/15/2013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2/15/2013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2/15/2013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2/15/2013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0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99941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60901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67000">
                <a:schemeClr val="bg2">
                  <a:lumMod val="60000"/>
                  <a:lumOff val="40000"/>
                  <a:alpha val="0"/>
                </a:schemeClr>
              </a:gs>
              <a:gs pos="30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1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3" r:id="rId14"/>
    <p:sldLayoutId id="2147483665" r:id="rId15"/>
    <p:sldLayoutId id="2147483669" r:id="rId16"/>
    <p:sldLayoutId id="2147483670" r:id="rId17"/>
    <p:sldLayoutId id="2147483658" r:id="rId18"/>
    <p:sldLayoutId id="2147483659" r:id="rId19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Banco de Dados com Play 2.0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575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Configuração do Play para acesso a um Banco de Dados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222779" cy="4195481"/>
          </a:xfrm>
        </p:spPr>
        <p:txBody>
          <a:bodyPr>
            <a:normAutofit/>
          </a:bodyPr>
          <a:lstStyle/>
          <a:p>
            <a:r>
              <a:rPr lang="pt-BR" dirty="0" smtClean="0"/>
              <a:t>No arquivo de Rotas</a:t>
            </a:r>
          </a:p>
          <a:p>
            <a:pPr marL="400050" lvl="1" indent="0">
              <a:buNone/>
            </a:pPr>
            <a:r>
              <a:rPr lang="pt-B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db.default.driver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t-B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com.microsoft.sqlserver.jdbc.SQLServerDriver</a:t>
            </a:r>
            <a:endParaRPr lang="pt-B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db.default.url = "</a:t>
            </a:r>
            <a:r>
              <a:rPr lang="pt-BR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jdbc:sqlserver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://</a:t>
            </a:r>
            <a:r>
              <a:rPr lang="pt-BR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localhost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\\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SQLEXPRESS:1433;databaseName=</a:t>
            </a:r>
            <a:r>
              <a:rPr lang="pt-B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testdb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;" </a:t>
            </a:r>
            <a:endParaRPr lang="pt-B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db.default.user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t-B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</a:t>
            </a:r>
            <a:endParaRPr lang="pt-B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db.default.password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=""</a:t>
            </a:r>
          </a:p>
          <a:p>
            <a:endParaRPr lang="pt-BR" dirty="0"/>
          </a:p>
          <a:p>
            <a:r>
              <a:rPr lang="pt-BR" dirty="0" smtClean="0"/>
              <a:t>Usando o SGBD H2 do Play para testes</a:t>
            </a:r>
            <a:endParaRPr lang="pt-BR" dirty="0"/>
          </a:p>
          <a:p>
            <a:pPr marL="400050" lvl="1" indent="0">
              <a:buNone/>
            </a:pPr>
            <a:r>
              <a:rPr lang="pt-B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db.default.driver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=org.h2.Driver</a:t>
            </a:r>
          </a:p>
          <a:p>
            <a:pPr marL="400050" lvl="1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db.default.url="jdbc:h2:veiculos"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743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Usando Banco de Dados no Play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Acesso usando o objeto BD</a:t>
            </a:r>
          </a:p>
          <a:p>
            <a:pPr marL="400050" lvl="1" indent="0">
              <a:buNone/>
            </a:pPr>
            <a:r>
              <a:rPr lang="pt-BR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play.db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pPr marL="400050" lvl="1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Connection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connection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DB.getConnection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400050" lvl="1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Connection.close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18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Usando o H2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&gt; h2-browser</a:t>
            </a:r>
          </a:p>
          <a:p>
            <a:endParaRPr lang="pt-B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7308" y="1236518"/>
            <a:ext cx="7326149" cy="50118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867" y="2462268"/>
            <a:ext cx="3619929" cy="379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84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Controladores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126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Controladores e Ações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pt-B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t-B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Produto </a:t>
            </a:r>
            <a:r>
              <a:rPr lang="pt-B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Controller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err="1" smtClean="0">
                <a:solidFill>
                  <a:schemeClr val="tx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play.mvc.</a:t>
            </a:r>
            <a:r>
              <a:rPr lang="pt-B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lista() {</a:t>
            </a:r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lista() {</a:t>
            </a:r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pt-B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54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(</a:t>
            </a:r>
            <a:r>
              <a:rPr lang="pt-BR" dirty="0" err="1" smtClean="0"/>
              <a:t>Result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800" dirty="0" err="1" smtClean="0"/>
              <a:t>Result</a:t>
            </a:r>
            <a:endParaRPr lang="pt-BR" dirty="0" smtClean="0"/>
          </a:p>
          <a:p>
            <a:r>
              <a:rPr lang="pt-BR" dirty="0" smtClean="0"/>
              <a:t>Ok</a:t>
            </a:r>
          </a:p>
          <a:p>
            <a:pPr lvl="1"/>
            <a:r>
              <a:rPr lang="pt-BR" dirty="0"/>
              <a:t>o</a:t>
            </a:r>
            <a:r>
              <a:rPr lang="pt-BR" dirty="0" smtClean="0"/>
              <a:t>k(“O resultado é ...”);</a:t>
            </a:r>
          </a:p>
          <a:p>
            <a:r>
              <a:rPr lang="pt-BR" dirty="0" err="1" smtClean="0"/>
              <a:t>badRequest</a:t>
            </a:r>
            <a:r>
              <a:rPr lang="pt-BR" dirty="0" smtClean="0"/>
              <a:t> – 400</a:t>
            </a:r>
          </a:p>
          <a:p>
            <a:pPr lvl="1"/>
            <a:r>
              <a:rPr lang="pt-BR" dirty="0" err="1" smtClean="0"/>
              <a:t>badRequest</a:t>
            </a:r>
            <a:r>
              <a:rPr lang="pt-BR" dirty="0" smtClean="0"/>
              <a:t>(“Id incorreto”);</a:t>
            </a:r>
          </a:p>
          <a:p>
            <a:r>
              <a:rPr lang="pt-BR" dirty="0" err="1" smtClean="0"/>
              <a:t>notFound</a:t>
            </a:r>
            <a:r>
              <a:rPr lang="pt-BR" dirty="0" smtClean="0"/>
              <a:t> – 404</a:t>
            </a:r>
          </a:p>
          <a:p>
            <a:pPr lvl="1"/>
            <a:r>
              <a:rPr lang="pt-BR" dirty="0" err="1" smtClean="0"/>
              <a:t>notFound</a:t>
            </a:r>
            <a:r>
              <a:rPr lang="pt-BR" dirty="0" smtClean="0"/>
              <a:t>(“Nenhum produto encontrado com o id”);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431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Redirecionando a Resposta (</a:t>
            </a:r>
            <a:r>
              <a:rPr lang="pt-BR" dirty="0" err="1" smtClean="0"/>
              <a:t>redirect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p</a:t>
            </a:r>
            <a:r>
              <a:rPr lang="pt-BR" dirty="0" err="1" smtClean="0"/>
              <a:t>ublic</a:t>
            </a:r>
            <a:r>
              <a:rPr lang="pt-BR" dirty="0" smtClean="0"/>
              <a:t> </a:t>
            </a:r>
            <a:r>
              <a:rPr lang="pt-BR" dirty="0" err="1" smtClean="0"/>
              <a:t>static</a:t>
            </a:r>
            <a:r>
              <a:rPr lang="pt-BR" dirty="0" smtClean="0"/>
              <a:t> </a:t>
            </a:r>
            <a:r>
              <a:rPr lang="pt-BR" dirty="0" err="1" smtClean="0"/>
              <a:t>Result</a:t>
            </a:r>
            <a:r>
              <a:rPr lang="pt-BR" dirty="0" smtClean="0"/>
              <a:t> index() {</a:t>
            </a:r>
          </a:p>
          <a:p>
            <a:r>
              <a:rPr lang="pt-BR" dirty="0"/>
              <a:t> </a:t>
            </a:r>
            <a:r>
              <a:rPr lang="pt-BR" dirty="0" smtClean="0"/>
              <a:t> </a:t>
            </a:r>
            <a:r>
              <a:rPr lang="pt-BR" dirty="0" err="1" smtClean="0"/>
              <a:t>retrun</a:t>
            </a:r>
            <a:r>
              <a:rPr lang="pt-BR" dirty="0" smtClean="0"/>
              <a:t> </a:t>
            </a:r>
            <a:r>
              <a:rPr lang="pt-BR" dirty="0" err="1" smtClean="0"/>
              <a:t>redirect</a:t>
            </a:r>
            <a:r>
              <a:rPr lang="pt-BR" dirty="0" smtClean="0"/>
              <a:t>(</a:t>
            </a:r>
            <a:r>
              <a:rPr lang="pt-BR" dirty="0" err="1" smtClean="0"/>
              <a:t>routes.Produto.lista</a:t>
            </a:r>
            <a:r>
              <a:rPr lang="pt-BR" dirty="0" smtClean="0"/>
              <a:t>(1));</a:t>
            </a:r>
          </a:p>
          <a:p>
            <a:r>
              <a:rPr lang="pt-BR" dirty="0" smtClean="0"/>
              <a:t>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098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 Gree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101</TotalTime>
  <Words>155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Courier New</vt:lpstr>
      <vt:lpstr>Wingdings 3</vt:lpstr>
      <vt:lpstr>Ion</vt:lpstr>
      <vt:lpstr>Banco de Dados com Play 2.0</vt:lpstr>
      <vt:lpstr>Configuração do Play para acesso a um Banco de Dados</vt:lpstr>
      <vt:lpstr>Usando Banco de Dados no Play</vt:lpstr>
      <vt:lpstr>Usando o H2</vt:lpstr>
      <vt:lpstr>Controladores</vt:lpstr>
      <vt:lpstr>Controladores e Ações</vt:lpstr>
      <vt:lpstr>Resultados (Result)</vt:lpstr>
      <vt:lpstr>Redirecionando a Resposta (redirect)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Banco de Dados com Play 2.0</dc:title>
  <dc:creator>Leonardo Lucena</dc:creator>
  <cp:lastModifiedBy>Leonardo Lucena</cp:lastModifiedBy>
  <cp:revision>10</cp:revision>
  <dcterms:created xsi:type="dcterms:W3CDTF">2013-02-15T15:14:16Z</dcterms:created>
  <dcterms:modified xsi:type="dcterms:W3CDTF">2013-02-15T16:56:01Z</dcterms:modified>
</cp:coreProperties>
</file>