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82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C5B8725-3A30-4461-ACB0-15E80D737DCC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319620-86F5-4423-A60F-FA609135C890}" type="slidenum">
              <a:rPr lang="pt-BR" smtClean="0"/>
              <a:t>‹#›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8725-3A30-4461-ACB0-15E80D737DCC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9620-86F5-4423-A60F-FA609135C89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8725-3A30-4461-ACB0-15E80D737DCC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9620-86F5-4423-A60F-FA609135C89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8725-3A30-4461-ACB0-15E80D737DCC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9620-86F5-4423-A60F-FA609135C89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8725-3A30-4461-ACB0-15E80D737DCC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9620-86F5-4423-A60F-FA609135C89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8725-3A30-4461-ACB0-15E80D737DCC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9620-86F5-4423-A60F-FA609135C890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8725-3A30-4461-ACB0-15E80D737DCC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9620-86F5-4423-A60F-FA609135C89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8725-3A30-4461-ACB0-15E80D737DCC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9620-86F5-4423-A60F-FA609135C89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8725-3A30-4461-ACB0-15E80D737DCC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9620-86F5-4423-A60F-FA609135C89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8725-3A30-4461-ACB0-15E80D737DCC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9620-86F5-4423-A60F-FA609135C890}" type="slidenum">
              <a:rPr lang="pt-BR" smtClean="0"/>
              <a:t>‹#›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8725-3A30-4461-ACB0-15E80D737DCC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9620-86F5-4423-A60F-FA609135C890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5B8725-3A30-4461-ACB0-15E80D737DCC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319620-86F5-4423-A60F-FA609135C890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Play 2.0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Criação de uma aplicação CRUD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40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Passo 5: Implementando método listar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5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Passo 6: Criando um Formulário de Produto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3508977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productForm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 marL="68580" indent="0">
              <a:buNone/>
            </a:pP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helper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._</a:t>
            </a:r>
          </a:p>
          <a:p>
            <a:pPr marL="68580" indent="0">
              <a:buNone/>
            </a:pP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helper.twitterBootstrap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._</a:t>
            </a:r>
          </a:p>
          <a:p>
            <a:pPr marL="68580" indent="0">
              <a:buNone/>
            </a:pP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 {</a:t>
            </a:r>
          </a:p>
          <a:p>
            <a:pPr marL="6858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h1&gt;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&lt;/h1&gt;</a:t>
            </a:r>
          </a:p>
          <a:p>
            <a:pPr marL="6858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helper.form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routes.Products.save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 {</a:t>
            </a:r>
          </a:p>
          <a:p>
            <a:pPr marL="6858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&lt;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fieldset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&lt;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legend&gt;Product (</a:t>
            </a:r>
            <a:r>
              <a:rPr lang="en-US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productForm</a:t>
            </a:r>
            <a:r>
              <a:rPr lang="en-US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("name").</a:t>
            </a:r>
            <a:r>
              <a:rPr lang="en-US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valueOr</a:t>
            </a:r>
            <a:r>
              <a:rPr lang="en-US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("New")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)&lt;/legend&gt;</a:t>
            </a:r>
          </a:p>
          <a:p>
            <a:pPr marL="6858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helper.inputText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productForm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ean</a:t>
            </a:r>
            <a:r>
              <a:rPr lang="pt-BR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")) </a:t>
            </a:r>
            <a:endParaRPr lang="pt-BR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pt-BR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@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helper.inputText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productForm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"))</a:t>
            </a:r>
          </a:p>
          <a:p>
            <a:pPr marL="68580" indent="0">
              <a:buNone/>
            </a:pPr>
            <a:r>
              <a:rPr lang="pt-BR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@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helper.textarea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productForm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pt-BR" dirty="0" err="1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description</a:t>
            </a:r>
            <a:r>
              <a:rPr lang="pt-BR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"))</a:t>
            </a:r>
          </a:p>
          <a:p>
            <a:pPr marL="6858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&lt;/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fieldset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&lt;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input type="submit" class="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btn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primary"&gt;</a:t>
            </a:r>
          </a:p>
          <a:p>
            <a:pPr marL="6858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4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Construindo um objeto formulário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Formulário</a:t>
            </a:r>
            <a:endParaRPr lang="en-US" dirty="0" smtClean="0"/>
          </a:p>
          <a:p>
            <a:pPr marL="68580" indent="0"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static final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Form&lt;Product&gt;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productForm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form(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Product.class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pt-BR" dirty="0" smtClean="0"/>
              <a:t>Exibindo</a:t>
            </a:r>
          </a:p>
          <a:p>
            <a:pPr marL="68580" indent="0">
              <a:buNone/>
            </a:pPr>
            <a:r>
              <a:rPr lang="pt-BR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pt-BR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pt-BR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Result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showBlank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(){</a:t>
            </a:r>
          </a:p>
          <a:p>
            <a:pPr marL="68580" indent="0">
              <a:buNone/>
            </a:pPr>
            <a:r>
              <a:rPr lang="pt-BR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ok(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show.render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productForm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 marL="68580" indent="0">
              <a:buNone/>
            </a:pP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786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Recebendo os dados de um Formulário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pt-BR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pt-BR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pt-BR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Result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save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68580" indent="0">
              <a:buNone/>
            </a:pP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pt-BR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boundForm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b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productForm.bindFromRequest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68580" indent="0">
              <a:buNone/>
            </a:pP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boundForm.get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68580" indent="0">
              <a:buNone/>
            </a:pP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Product.add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68580" indent="0">
              <a:buNone/>
            </a:pP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ok(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String.format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Saved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%s", </a:t>
            </a:r>
            <a:r>
              <a:rPr lang="pt-BR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 marL="68580" indent="0">
              <a:buNone/>
            </a:pP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623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veremos hoje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Criação de uma aplicação </a:t>
            </a:r>
            <a:r>
              <a:rPr lang="pt-BR" dirty="0" smtClean="0">
                <a:solidFill>
                  <a:schemeClr val="accent4"/>
                </a:solidFill>
              </a:rPr>
              <a:t>CRUD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chemeClr val="accent4"/>
                </a:solidFill>
              </a:rPr>
              <a:t>Capítulo 3 </a:t>
            </a:r>
            <a:r>
              <a:rPr lang="pt-BR" dirty="0" smtClean="0"/>
              <a:t>do livro de Play2 com Java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59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/>
          </a:bodyPr>
          <a:lstStyle/>
          <a:p>
            <a:r>
              <a:rPr lang="pt-BR" dirty="0" smtClean="0"/>
              <a:t>Cadastro de Produtos</a:t>
            </a:r>
          </a:p>
          <a:p>
            <a:pPr lvl="1"/>
            <a:r>
              <a:rPr lang="pt-BR" dirty="0" smtClean="0"/>
              <a:t>Código, Nome, Descrição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Operações</a:t>
            </a:r>
          </a:p>
          <a:p>
            <a:pPr lvl="1"/>
            <a:r>
              <a:rPr lang="pt-BR" dirty="0" smtClean="0"/>
              <a:t>Criar um novo produtos	(</a:t>
            </a:r>
            <a:r>
              <a:rPr lang="pt-BR" b="1" dirty="0" err="1" smtClean="0"/>
              <a:t>C</a:t>
            </a:r>
            <a:r>
              <a:rPr lang="pt-BR" dirty="0" err="1" smtClean="0"/>
              <a:t>reate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Pesquisar produtos		(</a:t>
            </a:r>
            <a:r>
              <a:rPr lang="pt-BR" b="1" dirty="0" err="1" smtClean="0"/>
              <a:t>R</a:t>
            </a:r>
            <a:r>
              <a:rPr lang="pt-BR" dirty="0" err="1" smtClean="0"/>
              <a:t>etreive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Atualizar produtos		(</a:t>
            </a:r>
            <a:r>
              <a:rPr lang="pt-BR" b="1" dirty="0" smtClean="0"/>
              <a:t>U</a:t>
            </a:r>
            <a:r>
              <a:rPr lang="pt-BR" dirty="0" smtClean="0"/>
              <a:t>pdate)</a:t>
            </a:r>
          </a:p>
          <a:p>
            <a:pPr lvl="1"/>
            <a:r>
              <a:rPr lang="pt-BR" dirty="0" smtClean="0"/>
              <a:t>Remover produtos		(</a:t>
            </a:r>
            <a:r>
              <a:rPr lang="pt-BR" b="1" dirty="0" smtClean="0"/>
              <a:t>D</a:t>
            </a:r>
            <a:r>
              <a:rPr lang="pt-BR" dirty="0" smtClean="0"/>
              <a:t>elete)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790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Passo 1: Inserindo Controladores e 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17311"/>
            <a:ext cx="7272808" cy="265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0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Controlador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Precisa estender a classe </a:t>
            </a:r>
            <a:r>
              <a:rPr lang="pt-BR" dirty="0" err="1"/>
              <a:t>Controller</a:t>
            </a:r>
            <a:endParaRPr lang="pt-BR" dirty="0"/>
          </a:p>
          <a:p>
            <a:pPr marL="68580" indent="0">
              <a:buNone/>
            </a:pPr>
            <a:endParaRPr lang="pt-BR" sz="20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package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controllers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8580" indent="0">
              <a:buNone/>
            </a:pPr>
            <a:r>
              <a:rPr lang="pt-BR" sz="2000" dirty="0" err="1">
                <a:latin typeface="Consolas" pitchFamily="49" charset="0"/>
                <a:cs typeface="Consolas" pitchFamily="49" charset="0"/>
              </a:rPr>
              <a:t>import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play.mvc.Controller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8580" indent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Produtos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Controller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6858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pt-BR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919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ações (métodos)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Products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Controller {</a:t>
            </a:r>
          </a:p>
          <a:p>
            <a:pPr marL="68580" indent="0">
              <a:buNone/>
            </a:pPr>
            <a:r>
              <a:rPr lang="pt-BR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b="1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Result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listar() 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68580" indent="0">
              <a:buNone/>
            </a:pPr>
            <a:r>
              <a:rPr lang="pt-BR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TODO;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}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b="1" dirty="0" err="1">
                <a:latin typeface="Consolas" pitchFamily="49" charset="0"/>
                <a:cs typeface="Consolas" pitchFamily="49" charset="0"/>
              </a:rPr>
              <a:t>static</a:t>
            </a:r>
            <a:r>
              <a:rPr lang="pt-BR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>
                <a:latin typeface="Consolas" pitchFamily="49" charset="0"/>
                <a:cs typeface="Consolas" pitchFamily="49" charset="0"/>
              </a:rPr>
              <a:t>Result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exibirEmBranco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TODO;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}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static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Result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mostrar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(Long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ean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TODO;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}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b="1" dirty="0" err="1">
                <a:latin typeface="Consolas" pitchFamily="49" charset="0"/>
                <a:cs typeface="Consolas" pitchFamily="49" charset="0"/>
              </a:rPr>
              <a:t>static</a:t>
            </a:r>
            <a:r>
              <a:rPr lang="pt-BR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>
                <a:latin typeface="Consolas" pitchFamily="49" charset="0"/>
                <a:cs typeface="Consolas" pitchFamily="49" charset="0"/>
              </a:rPr>
              <a:t>Result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salvar() 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TODO;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}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pt-BR" dirty="0">
                <a:solidFill>
                  <a:schemeClr val="bg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11330"/>
            <a:ext cx="3552483" cy="194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Passo 2: Rotas </a:t>
            </a:r>
            <a:r>
              <a:rPr lang="pt-BR" sz="2000" dirty="0" smtClean="0"/>
              <a:t>(arquivo /</a:t>
            </a:r>
            <a:r>
              <a:rPr lang="pt-BR" sz="2000" dirty="0" err="1" smtClean="0"/>
              <a:t>conf</a:t>
            </a:r>
            <a:r>
              <a:rPr lang="pt-BR" sz="2000" dirty="0" smtClean="0"/>
              <a:t>/</a:t>
            </a:r>
            <a:r>
              <a:rPr lang="pt-BR" sz="2000" dirty="0" err="1" smtClean="0"/>
              <a:t>routes</a:t>
            </a:r>
            <a:r>
              <a:rPr lang="pt-BR" sz="2000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508977"/>
          </a:xfrm>
        </p:spPr>
        <p:txBody>
          <a:bodyPr/>
          <a:lstStyle/>
          <a:p>
            <a:r>
              <a:rPr lang="pt-BR" dirty="0" smtClean="0"/>
              <a:t>Mapeando </a:t>
            </a:r>
            <a:r>
              <a:rPr lang="pt-BR" dirty="0" err="1" smtClean="0"/>
              <a:t>URLs</a:t>
            </a:r>
            <a:r>
              <a:rPr lang="pt-BR" dirty="0" smtClean="0"/>
              <a:t> em ações</a:t>
            </a:r>
          </a:p>
          <a:p>
            <a:pPr marL="68580" indent="0">
              <a:buNone/>
            </a:pPr>
            <a:endParaRPr lang="pt-BR" sz="16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endParaRPr lang="pt-BR" sz="1600" dirty="0" smtClean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pt-BR" sz="1600" dirty="0" smtClean="0">
                <a:latin typeface="Consolas" pitchFamily="49" charset="0"/>
                <a:cs typeface="Consolas" pitchFamily="49" charset="0"/>
              </a:rPr>
              <a:t>GET  /produtos</a:t>
            </a:r>
            <a:r>
              <a:rPr lang="pt-BR" sz="1600" dirty="0">
                <a:latin typeface="Consolas" pitchFamily="49" charset="0"/>
                <a:cs typeface="Consolas" pitchFamily="49" charset="0"/>
              </a:rPr>
              <a:t>/ </a:t>
            </a:r>
            <a:r>
              <a:rPr lang="pt-BR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pt-BR" sz="1600" dirty="0" err="1" smtClean="0">
                <a:latin typeface="Consolas" pitchFamily="49" charset="0"/>
                <a:cs typeface="Consolas" pitchFamily="49" charset="0"/>
              </a:rPr>
              <a:t>controllers.Produtos.listar</a:t>
            </a:r>
            <a:r>
              <a:rPr lang="pt-BR" sz="1600" dirty="0" smtClean="0">
                <a:latin typeface="Consolas" pitchFamily="49" charset="0"/>
                <a:cs typeface="Consolas" pitchFamily="49" charset="0"/>
              </a:rPr>
              <a:t>()</a:t>
            </a:r>
            <a:endParaRPr lang="pt-BR" sz="16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pt-BR" sz="1600" dirty="0">
                <a:latin typeface="Consolas" pitchFamily="49" charset="0"/>
                <a:cs typeface="Consolas" pitchFamily="49" charset="0"/>
              </a:rPr>
              <a:t>GET </a:t>
            </a:r>
            <a:r>
              <a:rPr lang="pt-BR" sz="1600" dirty="0" smtClean="0">
                <a:latin typeface="Consolas" pitchFamily="49" charset="0"/>
                <a:cs typeface="Consolas" pitchFamily="49" charset="0"/>
              </a:rPr>
              <a:t> /produtos/novo  </a:t>
            </a:r>
            <a:r>
              <a:rPr lang="pt-BR" sz="1600" dirty="0" err="1" smtClean="0">
                <a:latin typeface="Consolas" pitchFamily="49" charset="0"/>
                <a:cs typeface="Consolas" pitchFamily="49" charset="0"/>
              </a:rPr>
              <a:t>controllers.Produtos.exibirEmBranco</a:t>
            </a:r>
            <a:r>
              <a:rPr lang="pt-BR" sz="1600" dirty="0" smtClean="0">
                <a:latin typeface="Consolas" pitchFamily="49" charset="0"/>
                <a:cs typeface="Consolas" pitchFamily="49" charset="0"/>
              </a:rPr>
              <a:t>()</a:t>
            </a:r>
            <a:endParaRPr lang="pt-BR" sz="1600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GET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produtos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/:cod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controllers.Produtos.mostrar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(cod: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Long)</a:t>
            </a:r>
          </a:p>
          <a:p>
            <a:pPr marL="68580" indent="0">
              <a:buNone/>
            </a:pPr>
            <a:r>
              <a:rPr lang="pt-BR" sz="1600" dirty="0">
                <a:latin typeface="Consolas" pitchFamily="49" charset="0"/>
                <a:cs typeface="Consolas" pitchFamily="49" charset="0"/>
              </a:rPr>
              <a:t>POST /</a:t>
            </a:r>
            <a:r>
              <a:rPr lang="pt-BR" sz="1600" dirty="0" smtClean="0">
                <a:latin typeface="Consolas" pitchFamily="49" charset="0"/>
                <a:cs typeface="Consolas" pitchFamily="49" charset="0"/>
              </a:rPr>
              <a:t>produtos/      </a:t>
            </a:r>
            <a:r>
              <a:rPr lang="pt-BR" sz="1600" dirty="0" err="1" smtClean="0">
                <a:latin typeface="Consolas" pitchFamily="49" charset="0"/>
                <a:cs typeface="Consolas" pitchFamily="49" charset="0"/>
              </a:rPr>
              <a:t>controllers.Produtos.salvar</a:t>
            </a:r>
            <a:r>
              <a:rPr lang="pt-BR" sz="1600" dirty="0" smtClean="0">
                <a:latin typeface="Consolas" pitchFamily="49" charset="0"/>
                <a:cs typeface="Consolas" pitchFamily="49" charset="0"/>
              </a:rPr>
              <a:t>()</a:t>
            </a:r>
            <a:endParaRPr lang="pt-BR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Passo 3: O Modelo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pt-BR" b="1" dirty="0" err="1">
                <a:latin typeface="Consolas" pitchFamily="49" charset="0"/>
                <a:cs typeface="Consolas" pitchFamily="49" charset="0"/>
              </a:rPr>
              <a:t>package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>
                <a:latin typeface="Consolas" pitchFamily="49" charset="0"/>
                <a:cs typeface="Consolas" pitchFamily="49" charset="0"/>
              </a:rPr>
              <a:t>models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8580" indent="0"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b="1" dirty="0" err="1">
                <a:latin typeface="Consolas" pitchFamily="49" charset="0"/>
                <a:cs typeface="Consolas" pitchFamily="49" charset="0"/>
              </a:rPr>
              <a:t>class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Produto 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>
                <a:latin typeface="Consolas" pitchFamily="49" charset="0"/>
                <a:cs typeface="Consolas" pitchFamily="49" charset="0"/>
              </a:rPr>
              <a:t>Long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codigo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;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>
                <a:latin typeface="Consolas" pitchFamily="49" charset="0"/>
                <a:cs typeface="Consolas" pitchFamily="49" charset="0"/>
              </a:rPr>
              <a:t>String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nome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>
                <a:latin typeface="Consolas" pitchFamily="49" charset="0"/>
                <a:cs typeface="Consolas" pitchFamily="49" charset="0"/>
              </a:rPr>
              <a:t>String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descricao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;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Produto() 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{}</a:t>
            </a:r>
          </a:p>
          <a:p>
            <a:pPr marL="6858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Produto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(Long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codigo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nome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descricao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this.codigo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codigo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this.nome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= 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nome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this.descricao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=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descricao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;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}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>
                <a:latin typeface="Consolas" pitchFamily="49" charset="0"/>
                <a:cs typeface="Consolas" pitchFamily="49" charset="0"/>
              </a:rPr>
              <a:t>String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pt-BR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6858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String.format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("%s - %s",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codigo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nome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}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6858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}</a:t>
            </a:r>
            <a:endParaRPr lang="pt-BR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1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Passo 4: Inserindo alguns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1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1621</TotalTime>
  <Words>403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Gothic</vt:lpstr>
      <vt:lpstr>Consolas</vt:lpstr>
      <vt:lpstr>Wingdings 2</vt:lpstr>
      <vt:lpstr>Austin</vt:lpstr>
      <vt:lpstr>Play 2.0</vt:lpstr>
      <vt:lpstr>O que veremos hoje</vt:lpstr>
      <vt:lpstr>A Aplicação</vt:lpstr>
      <vt:lpstr>Passo 1: Inserindo Controladores e Ações</vt:lpstr>
      <vt:lpstr>O Controlador</vt:lpstr>
      <vt:lpstr>As ações (métodos)</vt:lpstr>
      <vt:lpstr>Passo 2: Rotas (arquivo /conf/routes)</vt:lpstr>
      <vt:lpstr>Passo 3: O Modelo</vt:lpstr>
      <vt:lpstr>Passo 4: Inserindo alguns dados</vt:lpstr>
      <vt:lpstr>Passo 5: Implementando método listar</vt:lpstr>
      <vt:lpstr>Passo 6: Criando um Formulário de Produto</vt:lpstr>
      <vt:lpstr>Construindo um objeto formulário</vt:lpstr>
      <vt:lpstr>Recebendo os dados de um Formulário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2.0</dc:title>
  <dc:creator>Lucena</dc:creator>
  <cp:lastModifiedBy>Leonardo Lucena</cp:lastModifiedBy>
  <cp:revision>11</cp:revision>
  <dcterms:created xsi:type="dcterms:W3CDTF">2013-01-18T15:27:01Z</dcterms:created>
  <dcterms:modified xsi:type="dcterms:W3CDTF">2013-01-22T19:50:42Z</dcterms:modified>
</cp:coreProperties>
</file>