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74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 smtClean="0"/>
              <a:t>“</a:t>
            </a:r>
            <a:endParaRPr lang="en-US" sz="1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 smtClean="0"/>
              <a:t>”</a:t>
            </a:r>
            <a:endParaRPr lang="en-US" sz="12200" dirty="0"/>
          </a:p>
        </p:txBody>
      </p:sp>
    </p:spTree>
    <p:extLst>
      <p:ext uri="{BB962C8B-B14F-4D97-AF65-F5344CB8AC3E}">
        <p14:creationId xmlns:p14="http://schemas.microsoft.com/office/powerpoint/2010/main" val="1974101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5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1409" y="4953001"/>
            <a:ext cx="6001049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2348" y="331651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 smtClean="0"/>
              <a:t>”</a:t>
            </a:r>
            <a:endParaRPr lang="en-US" sz="12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 smtClean="0"/>
              <a:t>“</a:t>
            </a:r>
            <a:endParaRPr lang="en-US" sz="12200" dirty="0"/>
          </a:p>
        </p:txBody>
      </p:sp>
    </p:spTree>
    <p:extLst>
      <p:ext uri="{BB962C8B-B14F-4D97-AF65-F5344CB8AC3E}">
        <p14:creationId xmlns:p14="http://schemas.microsoft.com/office/powerpoint/2010/main" val="1291436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3848611"/>
            <a:ext cx="6620968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069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34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16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21732" y="1447799"/>
            <a:ext cx="1060726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1447799"/>
            <a:ext cx="5083796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6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9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4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98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Play 2.0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Gerando a saída com “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Templates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25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Iterando com Variáveis de Índice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229778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: Set[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dl&gt;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@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for((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, i) &lt;-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products.zipWithIndex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="@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routes.Products.show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)"&gt;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@i - @product.name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&lt;/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product.description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&lt;/dl&gt;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8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If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products.isEmpty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p&gt;No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found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.&lt;/p&gt;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dl&gt;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dl&gt;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462" y="2083412"/>
            <a:ext cx="309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isEmpty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pt-BR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Declarando variáveis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defining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user.firstName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+ " " +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user.lastName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fullName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=&gt;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fullName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58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Declarando código </a:t>
            </a:r>
            <a:r>
              <a:rPr lang="pt-BR" dirty="0" err="1" smtClean="0"/>
              <a:t>reusável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@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display(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models.Product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= {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 @product.name ($@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product.price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products.map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{ p =&gt;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 @display(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= p)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2106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Templates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Mecanismo para gerar páginas HTML (JSON, XML, CSV)  usando a Linguagem Scala</a:t>
            </a:r>
          </a:p>
          <a:p>
            <a:r>
              <a:rPr lang="pt-BR" dirty="0" smtClean="0"/>
              <a:t>Vantagens</a:t>
            </a:r>
          </a:p>
          <a:p>
            <a:pPr lvl="1"/>
            <a:r>
              <a:rPr lang="pt-BR" dirty="0" smtClean="0"/>
              <a:t>As páginas “</a:t>
            </a:r>
            <a:r>
              <a:rPr lang="pt-BR" dirty="0" err="1" smtClean="0">
                <a:solidFill>
                  <a:schemeClr val="accent2"/>
                </a:solidFill>
              </a:rPr>
              <a:t>type</a:t>
            </a:r>
            <a:r>
              <a:rPr lang="pt-BR" dirty="0" smtClean="0">
                <a:solidFill>
                  <a:schemeClr val="accent2"/>
                </a:solidFill>
              </a:rPr>
              <a:t>-safe</a:t>
            </a:r>
            <a:r>
              <a:rPr lang="pt-BR" dirty="0" smtClean="0"/>
              <a:t>”: o código da página é compilado</a:t>
            </a:r>
          </a:p>
          <a:p>
            <a:pPr lvl="1"/>
            <a:r>
              <a:rPr lang="pt-BR" dirty="0" smtClean="0"/>
              <a:t>Erros de tipos aparecem na compilação e não na </a:t>
            </a:r>
          </a:p>
          <a:p>
            <a:r>
              <a:rPr lang="pt-BR" dirty="0" smtClean="0"/>
              <a:t>As páginas são compostas basicamente por código </a:t>
            </a:r>
            <a:r>
              <a:rPr lang="pt-BR" dirty="0" smtClean="0">
                <a:solidFill>
                  <a:schemeClr val="accent2"/>
                </a:solidFill>
              </a:rPr>
              <a:t>HTML</a:t>
            </a:r>
            <a:r>
              <a:rPr lang="pt-BR" dirty="0" smtClean="0"/>
              <a:t> e código </a:t>
            </a:r>
            <a:r>
              <a:rPr lang="pt-BR" dirty="0" smtClean="0">
                <a:solidFill>
                  <a:schemeClr val="accent2"/>
                </a:solidFill>
              </a:rPr>
              <a:t>Scala</a:t>
            </a:r>
            <a:r>
              <a:rPr lang="pt-BR" dirty="0" smtClean="0"/>
              <a:t> (aparece com o símbolo @)</a:t>
            </a:r>
          </a:p>
          <a:p>
            <a:r>
              <a:rPr lang="pt-BR" dirty="0" smtClean="0"/>
              <a:t>Não precisa conhecer Scala para produzir as páginas</a:t>
            </a:r>
          </a:p>
          <a:p>
            <a:r>
              <a:rPr lang="pt-BR" dirty="0" smtClean="0">
                <a:solidFill>
                  <a:schemeClr val="accent2"/>
                </a:solidFill>
              </a:rPr>
              <a:t>Scala é parecida com Java</a:t>
            </a:r>
          </a:p>
          <a:p>
            <a:pPr lvl="1"/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catalog.getProduct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7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</a:t>
            </a:r>
            <a:br>
              <a:rPr lang="pt-BR" dirty="0" smtClean="0"/>
            </a:br>
            <a:r>
              <a:rPr lang="pt-BR" dirty="0" smtClean="0"/>
              <a:t>“</a:t>
            </a:r>
            <a:r>
              <a:rPr lang="pt-BR" dirty="0" err="1" smtClean="0"/>
              <a:t>type</a:t>
            </a:r>
            <a:r>
              <a:rPr lang="pt-BR" dirty="0" smtClean="0"/>
              <a:t>-safe” </a:t>
            </a:r>
            <a:r>
              <a:rPr lang="pt-BR" dirty="0" err="1" smtClean="0"/>
              <a:t>template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produtos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[Produto])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for(produto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&lt;- 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produtos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produto.nome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pt-BR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BR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8409" y="2440193"/>
            <a:ext cx="308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Definição dos parâmetros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72000" y="2345167"/>
            <a:ext cx="692075" cy="2796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4720817"/>
            <a:ext cx="435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List</a:t>
            </a:r>
            <a:r>
              <a:rPr lang="pt-BR" dirty="0" smtClean="0"/>
              <a:t>&lt;Produtos&gt; lista = new </a:t>
            </a:r>
            <a:r>
              <a:rPr lang="pt-BR" dirty="0" err="1" smtClean="0"/>
              <a:t>ArrayList</a:t>
            </a:r>
            <a:r>
              <a:rPr lang="pt-BR" dirty="0" smtClean="0"/>
              <a:t>();</a:t>
            </a:r>
          </a:p>
          <a:p>
            <a:r>
              <a:rPr lang="pt-BR" dirty="0" err="1" smtClean="0"/>
              <a:t>view.render</a:t>
            </a:r>
            <a:r>
              <a:rPr lang="pt-BR" dirty="0" smtClean="0"/>
              <a:t>(lista)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22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 do </a:t>
            </a:r>
            <a:r>
              <a:rPr lang="pt-BR" dirty="0" err="1" smtClean="0"/>
              <a:t>Template</a:t>
            </a:r>
            <a:r>
              <a:rPr lang="pt-BR" dirty="0" smtClean="0"/>
              <a:t> em Scala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que usar Scala?</a:t>
            </a:r>
          </a:p>
          <a:p>
            <a:pPr lvl="1"/>
            <a:r>
              <a:rPr lang="pt-BR" dirty="0" smtClean="0"/>
              <a:t>Scala é </a:t>
            </a:r>
            <a:r>
              <a:rPr lang="pt-BR" dirty="0" smtClean="0">
                <a:solidFill>
                  <a:schemeClr val="accent2"/>
                </a:solidFill>
              </a:rPr>
              <a:t>mais sucinta </a:t>
            </a:r>
            <a:r>
              <a:rPr lang="pt-BR" dirty="0" smtClean="0"/>
              <a:t>do que Java</a:t>
            </a:r>
          </a:p>
          <a:p>
            <a:pPr lvl="2"/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“IFRN”;</a:t>
            </a:r>
          </a:p>
          <a:p>
            <a:pPr lvl="2"/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(“IFRN”);</a:t>
            </a:r>
          </a:p>
          <a:p>
            <a:pPr lvl="2"/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x = “IFRN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pPr lvl="2"/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(“IFRN”)</a:t>
            </a:r>
          </a:p>
          <a:p>
            <a:endParaRPr lang="pt-B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O código em Scala aparece precedido de </a:t>
            </a:r>
            <a:r>
              <a:rPr lang="pt-BR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endParaRPr lang="pt-BR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1709" y="3797450"/>
            <a:ext cx="1559858" cy="451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6271709" y="2927874"/>
            <a:ext cx="1559858" cy="4518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Java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32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do </a:t>
            </a:r>
            <a:r>
              <a:rPr lang="pt-BR" dirty="0" err="1" smtClean="0"/>
              <a:t>Template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Começa com os parâmetros</a:t>
            </a:r>
          </a:p>
          <a:p>
            <a:pPr lvl="1"/>
            <a:r>
              <a:rPr lang="pt-BR" dirty="0" smtClean="0"/>
              <a:t>@(produtos: </a:t>
            </a:r>
            <a:r>
              <a:rPr lang="pt-BR" dirty="0" err="1" smtClean="0"/>
              <a:t>List</a:t>
            </a:r>
            <a:r>
              <a:rPr lang="pt-BR" dirty="0" smtClean="0"/>
              <a:t>[Produto], </a:t>
            </a:r>
            <a:r>
              <a:rPr lang="pt-BR" dirty="0" err="1"/>
              <a:t>count</a:t>
            </a:r>
            <a:r>
              <a:rPr lang="pt-BR" dirty="0"/>
              <a:t>: </a:t>
            </a:r>
            <a:r>
              <a:rPr lang="pt-BR" dirty="0" err="1" smtClean="0"/>
              <a:t>Int</a:t>
            </a:r>
            <a:r>
              <a:rPr lang="pt-BR" dirty="0" smtClean="0"/>
              <a:t>)</a:t>
            </a:r>
          </a:p>
          <a:p>
            <a:pPr lvl="1"/>
            <a:endParaRPr lang="pt-BR" dirty="0"/>
          </a:p>
          <a:p>
            <a:r>
              <a:rPr lang="pt-BR" dirty="0" smtClean="0"/>
              <a:t>Sintaxe de Scala</a:t>
            </a:r>
          </a:p>
          <a:p>
            <a:pPr lvl="1"/>
            <a:r>
              <a:rPr lang="pt-BR" dirty="0" smtClean="0"/>
              <a:t>Parâmetros</a:t>
            </a:r>
          </a:p>
          <a:p>
            <a:pPr lvl="2"/>
            <a:r>
              <a:rPr lang="pt-BR" dirty="0" smtClean="0"/>
              <a:t>Nome: tipo</a:t>
            </a:r>
          </a:p>
          <a:p>
            <a:pPr lvl="1"/>
            <a:r>
              <a:rPr lang="pt-BR" dirty="0" smtClean="0"/>
              <a:t>Tipo Genérico</a:t>
            </a:r>
          </a:p>
          <a:p>
            <a:pPr lvl="2"/>
            <a:r>
              <a:rPr lang="pt-BR" dirty="0" err="1" smtClean="0"/>
              <a:t>List</a:t>
            </a:r>
            <a:r>
              <a:rPr lang="pt-BR" dirty="0" smtClean="0"/>
              <a:t>[Produto]</a:t>
            </a:r>
          </a:p>
          <a:p>
            <a:pPr lvl="1"/>
            <a:r>
              <a:rPr lang="pt-BR" dirty="0" smtClean="0"/>
              <a:t>Tipos Básicos</a:t>
            </a:r>
          </a:p>
          <a:p>
            <a:pPr lvl="2"/>
            <a:r>
              <a:rPr lang="pt-BR" dirty="0" err="1" smtClean="0"/>
              <a:t>Int</a:t>
            </a:r>
            <a:r>
              <a:rPr lang="pt-BR" dirty="0" smtClean="0"/>
              <a:t> (ao invés de </a:t>
            </a:r>
            <a:r>
              <a:rPr lang="pt-BR" dirty="0" err="1" smtClean="0"/>
              <a:t>int</a:t>
            </a:r>
            <a:r>
              <a:rPr lang="pt-BR" dirty="0" smtClean="0"/>
              <a:t> ou </a:t>
            </a:r>
            <a:r>
              <a:rPr lang="pt-BR" dirty="0" err="1" smtClean="0"/>
              <a:t>Integer</a:t>
            </a:r>
            <a:r>
              <a:rPr lang="pt-BR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1849" y="2969110"/>
            <a:ext cx="4240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Em Java seria: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@(</a:t>
            </a:r>
            <a:r>
              <a:rPr lang="pt-BR" dirty="0" err="1" smtClean="0">
                <a:solidFill>
                  <a:schemeClr val="accent1"/>
                </a:solidFill>
              </a:rPr>
              <a:t>List</a:t>
            </a:r>
            <a:r>
              <a:rPr lang="pt-BR" dirty="0" smtClean="0">
                <a:solidFill>
                  <a:schemeClr val="accent1"/>
                </a:solidFill>
              </a:rPr>
              <a:t>&lt;Produto&gt; produtos, </a:t>
            </a:r>
            <a:r>
              <a:rPr lang="pt-BR" dirty="0" err="1" smtClean="0">
                <a:solidFill>
                  <a:schemeClr val="accent1"/>
                </a:solidFill>
              </a:rPr>
              <a:t>int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  <a:r>
              <a:rPr lang="pt-BR" dirty="0" err="1" smtClean="0">
                <a:solidFill>
                  <a:schemeClr val="accent1"/>
                </a:solidFill>
              </a:rPr>
              <a:t>count</a:t>
            </a:r>
            <a:r>
              <a:rPr lang="pt-BR" dirty="0" smtClean="0">
                <a:solidFill>
                  <a:schemeClr val="accent1"/>
                </a:solidFill>
              </a:rPr>
              <a:t>)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3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Template</a:t>
            </a:r>
            <a:r>
              <a:rPr lang="pt-BR" dirty="0" smtClean="0"/>
              <a:t> do Corpo da Página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Todo o conteúdo da página é considerado um texto exceto os códigos começando com @</a:t>
            </a:r>
          </a:p>
          <a:p>
            <a:pPr marL="0" indent="0">
              <a:buNone/>
            </a:pP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&lt;dl&gt;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9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sz="19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9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pt-BR" sz="19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routes.Products.show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product.ean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product.ean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 @product.name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9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a&gt;</a:t>
            </a:r>
          </a:p>
          <a:p>
            <a:pPr marL="0" indent="0">
              <a:buNone/>
            </a:pPr>
            <a:r>
              <a:rPr lang="pt-BR" sz="19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sz="19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1900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sz="19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pt-BR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product.description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sz="19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19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sz="19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&lt;/dl&gt;</a:t>
            </a:r>
            <a:endParaRPr lang="pt-BR" sz="1900" dirty="0">
              <a:solidFill>
                <a:schemeClr val="accent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49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@*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comment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*@</a:t>
            </a:r>
          </a:p>
          <a:p>
            <a:pPr marL="0" indent="0">
              <a:buNone/>
            </a:pP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@**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listing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products The products to list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*@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8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Iterando sobre uma Lista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208262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&lt;dl&gt;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@for(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products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="@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routes.Products.show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)"&gt;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- @product.name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product.description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&lt;/dl&gt;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Iterando sobre um </a:t>
            </a:r>
            <a:r>
              <a:rPr lang="pt-BR" dirty="0" err="1" smtClean="0"/>
              <a:t>Map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eanMap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dl&gt;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@for((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&lt;-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eanMap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="@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routes.Products.show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)"&gt;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ean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 - @product.name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&lt;/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a&gt;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&gt;@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product.description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pt-BR" dirty="0" err="1"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&lt;/dl&gt;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3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Blu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342</TotalTime>
  <Words>584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Consolas</vt:lpstr>
      <vt:lpstr>Wingdings 3</vt:lpstr>
      <vt:lpstr>Ion</vt:lpstr>
      <vt:lpstr>Play 2.0</vt:lpstr>
      <vt:lpstr>View Templates</vt:lpstr>
      <vt:lpstr>Exemplo de “type-safe” template</vt:lpstr>
      <vt:lpstr>Sintaxe do Template em Scala</vt:lpstr>
      <vt:lpstr>Definição do Template</vt:lpstr>
      <vt:lpstr>Template do Corpo da Página</vt:lpstr>
      <vt:lpstr>Comentários</vt:lpstr>
      <vt:lpstr>Iterando sobre uma Lista</vt:lpstr>
      <vt:lpstr>Iterando sobre um Map</vt:lpstr>
      <vt:lpstr>Iterando com Variáveis de Índice</vt:lpstr>
      <vt:lpstr>If</vt:lpstr>
      <vt:lpstr>Declarando variáveis</vt:lpstr>
      <vt:lpstr>Declarando código reusável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2.0</dc:title>
  <dc:creator>Leonardo Lucena</dc:creator>
  <cp:lastModifiedBy>Leonardo Lucena</cp:lastModifiedBy>
  <cp:revision>16</cp:revision>
  <dcterms:created xsi:type="dcterms:W3CDTF">2013-01-29T15:02:34Z</dcterms:created>
  <dcterms:modified xsi:type="dcterms:W3CDTF">2013-01-29T20:45:02Z</dcterms:modified>
</cp:coreProperties>
</file>