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52794-E262-4735-84C8-0D77065C506C}" type="datetimeFigureOut">
              <a:rPr lang="pt-BR" smtClean="0"/>
              <a:pPr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BF03-E299-496E-9CB2-A38729B734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2.bp.blogspot.com/_oFJw59-MUhM/TDNozON4geI/AAAAAAAAAGE/PRTJHGN9Xjc/s320/plano+de+au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941"/>
            <a:ext cx="9144000" cy="554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Exposição para os alunos do conceito de modelo e suas utilidades com apresentação de exemplos do cotidiano;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Desenvolvimento de diferentes atividades em grupo para a construção e aprimoramento de modelos para os estados físicos: sólido, líquido e gasoso.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Atividades em anexo (Atividades no arquivo </a:t>
            </a:r>
            <a:r>
              <a:rPr lang="pt-BR" dirty="0" err="1" smtClean="0"/>
              <a:t>atividades_plano_de_aula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RECURSOS DIDÁTICOS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Projetor, slides, materiais para os experimentos no anexo e experimentos no anexo.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Avaliação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Desenvolvimento das atividades em grupo.</a:t>
            </a:r>
          </a:p>
          <a:p>
            <a:pPr algn="just"/>
            <a:endParaRPr lang="pt-BR" dirty="0" smtClean="0"/>
          </a:p>
          <a:p>
            <a:pPr algn="just">
              <a:buFont typeface="Calibri" pitchFamily="34" charset="0"/>
              <a:buChar char="»"/>
            </a:pPr>
            <a:r>
              <a:rPr lang="pt-BR" dirty="0" smtClean="0"/>
              <a:t>Critérios: </a:t>
            </a:r>
          </a:p>
          <a:p>
            <a:pPr algn="just">
              <a:buFont typeface="Calibri" pitchFamily="34" charset="0"/>
              <a:buChar char="»"/>
            </a:pPr>
            <a:r>
              <a:rPr lang="pt-BR" dirty="0" smtClean="0"/>
              <a:t>Empenho em realizar as atividades;</a:t>
            </a:r>
          </a:p>
          <a:p>
            <a:pPr algn="just">
              <a:buFont typeface="Calibri" pitchFamily="34" charset="0"/>
              <a:buChar char="»"/>
            </a:pPr>
            <a:r>
              <a:rPr lang="pt-BR" dirty="0" smtClean="0"/>
              <a:t>Adequação dos modelos às observações;</a:t>
            </a:r>
          </a:p>
          <a:p>
            <a:pPr algn="just">
              <a:buFont typeface="Calibri" pitchFamily="34" charset="0"/>
              <a:buChar char="»"/>
            </a:pPr>
            <a:r>
              <a:rPr lang="pt-BR" dirty="0" smtClean="0"/>
              <a:t>Aprimoramento dos modelos com base nas exposições dos colegas.</a:t>
            </a:r>
          </a:p>
          <a:p>
            <a:pPr lvl="4" algn="just">
              <a:buFont typeface="Calibri" pitchFamily="34" charset="0"/>
              <a:buChar char="»"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REFERENCIAL BIBLIOGRÁFICO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MORTIMER, E. F.; MACHADO, A. H.  Química : ensino médio 2. ed. São Paulo: </a:t>
            </a:r>
            <a:r>
              <a:rPr lang="pt-BR" dirty="0" err="1" smtClean="0"/>
              <a:t>Scipione</a:t>
            </a:r>
            <a:r>
              <a:rPr lang="pt-BR" dirty="0" smtClean="0"/>
              <a:t>, 2013.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Itens no plano de aula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Data: 14/08/2015</a:t>
            </a:r>
          </a:p>
          <a:p>
            <a:endParaRPr lang="pt-BR" dirty="0"/>
          </a:p>
          <a:p>
            <a:r>
              <a:rPr lang="pt-BR" dirty="0" smtClean="0"/>
              <a:t>Duração: 6 aulas de 45 minutos</a:t>
            </a:r>
          </a:p>
          <a:p>
            <a:endParaRPr lang="pt-BR" dirty="0"/>
          </a:p>
          <a:p>
            <a:r>
              <a:rPr lang="pt-BR" dirty="0" smtClean="0"/>
              <a:t>Série: 1ª</a:t>
            </a:r>
          </a:p>
          <a:p>
            <a:endParaRPr lang="pt-BR" dirty="0"/>
          </a:p>
          <a:p>
            <a:r>
              <a:rPr lang="pt-BR" dirty="0" smtClean="0"/>
              <a:t>Turma: 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Tema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 é a temática geral da sua aula?</a:t>
            </a:r>
          </a:p>
          <a:p>
            <a:endParaRPr lang="pt-BR" dirty="0"/>
          </a:p>
          <a:p>
            <a:r>
              <a:rPr lang="pt-BR" dirty="0" smtClean="0"/>
              <a:t>Exemplo: </a:t>
            </a:r>
            <a:r>
              <a:rPr lang="pt-BR" i="1" dirty="0" smtClean="0"/>
              <a:t>Modelos para a composição dos materiais.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 geral: </a:t>
            </a:r>
          </a:p>
          <a:p>
            <a:pPr>
              <a:buNone/>
            </a:pPr>
            <a:r>
              <a:rPr lang="pt-BR" dirty="0" smtClean="0"/>
              <a:t>O que você quer que o aluno aprenda na aula.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Objetivos específicos:</a:t>
            </a:r>
          </a:p>
          <a:p>
            <a:pPr>
              <a:buNone/>
            </a:pPr>
            <a:r>
              <a:rPr lang="pt-BR" dirty="0" smtClean="0"/>
              <a:t>Metas que os alunos vão atingir para poder alcançar o objetivo geral.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96855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Objetivo geral: </a:t>
            </a:r>
          </a:p>
          <a:p>
            <a:pPr>
              <a:buNone/>
            </a:pPr>
            <a:r>
              <a:rPr lang="pt-BR" dirty="0" smtClean="0"/>
              <a:t>Interpretar as propriedades das substâncias em termos de partículas.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Objetivos específicos:</a:t>
            </a:r>
          </a:p>
          <a:p>
            <a:pPr>
              <a:buFontTx/>
              <a:buChar char="-"/>
            </a:pPr>
            <a:r>
              <a:rPr lang="pt-BR" dirty="0" smtClean="0"/>
              <a:t>Elaborar modelos para diferentes fenômenos com materiais;</a:t>
            </a:r>
          </a:p>
          <a:p>
            <a:pPr>
              <a:buFontTx/>
              <a:buChar char="-"/>
            </a:pPr>
            <a:r>
              <a:rPr lang="pt-BR" dirty="0" smtClean="0"/>
              <a:t>Compreender como as propriedades dos materiais se relacionam com o comportamento das partículas.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CONTEÚDOS CONCEITUAIS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Dados, fatos, conceitos, princípios e leis que serão abordados na aula.</a:t>
            </a:r>
          </a:p>
          <a:p>
            <a:endParaRPr lang="pt-BR" dirty="0"/>
          </a:p>
          <a:p>
            <a:r>
              <a:rPr lang="pt-BR" dirty="0" smtClean="0"/>
              <a:t>Exemplo: </a:t>
            </a:r>
            <a:r>
              <a:rPr lang="pt-BR" dirty="0" smtClean="0"/>
              <a:t>partículas, modelos, propriedades das substâncias e fenômenos.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CONTEÚDOS PROCEDIMENTAIS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r>
              <a:rPr lang="pt-BR" dirty="0" smtClean="0"/>
              <a:t>Operações, estratégias e habilidades que o aluno vai aprender na aula.</a:t>
            </a:r>
          </a:p>
          <a:p>
            <a:endParaRPr lang="pt-BR" dirty="0"/>
          </a:p>
          <a:p>
            <a:r>
              <a:rPr lang="pt-BR" dirty="0" smtClean="0"/>
              <a:t>Exemplo: Comparar o comportamento das partículas com base no estado físico;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		   Construir os modelos para diferentes fenômenos e propriedades da matéria de diferentes formas.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CONTEÚDOS ATITUDINAIS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r>
              <a:rPr lang="pt-BR" dirty="0" smtClean="0"/>
              <a:t>Valores, atitudes, comportamentos, etc. que o aluno vai desenvolver na aula.</a:t>
            </a:r>
          </a:p>
          <a:p>
            <a:pPr lvl="1">
              <a:buNone/>
            </a:pPr>
            <a:endParaRPr lang="pt-BR" sz="3200" dirty="0" smtClean="0"/>
          </a:p>
          <a:p>
            <a:pPr lvl="1">
              <a:buNone/>
            </a:pPr>
            <a:r>
              <a:rPr lang="pt-BR" sz="3200" dirty="0" smtClean="0"/>
              <a:t>Exemplo: - participar das atividades escolares; </a:t>
            </a:r>
          </a:p>
          <a:p>
            <a:pPr lvl="1">
              <a:buNone/>
            </a:pPr>
            <a:r>
              <a:rPr lang="pt-BR" sz="3200" dirty="0" smtClean="0"/>
              <a:t>			  - desenvolver a iniciativa na busca de soluções de problemas.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49263" algn="just"/>
            <a:r>
              <a:rPr lang="pt-BR" dirty="0" smtClean="0"/>
              <a:t>Preocupar-se com a saúde e agir visando à sua manutenção</a:t>
            </a:r>
          </a:p>
          <a:p>
            <a:pPr indent="449263" algn="just"/>
            <a:r>
              <a:rPr lang="pt-BR" dirty="0" smtClean="0"/>
              <a:t>Respeitar o meio ambiente</a:t>
            </a:r>
          </a:p>
          <a:p>
            <a:pPr indent="449263" algn="just"/>
            <a:r>
              <a:rPr lang="pt-BR" dirty="0" smtClean="0"/>
              <a:t>Avaliar a importância dos produtos tecnológicos que envolvem processos químicos para a população</a:t>
            </a:r>
          </a:p>
          <a:p>
            <a:pPr indent="449263" algn="just"/>
            <a:r>
              <a:rPr lang="pt-BR" dirty="0" smtClean="0"/>
              <a:t>Valorizar o pensamento crítico e a criatividade na atividade científica</a:t>
            </a:r>
          </a:p>
          <a:p>
            <a:pPr indent="449263" algn="just"/>
            <a:r>
              <a:rPr lang="pt-BR" dirty="0" smtClean="0"/>
              <a:t>Valorizar características do trabalho científico como racionalidade, objetividade, criatividade, curiosidade entre outras. 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Exemplos em Química...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379</Words>
  <Application>Microsoft Office PowerPoint</Application>
  <PresentationFormat>Apresentação na tela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Itens no plano de aula</vt:lpstr>
      <vt:lpstr>Tema</vt:lpstr>
      <vt:lpstr>Objetivos</vt:lpstr>
      <vt:lpstr>Objetivos</vt:lpstr>
      <vt:lpstr>CONTEÚDOS CONCEITUAIS</vt:lpstr>
      <vt:lpstr>CONTEÚDOS PROCEDIMENTAIS</vt:lpstr>
      <vt:lpstr>CONTEÚDOS ATITUDINAIS</vt:lpstr>
      <vt:lpstr>Slide 9</vt:lpstr>
      <vt:lpstr>Metodologia</vt:lpstr>
      <vt:lpstr>RECURSOS DIDÁTICOS</vt:lpstr>
      <vt:lpstr>Avaliação</vt:lpstr>
      <vt:lpstr>REFERENCIAL BIBLIOGRÁFICO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Livia</dc:creator>
  <cp:lastModifiedBy>Livia</cp:lastModifiedBy>
  <cp:revision>19</cp:revision>
  <dcterms:created xsi:type="dcterms:W3CDTF">2015-07-24T20:40:08Z</dcterms:created>
  <dcterms:modified xsi:type="dcterms:W3CDTF">2016-05-20T23:13:30Z</dcterms:modified>
</cp:coreProperties>
</file>