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440779B-2A0E-4875-A9CE-214F8D858D0D}" type="datetimeFigureOut">
              <a:rPr lang="pt-BR" smtClean="0"/>
              <a:t>12/02/2014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4A6984-67F6-4891-8C64-B4527D082E7A}" type="slidenum">
              <a:rPr lang="pt-BR" smtClean="0"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How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write</a:t>
            </a:r>
            <a:r>
              <a:rPr lang="pt-BR" dirty="0" smtClean="0"/>
              <a:t> a book </a:t>
            </a:r>
            <a:r>
              <a:rPr lang="pt-BR" dirty="0" err="1" smtClean="0"/>
              <a:t>report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3076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Here are some of the things you need to include in your book report</a:t>
            </a:r>
            <a:r>
              <a:rPr lang="en-US" sz="2400" dirty="0" smtClean="0"/>
              <a:t>: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51520" y="1340768"/>
            <a:ext cx="8892480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/>
              <a:t>The </a:t>
            </a:r>
            <a:r>
              <a:rPr lang="en-US" sz="2000" b="1" dirty="0"/>
              <a:t>Setting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Where did the story take place? Was it in a city or on a farm? Was it a made-up place or somewhere in outer space? Give a good description of the place with as much detail as possible.</a:t>
            </a:r>
          </a:p>
          <a:p>
            <a:pPr marL="0" indent="0">
              <a:buNone/>
            </a:pPr>
            <a:r>
              <a:rPr lang="en-US" sz="2000" b="1" dirty="0"/>
              <a:t>The Characters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Who was the story about? Was there just one main character or were there a few? When you write about the characters, include their names and what they look like.</a:t>
            </a:r>
          </a:p>
          <a:p>
            <a:pPr marL="0" indent="0">
              <a:buNone/>
            </a:pPr>
            <a:r>
              <a:rPr lang="en-US" sz="2000" b="1" dirty="0"/>
              <a:t>The Story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What happened in the book? Was there a problem the characters were trying to solve? Were the characters on some sort of an adventure? Describe what happened in the beginning, the middle and the end of the book.</a:t>
            </a:r>
          </a:p>
          <a:p>
            <a:pPr marL="0" indent="0">
              <a:buNone/>
            </a:pPr>
            <a:r>
              <a:rPr lang="en-US" sz="2000" b="1" dirty="0"/>
              <a:t>Your Thoughts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Did you like the book? Write a little bit about why you liked or didn’t like the book. Talk about how the book made you feel – happy, sad, excited. Would you tell your friends to read this book?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When </a:t>
            </a:r>
            <a:r>
              <a:rPr lang="en-US" sz="2000" dirty="0"/>
              <a:t>you're finished writing the report, read it over carefully to make sure everything is spelled correctly. You can ask a grown up to help look for spelling mistakes too.</a:t>
            </a:r>
          </a:p>
          <a:p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1099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Sample</a:t>
            </a:r>
            <a:r>
              <a:rPr lang="pt-BR" dirty="0" smtClean="0"/>
              <a:t> </a:t>
            </a:r>
            <a:r>
              <a:rPr lang="pt-BR" dirty="0" err="1" smtClean="0"/>
              <a:t>text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9217024" cy="547260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sz="9600" dirty="0" smtClean="0"/>
          </a:p>
          <a:p>
            <a:pPr marL="0" indent="0" algn="ctr">
              <a:buNone/>
            </a:pPr>
            <a:r>
              <a:rPr lang="pt-BR" sz="9600" dirty="0" smtClean="0"/>
              <a:t>Frankenstein</a:t>
            </a:r>
            <a:endParaRPr lang="pt-BR" sz="9600" dirty="0" smtClean="0"/>
          </a:p>
          <a:p>
            <a:pPr marL="0" indent="0" algn="ctr">
              <a:buNone/>
            </a:pPr>
            <a:endParaRPr lang="pt-BR" sz="9600" dirty="0" smtClean="0"/>
          </a:p>
          <a:p>
            <a:pPr marL="0" indent="0" algn="just">
              <a:buNone/>
            </a:pPr>
            <a:r>
              <a:rPr lang="pt-BR" sz="9600" dirty="0" smtClean="0"/>
              <a:t>The </a:t>
            </a:r>
            <a:r>
              <a:rPr lang="pt-BR" sz="9600" dirty="0" err="1" smtClean="0"/>
              <a:t>story</a:t>
            </a:r>
            <a:r>
              <a:rPr lang="pt-BR" sz="9600" dirty="0" smtClean="0"/>
              <a:t> </a:t>
            </a:r>
            <a:r>
              <a:rPr lang="pt-BR" sz="9600" dirty="0" err="1" smtClean="0"/>
              <a:t>takes</a:t>
            </a:r>
            <a:r>
              <a:rPr lang="pt-BR" sz="9600" dirty="0" smtClean="0"/>
              <a:t> </a:t>
            </a:r>
            <a:r>
              <a:rPr lang="pt-BR" sz="9600" dirty="0" err="1" smtClean="0"/>
              <a:t>place</a:t>
            </a:r>
            <a:r>
              <a:rPr lang="pt-BR" sz="9600" dirty="0" smtClean="0"/>
              <a:t> in ____________. </a:t>
            </a:r>
          </a:p>
          <a:p>
            <a:pPr marL="0" indent="0" algn="just">
              <a:buNone/>
            </a:pPr>
            <a:r>
              <a:rPr lang="pt-BR" sz="9600" dirty="0" smtClean="0"/>
              <a:t>The </a:t>
            </a:r>
            <a:r>
              <a:rPr lang="pt-BR" sz="9600" dirty="0" err="1" smtClean="0"/>
              <a:t>main</a:t>
            </a:r>
            <a:r>
              <a:rPr lang="pt-BR" sz="9600" dirty="0" smtClean="0"/>
              <a:t> </a:t>
            </a:r>
            <a:r>
              <a:rPr lang="pt-BR" sz="9600" dirty="0" err="1" smtClean="0"/>
              <a:t>character</a:t>
            </a:r>
            <a:r>
              <a:rPr lang="pt-BR" sz="9600" dirty="0" smtClean="0"/>
              <a:t> </a:t>
            </a:r>
            <a:r>
              <a:rPr lang="pt-BR" sz="9600" dirty="0" err="1" smtClean="0"/>
              <a:t>is</a:t>
            </a:r>
            <a:r>
              <a:rPr lang="pt-BR" sz="9600" dirty="0" smtClean="0"/>
              <a:t> _________. </a:t>
            </a:r>
          </a:p>
          <a:p>
            <a:pPr marL="0" indent="0" algn="just">
              <a:buNone/>
            </a:pPr>
            <a:r>
              <a:rPr lang="pt-BR" sz="9600" dirty="0" smtClean="0"/>
              <a:t>He </a:t>
            </a:r>
            <a:r>
              <a:rPr lang="pt-BR" sz="9600" dirty="0" err="1" smtClean="0"/>
              <a:t>is</a:t>
            </a:r>
            <a:r>
              <a:rPr lang="pt-BR" sz="9600" dirty="0" smtClean="0"/>
              <a:t> </a:t>
            </a:r>
            <a:r>
              <a:rPr lang="pt-BR" sz="9600" dirty="0" smtClean="0"/>
              <a:t>_______________________________________. </a:t>
            </a:r>
            <a:endParaRPr lang="pt-BR" sz="9600" dirty="0" smtClean="0"/>
          </a:p>
          <a:p>
            <a:pPr marL="0" indent="0" algn="just">
              <a:buNone/>
            </a:pPr>
            <a:r>
              <a:rPr lang="pt-BR" sz="9600" dirty="0" smtClean="0"/>
              <a:t>The </a:t>
            </a:r>
            <a:r>
              <a:rPr lang="pt-BR" sz="9600" dirty="0" err="1" smtClean="0"/>
              <a:t>story</a:t>
            </a:r>
            <a:r>
              <a:rPr lang="pt-BR" sz="9600" dirty="0" smtClean="0"/>
              <a:t> </a:t>
            </a:r>
            <a:r>
              <a:rPr lang="pt-BR" sz="9600" dirty="0" err="1" smtClean="0"/>
              <a:t>begins</a:t>
            </a:r>
            <a:r>
              <a:rPr lang="pt-BR" sz="9600" dirty="0" smtClean="0"/>
              <a:t> </a:t>
            </a:r>
            <a:r>
              <a:rPr lang="pt-BR" sz="9600" dirty="0" err="1" smtClean="0"/>
              <a:t>when</a:t>
            </a:r>
            <a:r>
              <a:rPr lang="pt-BR" sz="9600" dirty="0" smtClean="0"/>
              <a:t> </a:t>
            </a:r>
            <a:r>
              <a:rPr lang="pt-BR" sz="9600" dirty="0" smtClean="0"/>
              <a:t>___________________________. </a:t>
            </a:r>
            <a:endParaRPr lang="pt-BR" sz="9600" dirty="0" smtClean="0"/>
          </a:p>
          <a:p>
            <a:pPr marL="0" indent="0" algn="just">
              <a:buNone/>
            </a:pPr>
            <a:r>
              <a:rPr lang="pt-BR" sz="9600" dirty="0" err="1" smtClean="0"/>
              <a:t>Then</a:t>
            </a:r>
            <a:r>
              <a:rPr lang="pt-BR" sz="9600" dirty="0" smtClean="0"/>
              <a:t>, </a:t>
            </a:r>
            <a:r>
              <a:rPr lang="pt-BR" sz="9600" dirty="0" smtClean="0"/>
              <a:t>_______________________________________. </a:t>
            </a:r>
            <a:endParaRPr lang="pt-BR" sz="9600" dirty="0" smtClean="0"/>
          </a:p>
          <a:p>
            <a:pPr marL="0" indent="0" algn="just">
              <a:buNone/>
            </a:pPr>
            <a:r>
              <a:rPr lang="pt-BR" sz="9600" dirty="0" err="1" smtClean="0"/>
              <a:t>Finally</a:t>
            </a:r>
            <a:r>
              <a:rPr lang="pt-BR" sz="9600" dirty="0" smtClean="0"/>
              <a:t>, </a:t>
            </a:r>
            <a:r>
              <a:rPr lang="pt-BR" sz="9600" dirty="0" smtClean="0"/>
              <a:t>______________________________________. </a:t>
            </a:r>
            <a:endParaRPr lang="pt-BR" sz="9600" dirty="0" smtClean="0"/>
          </a:p>
          <a:p>
            <a:pPr marL="0" indent="0" algn="just">
              <a:buNone/>
            </a:pPr>
            <a:r>
              <a:rPr lang="pt-BR" sz="9600" dirty="0" smtClean="0"/>
              <a:t>I </a:t>
            </a:r>
            <a:r>
              <a:rPr lang="pt-BR" sz="9600" dirty="0" err="1" smtClean="0"/>
              <a:t>liked</a:t>
            </a:r>
            <a:r>
              <a:rPr lang="pt-BR" sz="9600" dirty="0" smtClean="0"/>
              <a:t> / </a:t>
            </a:r>
            <a:r>
              <a:rPr lang="pt-BR" sz="9600" dirty="0" err="1" smtClean="0"/>
              <a:t>didn´t</a:t>
            </a:r>
            <a:r>
              <a:rPr lang="pt-BR" sz="9600" dirty="0" smtClean="0"/>
              <a:t> </a:t>
            </a:r>
            <a:r>
              <a:rPr lang="pt-BR" sz="9600" dirty="0" err="1" smtClean="0"/>
              <a:t>like</a:t>
            </a:r>
            <a:r>
              <a:rPr lang="pt-BR" sz="9600" dirty="0" smtClean="0"/>
              <a:t> </a:t>
            </a:r>
            <a:r>
              <a:rPr lang="pt-BR" sz="9600" dirty="0" err="1" smtClean="0"/>
              <a:t>the</a:t>
            </a:r>
            <a:r>
              <a:rPr lang="pt-BR" sz="9600" dirty="0" smtClean="0"/>
              <a:t> </a:t>
            </a:r>
            <a:r>
              <a:rPr lang="pt-BR" sz="9600" dirty="0" err="1" smtClean="0"/>
              <a:t>story</a:t>
            </a:r>
            <a:r>
              <a:rPr lang="pt-BR" sz="9600" dirty="0" smtClean="0"/>
              <a:t> </a:t>
            </a:r>
            <a:r>
              <a:rPr lang="pt-BR" sz="9600" dirty="0" err="1" smtClean="0"/>
              <a:t>because</a:t>
            </a:r>
            <a:r>
              <a:rPr lang="pt-BR" sz="9600" dirty="0" smtClean="0"/>
              <a:t> </a:t>
            </a:r>
            <a:r>
              <a:rPr lang="pt-BR" sz="9600" dirty="0" smtClean="0"/>
              <a:t>_________________. </a:t>
            </a:r>
            <a:endParaRPr lang="pt-BR" sz="9600" dirty="0" smtClean="0"/>
          </a:p>
          <a:p>
            <a:pPr marL="0" indent="0" algn="just">
              <a:buNone/>
            </a:pPr>
            <a:r>
              <a:rPr lang="pt-BR" sz="9600" dirty="0" err="1" smtClean="0"/>
              <a:t>My</a:t>
            </a:r>
            <a:r>
              <a:rPr lang="pt-BR" sz="9600" dirty="0" smtClean="0"/>
              <a:t> </a:t>
            </a:r>
            <a:r>
              <a:rPr lang="pt-BR" sz="9600" dirty="0" err="1" smtClean="0"/>
              <a:t>favorite</a:t>
            </a:r>
            <a:r>
              <a:rPr lang="pt-BR" sz="9600" dirty="0" smtClean="0"/>
              <a:t> </a:t>
            </a:r>
            <a:r>
              <a:rPr lang="pt-BR" sz="9600" dirty="0" err="1" smtClean="0"/>
              <a:t>part</a:t>
            </a:r>
            <a:r>
              <a:rPr lang="pt-BR" sz="9600" dirty="0" smtClean="0"/>
              <a:t> </a:t>
            </a:r>
            <a:r>
              <a:rPr lang="pt-BR" sz="9600" dirty="0" err="1" smtClean="0"/>
              <a:t>was</a:t>
            </a:r>
            <a:r>
              <a:rPr lang="pt-BR" sz="9600" dirty="0" smtClean="0"/>
              <a:t> </a:t>
            </a:r>
            <a:r>
              <a:rPr lang="pt-BR" sz="9600" dirty="0" smtClean="0"/>
              <a:t>_____________________________. </a:t>
            </a:r>
            <a:endParaRPr lang="pt-BR" sz="9600" dirty="0" smtClean="0"/>
          </a:p>
          <a:p>
            <a:pPr marL="0" indent="0" algn="just">
              <a:buNone/>
            </a:pPr>
            <a:r>
              <a:rPr lang="pt-BR" sz="9600" dirty="0" smtClean="0"/>
              <a:t>I </a:t>
            </a:r>
            <a:r>
              <a:rPr lang="pt-BR" sz="9600" dirty="0" err="1" smtClean="0"/>
              <a:t>would</a:t>
            </a:r>
            <a:r>
              <a:rPr lang="pt-BR" sz="9600" dirty="0" smtClean="0"/>
              <a:t> </a:t>
            </a:r>
            <a:r>
              <a:rPr lang="pt-BR" sz="9600" dirty="0" err="1" smtClean="0"/>
              <a:t>recommend</a:t>
            </a:r>
            <a:r>
              <a:rPr lang="pt-BR" sz="9600" dirty="0" smtClean="0"/>
              <a:t> / </a:t>
            </a:r>
            <a:r>
              <a:rPr lang="pt-BR" sz="9600" dirty="0" err="1" smtClean="0"/>
              <a:t>not</a:t>
            </a:r>
            <a:r>
              <a:rPr lang="pt-BR" sz="9600" dirty="0" smtClean="0"/>
              <a:t> </a:t>
            </a:r>
            <a:r>
              <a:rPr lang="pt-BR" sz="9600" dirty="0" err="1" smtClean="0"/>
              <a:t>recommend</a:t>
            </a:r>
            <a:r>
              <a:rPr lang="pt-BR" sz="9600" dirty="0" smtClean="0"/>
              <a:t> </a:t>
            </a:r>
            <a:r>
              <a:rPr lang="pt-BR" sz="9600" dirty="0" err="1" smtClean="0"/>
              <a:t>this</a:t>
            </a:r>
            <a:r>
              <a:rPr lang="pt-BR" sz="9600" dirty="0" smtClean="0"/>
              <a:t> book </a:t>
            </a:r>
            <a:r>
              <a:rPr lang="pt-BR" sz="9600" dirty="0" err="1" smtClean="0"/>
              <a:t>to</a:t>
            </a:r>
            <a:r>
              <a:rPr lang="pt-BR" sz="9600" dirty="0" smtClean="0"/>
              <a:t> </a:t>
            </a:r>
            <a:r>
              <a:rPr lang="pt-BR" sz="9600" dirty="0" err="1" smtClean="0"/>
              <a:t>my</a:t>
            </a:r>
            <a:r>
              <a:rPr lang="pt-BR" sz="9600" dirty="0" smtClean="0"/>
              <a:t> </a:t>
            </a:r>
            <a:endParaRPr lang="pt-BR" sz="9600" dirty="0" smtClean="0"/>
          </a:p>
          <a:p>
            <a:pPr marL="0" indent="0" algn="just">
              <a:buNone/>
            </a:pPr>
            <a:r>
              <a:rPr lang="pt-BR" sz="9600" dirty="0" err="1"/>
              <a:t>f</a:t>
            </a:r>
            <a:r>
              <a:rPr lang="pt-BR" sz="9600" dirty="0" err="1" smtClean="0"/>
              <a:t>riends</a:t>
            </a:r>
            <a:r>
              <a:rPr lang="pt-BR" sz="9600" dirty="0" smtClean="0"/>
              <a:t> </a:t>
            </a:r>
            <a:r>
              <a:rPr lang="pt-BR" sz="9600" dirty="0" err="1" smtClean="0"/>
              <a:t>because</a:t>
            </a:r>
            <a:r>
              <a:rPr lang="pt-BR" sz="9600" dirty="0" smtClean="0"/>
              <a:t>________________________________.</a:t>
            </a:r>
            <a:endParaRPr lang="pt-BR" sz="9600" dirty="0"/>
          </a:p>
        </p:txBody>
      </p:sp>
    </p:spTree>
    <p:extLst>
      <p:ext uri="{BB962C8B-B14F-4D97-AF65-F5344CB8AC3E}">
        <p14:creationId xmlns:p14="http://schemas.microsoft.com/office/powerpoint/2010/main" val="2856880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</TotalTime>
  <Words>281</Words>
  <Application>Microsoft Office PowerPoint</Application>
  <PresentationFormat>Apresentação na tela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Cívico</vt:lpstr>
      <vt:lpstr>How to write a book report</vt:lpstr>
      <vt:lpstr>Here are some of the things you need to include in your book report:</vt:lpstr>
      <vt:lpstr>Sample text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book report</dc:title>
  <dc:creator>Diego</dc:creator>
  <cp:lastModifiedBy>Diego</cp:lastModifiedBy>
  <cp:revision>6</cp:revision>
  <dcterms:created xsi:type="dcterms:W3CDTF">2014-02-12T11:49:00Z</dcterms:created>
  <dcterms:modified xsi:type="dcterms:W3CDTF">2014-02-12T12:58:44Z</dcterms:modified>
</cp:coreProperties>
</file>