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27AC2E0-431E-40D7-B824-6B09EDB94B4A}" type="datetimeFigureOut">
              <a:rPr lang="pt-BR" smtClean="0"/>
              <a:t>23/01/2014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06BCD88-3363-4810-8052-04D015A4C70B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69" y="1052736"/>
            <a:ext cx="240026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3213720"/>
            <a:ext cx="6400800" cy="1295400"/>
          </a:xfrm>
        </p:spPr>
        <p:txBody>
          <a:bodyPr/>
          <a:lstStyle/>
          <a:p>
            <a:r>
              <a:rPr lang="pt-BR" b="1" dirty="0" smtClean="0">
                <a:latin typeface="Aharoni" pitchFamily="2" charset="-79"/>
                <a:cs typeface="Aharoni" pitchFamily="2" charset="-79"/>
              </a:rPr>
              <a:t>Frankenstein</a:t>
            </a:r>
            <a:endParaRPr lang="pt-BR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 smtClean="0"/>
              <a:t>Study</a:t>
            </a:r>
            <a:r>
              <a:rPr lang="pt-BR" dirty="0" smtClean="0"/>
              <a:t> </a:t>
            </a:r>
            <a:r>
              <a:rPr lang="pt-BR" dirty="0" err="1" smtClean="0"/>
              <a:t>guide</a:t>
            </a:r>
            <a:r>
              <a:rPr lang="pt-BR" dirty="0" smtClean="0"/>
              <a:t> (</a:t>
            </a:r>
            <a:r>
              <a:rPr lang="pt-BR" dirty="0" err="1" smtClean="0"/>
              <a:t>chapters</a:t>
            </a:r>
            <a:r>
              <a:rPr lang="pt-BR" dirty="0" smtClean="0"/>
              <a:t> 1 – 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46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1303040"/>
            <a:ext cx="6400800" cy="685800"/>
          </a:xfrm>
        </p:spPr>
        <p:txBody>
          <a:bodyPr/>
          <a:lstStyle/>
          <a:p>
            <a:r>
              <a:rPr lang="pt-BR" dirty="0" err="1" smtClean="0"/>
              <a:t>Before</a:t>
            </a:r>
            <a:r>
              <a:rPr lang="pt-BR" dirty="0" smtClean="0"/>
              <a:t> </a:t>
            </a:r>
            <a:r>
              <a:rPr lang="pt-BR" dirty="0" err="1" smtClean="0"/>
              <a:t>you</a:t>
            </a:r>
            <a:r>
              <a:rPr lang="pt-BR" dirty="0" smtClean="0"/>
              <a:t> </a:t>
            </a:r>
            <a:r>
              <a:rPr lang="pt-BR" dirty="0" err="1" smtClean="0"/>
              <a:t>read</a:t>
            </a:r>
            <a:r>
              <a:rPr lang="pt-BR" dirty="0" smtClean="0"/>
              <a:t>...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4817" r="52295" b="51175"/>
          <a:stretch/>
        </p:blipFill>
        <p:spPr>
          <a:xfrm>
            <a:off x="1691680" y="2287782"/>
            <a:ext cx="6234368" cy="358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35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4817" r="52295" b="51175"/>
          <a:stretch/>
        </p:blipFill>
        <p:spPr>
          <a:xfrm>
            <a:off x="1391949" y="1556792"/>
            <a:ext cx="6492419" cy="373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5" t="47295" r="54133" b="9543"/>
          <a:stretch/>
        </p:blipFill>
        <p:spPr>
          <a:xfrm>
            <a:off x="1763688" y="1268760"/>
            <a:ext cx="5864518" cy="4421909"/>
          </a:xfrm>
        </p:spPr>
      </p:pic>
    </p:spTree>
    <p:extLst>
      <p:ext uri="{BB962C8B-B14F-4D97-AF65-F5344CB8AC3E}">
        <p14:creationId xmlns:p14="http://schemas.microsoft.com/office/powerpoint/2010/main" val="41330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While</a:t>
            </a:r>
            <a:r>
              <a:rPr lang="pt-BR" dirty="0" smtClean="0"/>
              <a:t> </a:t>
            </a:r>
            <a:r>
              <a:rPr lang="pt-BR" dirty="0" err="1" smtClean="0"/>
              <a:t>reading</a:t>
            </a:r>
            <a:r>
              <a:rPr lang="pt-BR" dirty="0" smtClean="0"/>
              <a:t>...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0" t="15551" r="2476" b="64338"/>
          <a:stretch/>
        </p:blipFill>
        <p:spPr>
          <a:xfrm>
            <a:off x="1403648" y="2564904"/>
            <a:ext cx="6718489" cy="2411969"/>
          </a:xfrm>
        </p:spPr>
      </p:pic>
    </p:spTree>
    <p:extLst>
      <p:ext uri="{BB962C8B-B14F-4D97-AF65-F5344CB8AC3E}">
        <p14:creationId xmlns:p14="http://schemas.microsoft.com/office/powerpoint/2010/main" val="159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0" t="34438" r="2476" b="35257"/>
          <a:stretch/>
        </p:blipFill>
        <p:spPr>
          <a:xfrm>
            <a:off x="1431769" y="1844824"/>
            <a:ext cx="6524607" cy="3510523"/>
          </a:xfrm>
        </p:spPr>
      </p:pic>
    </p:spTree>
    <p:extLst>
      <p:ext uri="{BB962C8B-B14F-4D97-AF65-F5344CB8AC3E}">
        <p14:creationId xmlns:p14="http://schemas.microsoft.com/office/powerpoint/2010/main" val="23314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00" t="63519" r="2475" b="14135"/>
          <a:stretch/>
        </p:blipFill>
        <p:spPr>
          <a:xfrm>
            <a:off x="1568457" y="1947664"/>
            <a:ext cx="6315911" cy="2561456"/>
          </a:xfrm>
        </p:spPr>
      </p:pic>
    </p:spTree>
    <p:extLst>
      <p:ext uri="{BB962C8B-B14F-4D97-AF65-F5344CB8AC3E}">
        <p14:creationId xmlns:p14="http://schemas.microsoft.com/office/powerpoint/2010/main" val="35690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051720" y="1628800"/>
            <a:ext cx="5472608" cy="3240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 dirty="0" err="1"/>
              <a:t>find</a:t>
            </a:r>
            <a:r>
              <a:rPr lang="pt-BR" dirty="0" smtClean="0"/>
              <a:t>...</a:t>
            </a:r>
          </a:p>
          <a:p>
            <a:endParaRPr lang="pt-BR" dirty="0"/>
          </a:p>
          <a:p>
            <a:r>
              <a:rPr lang="en-US" dirty="0"/>
              <a:t>... 5 irregular and regular verbs in the simple past?</a:t>
            </a:r>
            <a:endParaRPr lang="pt-BR" dirty="0"/>
          </a:p>
          <a:p>
            <a:r>
              <a:rPr lang="en-US" dirty="0"/>
              <a:t>… 3 modal verbs?</a:t>
            </a:r>
            <a:endParaRPr lang="pt-BR" dirty="0"/>
          </a:p>
          <a:p>
            <a:r>
              <a:rPr lang="en-US" dirty="0"/>
              <a:t>… 2 sentences in the present perfect? </a:t>
            </a:r>
            <a:endParaRPr lang="pt-BR" dirty="0"/>
          </a:p>
          <a:p>
            <a:r>
              <a:rPr lang="en-US" dirty="0"/>
              <a:t>… 2 sentences in the future?</a:t>
            </a:r>
            <a:endParaRPr lang="pt-BR" dirty="0"/>
          </a:p>
          <a:p>
            <a:r>
              <a:rPr lang="en-US" dirty="0"/>
              <a:t>… 2 sentences in the past perfect?</a:t>
            </a:r>
            <a:endParaRPr lang="pt-BR" dirty="0"/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0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Past</a:t>
            </a:r>
            <a:r>
              <a:rPr lang="pt-BR" dirty="0" smtClean="0"/>
              <a:t> </a:t>
            </a:r>
            <a:r>
              <a:rPr lang="pt-BR" dirty="0" err="1" smtClean="0"/>
              <a:t>Perfect</a:t>
            </a:r>
            <a:r>
              <a:rPr lang="pt-BR" dirty="0" smtClean="0"/>
              <a:t> Tense</a:t>
            </a:r>
            <a:endParaRPr lang="pt-B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24085"/>
            <a:ext cx="7560991" cy="339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ipse 3"/>
          <p:cNvSpPr/>
          <p:nvPr/>
        </p:nvSpPr>
        <p:spPr>
          <a:xfrm>
            <a:off x="5724128" y="489752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1691680" y="489752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3923928" y="489752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7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stura">
  <a:themeElements>
    <a:clrScheme name="Costura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Traje Formal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st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31</TotalTime>
  <Words>62</Words>
  <Application>Microsoft Office PowerPoint</Application>
  <PresentationFormat>Apresentação na tela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0" baseType="lpstr">
      <vt:lpstr>Costura</vt:lpstr>
      <vt:lpstr>Frankenstein</vt:lpstr>
      <vt:lpstr>Before you read...</vt:lpstr>
      <vt:lpstr>Apresentação do PowerPoint</vt:lpstr>
      <vt:lpstr>Apresentação do PowerPoint</vt:lpstr>
      <vt:lpstr>While reading...</vt:lpstr>
      <vt:lpstr>Apresentação do PowerPoint</vt:lpstr>
      <vt:lpstr>Apresentação do PowerPoint</vt:lpstr>
      <vt:lpstr>Apresentação do PowerPoint</vt:lpstr>
      <vt:lpstr>Past Perfect Tense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Frankenstein</dc:title>
  <dc:creator>Diego</dc:creator>
  <cp:lastModifiedBy>Diego</cp:lastModifiedBy>
  <cp:revision>3</cp:revision>
  <dcterms:created xsi:type="dcterms:W3CDTF">2014-01-23T13:05:37Z</dcterms:created>
  <dcterms:modified xsi:type="dcterms:W3CDTF">2014-01-23T13:37:17Z</dcterms:modified>
</cp:coreProperties>
</file>