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660"/>
  </p:normalViewPr>
  <p:slideViewPr>
    <p:cSldViewPr>
      <p:cViewPr varScale="1">
        <p:scale>
          <a:sx n="74" d="100"/>
          <a:sy n="74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10564-C8D0-418D-AB31-560DB655E05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E38639-6D70-4BBD-809B-6B4507B68E7E}" type="datetimeFigureOut">
              <a:rPr lang="pt-BR" smtClean="0"/>
              <a:t>29/01/2014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9" y="1052736"/>
            <a:ext cx="24002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213720"/>
            <a:ext cx="6400800" cy="1295400"/>
          </a:xfrm>
        </p:spPr>
        <p:txBody>
          <a:bodyPr/>
          <a:lstStyle/>
          <a:p>
            <a:r>
              <a:rPr lang="pt-BR" b="1" dirty="0" smtClean="0">
                <a:latin typeface="Aharoni" pitchFamily="2" charset="-79"/>
                <a:cs typeface="Aharoni" pitchFamily="2" charset="-79"/>
              </a:rPr>
              <a:t>Frankenstein</a:t>
            </a:r>
            <a:endParaRPr lang="pt-BR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Study</a:t>
            </a:r>
            <a:r>
              <a:rPr lang="pt-BR" dirty="0" smtClean="0"/>
              <a:t> </a:t>
            </a:r>
            <a:r>
              <a:rPr lang="pt-BR" dirty="0" err="1" smtClean="0"/>
              <a:t>guide</a:t>
            </a:r>
            <a:r>
              <a:rPr lang="pt-BR" dirty="0" smtClean="0"/>
              <a:t> (</a:t>
            </a:r>
            <a:r>
              <a:rPr lang="pt-BR" dirty="0" err="1" smtClean="0"/>
              <a:t>chapters</a:t>
            </a:r>
            <a:r>
              <a:rPr lang="pt-BR" dirty="0" smtClean="0"/>
              <a:t> </a:t>
            </a:r>
            <a:r>
              <a:rPr lang="pt-BR" dirty="0" smtClean="0"/>
              <a:t>5 </a:t>
            </a:r>
            <a:r>
              <a:rPr lang="pt-BR" dirty="0" smtClean="0"/>
              <a:t>– </a:t>
            </a:r>
            <a:r>
              <a:rPr lang="pt-BR" dirty="0" smtClean="0"/>
              <a:t>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32859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William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was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murdered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At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time, William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was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wearing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a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gold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chain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</a:t>
            </a:r>
          </a:p>
          <a:p>
            <a:pPr marL="342900" indent="-342900">
              <a:buAutoNum type="arabicPeriod"/>
            </a:pP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When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Victor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saw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scene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of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crime...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Victor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tried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catch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murderer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The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police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though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Justine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killed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William...</a:t>
            </a:r>
          </a:p>
          <a:p>
            <a:pPr marL="342900" indent="-342900">
              <a:buAutoNum type="arabicPeriod"/>
            </a:pP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Because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everyone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hated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him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Victor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realized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given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life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knew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once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who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killed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Victor.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b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ut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not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given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him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love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w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hile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Ernest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were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playing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in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countryside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s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arrested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put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on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trial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was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unhappiest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creature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in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world.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b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ut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could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run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much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faster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than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man.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w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hich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Elizabeth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lent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him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88640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latin typeface="AR CENA" pitchFamily="2" charset="0"/>
              </a:rPr>
              <a:t>Read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chapters</a:t>
            </a:r>
            <a:r>
              <a:rPr lang="pt-BR" sz="3200" dirty="0" smtClean="0">
                <a:latin typeface="AR CENA" pitchFamily="2" charset="0"/>
              </a:rPr>
              <a:t> 5 </a:t>
            </a:r>
            <a:r>
              <a:rPr lang="pt-BR" sz="3200" dirty="0" err="1" smtClean="0">
                <a:latin typeface="AR CENA" pitchFamily="2" charset="0"/>
              </a:rPr>
              <a:t>and</a:t>
            </a:r>
            <a:r>
              <a:rPr lang="pt-BR" sz="3200" dirty="0" smtClean="0">
                <a:latin typeface="AR CENA" pitchFamily="2" charset="0"/>
              </a:rPr>
              <a:t> 6, </a:t>
            </a:r>
            <a:r>
              <a:rPr lang="pt-BR" sz="3200" dirty="0" err="1" smtClean="0">
                <a:latin typeface="AR CENA" pitchFamily="2" charset="0"/>
              </a:rPr>
              <a:t>and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then</a:t>
            </a:r>
            <a:r>
              <a:rPr lang="pt-BR" sz="3200" dirty="0" smtClean="0">
                <a:latin typeface="AR CENA" pitchFamily="2" charset="0"/>
              </a:rPr>
              <a:t> match </a:t>
            </a:r>
            <a:r>
              <a:rPr lang="pt-BR" sz="3200" dirty="0" err="1" smtClean="0">
                <a:latin typeface="AR CENA" pitchFamily="2" charset="0"/>
              </a:rPr>
              <a:t>these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halves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of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sentences</a:t>
            </a:r>
            <a:r>
              <a:rPr lang="pt-BR" sz="3200" dirty="0" smtClean="0">
                <a:latin typeface="AR CENA" pitchFamily="2" charset="0"/>
              </a:rPr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94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Who /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What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/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How</a:t>
            </a:r>
            <a:endParaRPr lang="pt-BR" sz="2600" dirty="0" smtClean="0">
              <a:latin typeface="AR CENA" pitchFamily="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d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most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people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do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when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saw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d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help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Felix´s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family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d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learn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speak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read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d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want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Felix´s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father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do?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s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hot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s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trangled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William?</a:t>
            </a:r>
          </a:p>
          <a:p>
            <a:pPr marL="342900" indent="-342900">
              <a:buAutoNum type="arabicPeriod"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... </a:t>
            </a:r>
            <a:r>
              <a:rPr lang="pt-BR" sz="2600" dirty="0" err="1">
                <a:latin typeface="AR CENA" pitchFamily="2" charset="0"/>
                <a:cs typeface="Times New Roman" pitchFamily="18" charset="0"/>
              </a:rPr>
              <a:t>d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do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with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gold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chain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88640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latin typeface="AR CENA" pitchFamily="2" charset="0"/>
              </a:rPr>
              <a:t>Read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chapters</a:t>
            </a:r>
            <a:r>
              <a:rPr lang="pt-BR" sz="3200" dirty="0" smtClean="0">
                <a:latin typeface="AR CENA" pitchFamily="2" charset="0"/>
              </a:rPr>
              <a:t> 7 </a:t>
            </a:r>
            <a:r>
              <a:rPr lang="pt-BR" sz="3200" dirty="0" err="1" smtClean="0">
                <a:latin typeface="AR CENA" pitchFamily="2" charset="0"/>
              </a:rPr>
              <a:t>to</a:t>
            </a:r>
            <a:r>
              <a:rPr lang="pt-BR" sz="3200" dirty="0" smtClean="0">
                <a:latin typeface="AR CENA" pitchFamily="2" charset="0"/>
              </a:rPr>
              <a:t> 9, </a:t>
            </a:r>
            <a:r>
              <a:rPr lang="pt-BR" sz="3200" dirty="0" err="1" smtClean="0">
                <a:latin typeface="AR CENA" pitchFamily="2" charset="0"/>
              </a:rPr>
              <a:t>choose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th</a:t>
            </a:r>
            <a:r>
              <a:rPr lang="pt-BR" sz="3200" dirty="0" err="1" smtClean="0">
                <a:latin typeface="AR CENA" pitchFamily="2" charset="0"/>
              </a:rPr>
              <a:t>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best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question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word</a:t>
            </a:r>
            <a:r>
              <a:rPr lang="pt-BR" sz="3200" dirty="0" smtClean="0">
                <a:latin typeface="AR CENA" pitchFamily="2" charset="0"/>
              </a:rPr>
              <a:t> for </a:t>
            </a:r>
            <a:r>
              <a:rPr lang="pt-BR" sz="3200" dirty="0" err="1" smtClean="0">
                <a:latin typeface="AR CENA" pitchFamily="2" charset="0"/>
              </a:rPr>
              <a:t>these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questions</a:t>
            </a:r>
            <a:r>
              <a:rPr lang="pt-BR" sz="3200" dirty="0" smtClean="0">
                <a:latin typeface="AR CENA" pitchFamily="2" charset="0"/>
              </a:rPr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00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7768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1. Victor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will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try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love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,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teach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him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be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kind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and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good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pt-BR" sz="2600" dirty="0">
              <a:latin typeface="AR CENA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2. Victor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thinks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monster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is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evil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,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so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he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will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try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to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kill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 </a:t>
            </a:r>
            <a:r>
              <a:rPr lang="pt-BR" sz="2600" dirty="0" err="1" smtClean="0">
                <a:latin typeface="AR CENA" pitchFamily="2" charset="0"/>
                <a:cs typeface="Times New Roman" pitchFamily="18" charset="0"/>
              </a:rPr>
              <a:t>him</a:t>
            </a:r>
            <a:r>
              <a:rPr lang="pt-BR" sz="2600" dirty="0" smtClean="0">
                <a:latin typeface="AR CENA" pitchFamily="2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88640"/>
            <a:ext cx="72728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latin typeface="AR CENA" pitchFamily="2" charset="0"/>
              </a:rPr>
              <a:t>Before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you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read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chapter</a:t>
            </a:r>
            <a:r>
              <a:rPr lang="pt-BR" sz="3200" dirty="0" smtClean="0">
                <a:latin typeface="AR CENA" pitchFamily="2" charset="0"/>
              </a:rPr>
              <a:t> 10, </a:t>
            </a:r>
            <a:r>
              <a:rPr lang="pt-BR" sz="3200" dirty="0" err="1" smtClean="0">
                <a:latin typeface="AR CENA" pitchFamily="2" charset="0"/>
              </a:rPr>
              <a:t>can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you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guess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which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of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these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two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things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will</a:t>
            </a:r>
            <a:r>
              <a:rPr lang="pt-BR" sz="3200" dirty="0" smtClean="0">
                <a:latin typeface="AR CENA" pitchFamily="2" charset="0"/>
              </a:rPr>
              <a:t> </a:t>
            </a:r>
            <a:r>
              <a:rPr lang="pt-BR" sz="3200" dirty="0" err="1" smtClean="0">
                <a:latin typeface="AR CENA" pitchFamily="2" charset="0"/>
              </a:rPr>
              <a:t>happen</a:t>
            </a:r>
            <a:r>
              <a:rPr lang="pt-BR" sz="3200" dirty="0" smtClean="0">
                <a:latin typeface="AR CENA" pitchFamily="2" charset="0"/>
              </a:rPr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6389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</TotalTime>
  <Words>281</Words>
  <Application>Microsoft Office PowerPoint</Application>
  <PresentationFormat>Apresentação na tela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6" baseType="lpstr">
      <vt:lpstr>Costura</vt:lpstr>
      <vt:lpstr>Composto</vt:lpstr>
      <vt:lpstr>Frankenstein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Frankenstein</dc:title>
  <dc:creator>Diego</dc:creator>
  <cp:lastModifiedBy>Diego</cp:lastModifiedBy>
  <cp:revision>3</cp:revision>
  <dcterms:created xsi:type="dcterms:W3CDTF">2014-01-29T12:21:21Z</dcterms:created>
  <dcterms:modified xsi:type="dcterms:W3CDTF">2014-01-29T12:43:21Z</dcterms:modified>
</cp:coreProperties>
</file>